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2"/>
    <p:sldMasterId id="2147483659" r:id="rId3"/>
    <p:sldMasterId id="2147483661" r:id="rId4"/>
  </p:sldMasterIdLst>
  <p:notesMasterIdLst>
    <p:notesMasterId r:id="rId14"/>
  </p:notesMasterIdLst>
  <p:handoutMasterIdLst>
    <p:handoutMasterId r:id="rId15"/>
  </p:handoutMasterIdLst>
  <p:sldIdLst>
    <p:sldId id="304" r:id="rId5"/>
    <p:sldId id="345" r:id="rId6"/>
    <p:sldId id="346" r:id="rId7"/>
    <p:sldId id="347" r:id="rId8"/>
    <p:sldId id="348" r:id="rId9"/>
    <p:sldId id="351" r:id="rId10"/>
    <p:sldId id="352" r:id="rId11"/>
    <p:sldId id="353" r:id="rId12"/>
    <p:sldId id="34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desva"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FCFE"/>
    <a:srgbClr val="FEC730"/>
    <a:srgbClr val="AA067B"/>
    <a:srgbClr val="FDC3EC"/>
    <a:srgbClr val="FB8FDC"/>
    <a:srgbClr val="029498"/>
    <a:srgbClr val="5DF9FD"/>
    <a:srgbClr val="03ECF4"/>
    <a:srgbClr val="E408A6"/>
    <a:srgbClr val="354E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p:restoredTop sz="94663"/>
  </p:normalViewPr>
  <p:slideViewPr>
    <p:cSldViewPr snapToGrid="0">
      <p:cViewPr>
        <p:scale>
          <a:sx n="50" d="100"/>
          <a:sy n="50" d="100"/>
        </p:scale>
        <p:origin x="-691" y="-230"/>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915EEA-5E5E-4E0F-99CC-5027CFFE3CE3}" type="datetimeFigureOut">
              <a:rPr lang="en-US" smtClean="0"/>
              <a:pPr/>
              <a:t>3/12/2025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FC66C2-8DF0-47D9-A40F-FF877C25D917}"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E6FCC8-25FE-4DC0-8FE9-93E8831238F5}" type="datetimeFigureOut">
              <a:rPr lang="en-US" smtClean="0"/>
              <a:pPr/>
              <a:t>3/12/2025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C150B0-A3A8-499C-BFFB-8C4913C11F8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3C150B0-A3A8-499C-BFFB-8C4913C11F8E}"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973487" y="1301558"/>
            <a:ext cx="7963401" cy="1546570"/>
          </a:xfrm>
        </p:spPr>
        <p:txBody>
          <a:bodyPr anchor="b">
            <a:normAutofit/>
          </a:bodyPr>
          <a:lstStyle>
            <a:lvl1pPr algn="r">
              <a:defRPr sz="5400"/>
            </a:lvl1pPr>
          </a:lstStyle>
          <a:p>
            <a:r>
              <a:rPr lang="en-US"/>
              <a:t>Click to edit Master title style</a:t>
            </a:r>
          </a:p>
        </p:txBody>
      </p:sp>
      <p:sp>
        <p:nvSpPr>
          <p:cNvPr id="7" name="Rectangle 6" descr="Decorative"/>
          <p:cNvSpPr/>
          <p:nvPr userDrawn="1"/>
        </p:nvSpPr>
        <p:spPr>
          <a:xfrm>
            <a:off x="0" y="2805458"/>
            <a:ext cx="12192000" cy="4052542"/>
          </a:xfrm>
          <a:prstGeom prst="rect">
            <a:avLst/>
          </a:prstGeom>
          <a:solidFill>
            <a:schemeClr val="accent2">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5816190" y="3111015"/>
            <a:ext cx="6120689" cy="2146785"/>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pPr/>
              <a:t>3/12/2025</a:t>
            </a:fld>
            <a:endParaRPr lang="en-US"/>
          </a:p>
        </p:txBody>
      </p:sp>
      <p:cxnSp>
        <p:nvCxnSpPr>
          <p:cNvPr id="8" name="Straight Connector 7" descr="Decorative"/>
          <p:cNvCxnSpPr/>
          <p:nvPr userDrawn="1"/>
        </p:nvCxnSpPr>
        <p:spPr>
          <a:xfrm>
            <a:off x="2879634" y="0"/>
            <a:ext cx="0" cy="6858000"/>
          </a:xfrm>
          <a:prstGeom prst="line">
            <a:avLst/>
          </a:prstGeom>
          <a:ln w="57150">
            <a:solidFill>
              <a:srgbClr val="DE5F00"/>
            </a:solidFill>
          </a:ln>
          <a:effectLst>
            <a:outerShdw blurRad="38100" dist="38100" dir="2700000" algn="tl" rotWithShape="0">
              <a:prstClr val="black">
                <a:alpha val="60000"/>
              </a:prstClr>
            </a:outerShdw>
          </a:effectLst>
        </p:spPr>
        <p:style>
          <a:lnRef idx="1">
            <a:schemeClr val="accent1"/>
          </a:lnRef>
          <a:fillRef idx="0">
            <a:schemeClr val="accent1"/>
          </a:fillRef>
          <a:effectRef idx="0">
            <a:schemeClr val="accent1"/>
          </a:effectRef>
          <a:fontRef idx="minor">
            <a:schemeClr val="tx1"/>
          </a:fontRef>
        </p:style>
      </p:cxnSp>
      <p:sp>
        <p:nvSpPr>
          <p:cNvPr id="9" name="Oval 8" descr="Decorative"/>
          <p:cNvSpPr/>
          <p:nvPr userDrawn="1"/>
        </p:nvSpPr>
        <p:spPr>
          <a:xfrm>
            <a:off x="532266" y="525775"/>
            <a:ext cx="3598305" cy="3598305"/>
          </a:xfrm>
          <a:prstGeom prst="ellipse">
            <a:avLst/>
          </a:prstGeom>
          <a:solidFill>
            <a:schemeClr val="accent5"/>
          </a:solidFill>
          <a:ln>
            <a:noFill/>
          </a:ln>
          <a:effectLst>
            <a:outerShdw blurRad="38100" dist="38100" dir="1200000" algn="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27A6004E-A208-4B01-A440-730677080DF8}"/>
              </a:ext>
            </a:extLst>
          </p:cNvPr>
          <p:cNvSpPr>
            <a:spLocks noGrp="1"/>
          </p:cNvSpPr>
          <p:nvPr>
            <p:ph type="title"/>
          </p:nvPr>
        </p:nvSpPr>
        <p:spPr>
          <a:xfrm>
            <a:off x="2681553" y="9832"/>
            <a:ext cx="7400039" cy="1421928"/>
          </a:xfrm>
          <a:prstGeom prst="rect">
            <a:avLst/>
          </a:prstGeom>
          <a:noFill/>
        </p:spPr>
        <p:txBody>
          <a:bodyPr wrap="square" rtlCol="0">
            <a:spAutoFit/>
          </a:bodyPr>
          <a:lstStyle>
            <a:lvl1pPr>
              <a:defRPr lang="en-US" sz="4800">
                <a:solidFill>
                  <a:schemeClr val="tx2"/>
                </a:solidFill>
                <a:ea typeface="Sophia" pitchFamily="50" charset="-128"/>
                <a:cs typeface="Cavolini" panose="03000502040302020204" pitchFamily="66" charset="0"/>
              </a:defRPr>
            </a:lvl1pPr>
          </a:lstStyle>
          <a:p>
            <a:pPr marL="0" lvl="0"/>
            <a:r>
              <a:rPr lang="en-US"/>
              <a:t>Click to edit Master title style</a:t>
            </a:r>
          </a:p>
        </p:txBody>
      </p:sp>
    </p:spTree>
    <p:extLst>
      <p:ext uri="{BB962C8B-B14F-4D97-AF65-F5344CB8AC3E}">
        <p14:creationId xmlns:p14="http://schemas.microsoft.com/office/powerpoint/2010/main" val="2715719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Example">
    <p:spTree>
      <p:nvGrpSpPr>
        <p:cNvPr id="1" name=""/>
        <p:cNvGrpSpPr/>
        <p:nvPr/>
      </p:nvGrpSpPr>
      <p:grpSpPr>
        <a:xfrm>
          <a:off x="0" y="0"/>
          <a:ext cx="0" cy="0"/>
          <a:chOff x="0" y="0"/>
          <a:chExt cx="0" cy="0"/>
        </a:xfrm>
      </p:grpSpPr>
      <p:sp>
        <p:nvSpPr>
          <p:cNvPr id="37" name="Title Placeholder 1"/>
          <p:cNvSpPr>
            <a:spLocks noGrp="1"/>
          </p:cNvSpPr>
          <p:nvPr>
            <p:ph type="title"/>
          </p:nvPr>
        </p:nvSpPr>
        <p:spPr>
          <a:xfrm>
            <a:off x="719036" y="310225"/>
            <a:ext cx="10515600" cy="408011"/>
          </a:xfrm>
          <a:prstGeom prst="rect">
            <a:avLst/>
          </a:prstGeom>
        </p:spPr>
        <p:txBody>
          <a:bodyPr vert="horz" lIns="91440" tIns="45720" rIns="91440" bIns="45720" rtlCol="0">
            <a:noAutofit/>
          </a:bodyPr>
          <a:lstStyle>
            <a:lvl1pPr>
              <a:defRPr lang="en-US" sz="2000">
                <a:ea typeface="+mn-ea"/>
                <a:cs typeface="+mn-cs"/>
              </a:defRPr>
            </a:lvl1pPr>
          </a:lstStyle>
          <a:p>
            <a:pPr marL="0" lvl="0" indent="0">
              <a:spcBef>
                <a:spcPts val="1000"/>
              </a:spcBef>
              <a:buFont typeface="Arial" panose="020B0604020202020204" pitchFamily="34" charset="0"/>
            </a:pPr>
            <a:r>
              <a:rPr lang="en-US"/>
              <a:t>Click to edit Master title style</a:t>
            </a:r>
          </a:p>
        </p:txBody>
      </p:sp>
      <p:sp>
        <p:nvSpPr>
          <p:cNvPr id="69" name="Text Placeholder 45"/>
          <p:cNvSpPr>
            <a:spLocks noGrp="1"/>
          </p:cNvSpPr>
          <p:nvPr>
            <p:ph type="body" sz="quarter" idx="22" hasCustomPrompt="1"/>
          </p:nvPr>
        </p:nvSpPr>
        <p:spPr>
          <a:xfrm>
            <a:off x="9855635" y="4400683"/>
            <a:ext cx="2139884" cy="338554"/>
          </a:xfrm>
        </p:spPr>
        <p:txBody>
          <a:bodyPr>
            <a:normAutofit/>
          </a:bodyPr>
          <a:lstStyle>
            <a:lvl1pPr marL="0" indent="0">
              <a:buNone/>
              <a:defRPr sz="1600">
                <a:latin typeface="+mn-lt"/>
              </a:defRPr>
            </a:lvl1pPr>
            <a:lvl2pPr marL="457200" indent="0">
              <a:buNone/>
              <a:defRPr sz="1600">
                <a:latin typeface="+mn-lt"/>
              </a:defRPr>
            </a:lvl2pPr>
            <a:lvl3pPr marL="914400" indent="0">
              <a:buNone/>
              <a:defRPr sz="1600">
                <a:latin typeface="+mn-lt"/>
              </a:defRPr>
            </a:lvl3pPr>
            <a:lvl4pPr marL="1371600" indent="0">
              <a:buNone/>
              <a:defRPr sz="1600">
                <a:latin typeface="+mn-lt"/>
              </a:defRPr>
            </a:lvl4pPr>
            <a:lvl5pPr marL="1828800" indent="0">
              <a:buNone/>
              <a:defRPr sz="1600">
                <a:latin typeface="+mn-lt"/>
              </a:defRPr>
            </a:lvl5pPr>
            <a:lvl6pPr marL="2286000" indent="0">
              <a:buNone/>
              <a:defRPr sz="1600">
                <a:latin typeface="+mn-lt"/>
              </a:defRPr>
            </a:lvl6pPr>
            <a:lvl7pPr marL="2743200" indent="0">
              <a:buNone/>
              <a:defRPr sz="1600">
                <a:latin typeface="+mn-lt"/>
              </a:defRPr>
            </a:lvl7pPr>
            <a:lvl8pPr marL="3200400" indent="0">
              <a:buNone/>
              <a:defRPr sz="1600">
                <a:latin typeface="+mn-lt"/>
              </a:defRPr>
            </a:lvl8pPr>
            <a:lvl9pPr marL="3657600" indent="0">
              <a:buNone/>
              <a:defRPr sz="1600">
                <a:latin typeface="+mn-lt"/>
              </a:defRPr>
            </a:lvl9pPr>
          </a:lstStyle>
          <a:p>
            <a:pPr lvl="0"/>
            <a:r>
              <a:rPr lang="en-US"/>
              <a:t>Font 2</a:t>
            </a:r>
          </a:p>
        </p:txBody>
      </p:sp>
      <p:sp>
        <p:nvSpPr>
          <p:cNvPr id="70" name="Text Placeholder 43"/>
          <p:cNvSpPr>
            <a:spLocks noGrp="1"/>
          </p:cNvSpPr>
          <p:nvPr>
            <p:ph type="body" sz="quarter" idx="23" hasCustomPrompt="1"/>
          </p:nvPr>
        </p:nvSpPr>
        <p:spPr>
          <a:xfrm>
            <a:off x="9862299" y="4120435"/>
            <a:ext cx="2139884" cy="306925"/>
          </a:xfrm>
        </p:spPr>
        <p:txBody>
          <a:bodyPr>
            <a:normAutofit/>
          </a:bodyPr>
          <a:lstStyle>
            <a:lvl1pPr marL="0" indent="0">
              <a:buNone/>
              <a:defRPr sz="1800">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vl6pPr marL="2286000" indent="0">
              <a:buNone/>
              <a:defRPr sz="1800">
                <a:latin typeface="+mj-lt"/>
              </a:defRPr>
            </a:lvl6pPr>
            <a:lvl7pPr marL="2743200" indent="0">
              <a:buNone/>
              <a:defRPr sz="1800">
                <a:latin typeface="+mj-lt"/>
              </a:defRPr>
            </a:lvl7pPr>
            <a:lvl8pPr marL="3200400" indent="0">
              <a:buNone/>
              <a:defRPr sz="1800">
                <a:latin typeface="+mj-lt"/>
              </a:defRPr>
            </a:lvl8pPr>
            <a:lvl9pPr marL="3657600" indent="0">
              <a:buNone/>
              <a:defRPr sz="1800">
                <a:latin typeface="+mj-lt"/>
              </a:defRPr>
            </a:lvl9pPr>
          </a:lstStyle>
          <a:p>
            <a:pPr lvl="0"/>
            <a:r>
              <a:rPr lang="en-US"/>
              <a:t>Font 1</a:t>
            </a:r>
          </a:p>
        </p:txBody>
      </p:sp>
      <p:sp>
        <p:nvSpPr>
          <p:cNvPr id="68" name="Text Placeholder 45"/>
          <p:cNvSpPr>
            <a:spLocks noGrp="1"/>
          </p:cNvSpPr>
          <p:nvPr>
            <p:ph type="body" sz="quarter" idx="21" hasCustomPrompt="1"/>
          </p:nvPr>
        </p:nvSpPr>
        <p:spPr>
          <a:xfrm>
            <a:off x="9858824" y="5061972"/>
            <a:ext cx="1472184" cy="502920"/>
          </a:xfrm>
          <a:solidFill>
            <a:schemeClr val="accent3"/>
          </a:solidFill>
        </p:spPr>
        <p:txBody>
          <a:bodyPr anchor="ctr" anchorCtr="0">
            <a:normAutofit/>
          </a:bodyPr>
          <a:lstStyle>
            <a:lvl1pPr marL="0" indent="0">
              <a:buNone/>
              <a:defRPr sz="1600">
                <a:solidFill>
                  <a:schemeClr val="tx1"/>
                </a:solidFill>
                <a:latin typeface="+mn-lt"/>
              </a:defRPr>
            </a:lvl1pPr>
            <a:lvl2pPr marL="457200" indent="0">
              <a:buNone/>
              <a:defRPr sz="1600">
                <a:latin typeface="+mn-lt"/>
              </a:defRPr>
            </a:lvl2pPr>
            <a:lvl3pPr marL="914400" indent="0">
              <a:buNone/>
              <a:defRPr sz="1600">
                <a:latin typeface="+mn-lt"/>
              </a:defRPr>
            </a:lvl3pPr>
            <a:lvl4pPr marL="1371600" indent="0">
              <a:buNone/>
              <a:defRPr sz="1600">
                <a:latin typeface="+mn-lt"/>
              </a:defRPr>
            </a:lvl4pPr>
            <a:lvl5pPr marL="1828800" indent="0">
              <a:buNone/>
              <a:defRPr sz="1600">
                <a:latin typeface="+mn-lt"/>
              </a:defRPr>
            </a:lvl5pPr>
            <a:lvl6pPr marL="2286000" indent="0">
              <a:buNone/>
              <a:defRPr sz="1600">
                <a:latin typeface="+mn-lt"/>
              </a:defRPr>
            </a:lvl6pPr>
            <a:lvl7pPr marL="2743200" indent="0">
              <a:buNone/>
              <a:defRPr sz="1600">
                <a:latin typeface="+mn-lt"/>
              </a:defRPr>
            </a:lvl7pPr>
            <a:lvl8pPr marL="3200400" indent="0">
              <a:buNone/>
              <a:defRPr sz="1600">
                <a:latin typeface="+mn-lt"/>
              </a:defRPr>
            </a:lvl8pPr>
            <a:lvl9pPr marL="3657600" indent="0">
              <a:buNone/>
              <a:defRPr sz="1600">
                <a:latin typeface="+mn-lt"/>
              </a:defRPr>
            </a:lvl9pPr>
          </a:lstStyle>
          <a:p>
            <a:pPr lvl="0"/>
            <a:r>
              <a:rPr lang="en-US"/>
              <a:t>Color 2</a:t>
            </a:r>
          </a:p>
        </p:txBody>
      </p:sp>
      <p:sp>
        <p:nvSpPr>
          <p:cNvPr id="67" name="Text Placeholder 45"/>
          <p:cNvSpPr>
            <a:spLocks noGrp="1"/>
          </p:cNvSpPr>
          <p:nvPr>
            <p:ph type="body" sz="quarter" idx="20" hasCustomPrompt="1"/>
          </p:nvPr>
        </p:nvSpPr>
        <p:spPr>
          <a:xfrm>
            <a:off x="9858824" y="5651675"/>
            <a:ext cx="1472184" cy="502920"/>
          </a:xfrm>
          <a:solidFill>
            <a:schemeClr val="accent1"/>
          </a:solidFill>
        </p:spPr>
        <p:txBody>
          <a:bodyPr anchor="ctr" anchorCtr="0">
            <a:normAutofit/>
          </a:bodyPr>
          <a:lstStyle>
            <a:lvl1pPr marL="0" indent="0">
              <a:buNone/>
              <a:defRPr sz="1600">
                <a:solidFill>
                  <a:schemeClr val="bg1"/>
                </a:solidFill>
                <a:latin typeface="+mn-lt"/>
              </a:defRPr>
            </a:lvl1pPr>
            <a:lvl2pPr marL="457200" indent="0">
              <a:buNone/>
              <a:defRPr sz="1600">
                <a:latin typeface="+mn-lt"/>
              </a:defRPr>
            </a:lvl2pPr>
            <a:lvl3pPr marL="914400" indent="0">
              <a:buNone/>
              <a:defRPr sz="1600">
                <a:latin typeface="+mn-lt"/>
              </a:defRPr>
            </a:lvl3pPr>
            <a:lvl4pPr marL="1371600" indent="0">
              <a:buNone/>
              <a:defRPr sz="1600">
                <a:latin typeface="+mn-lt"/>
              </a:defRPr>
            </a:lvl4pPr>
            <a:lvl5pPr marL="1828800" indent="0">
              <a:buNone/>
              <a:defRPr sz="1600">
                <a:latin typeface="+mn-lt"/>
              </a:defRPr>
            </a:lvl5pPr>
            <a:lvl6pPr marL="2286000" indent="0">
              <a:buNone/>
              <a:defRPr sz="1600">
                <a:latin typeface="+mn-lt"/>
              </a:defRPr>
            </a:lvl6pPr>
            <a:lvl7pPr marL="2743200" indent="0">
              <a:buNone/>
              <a:defRPr sz="1600">
                <a:latin typeface="+mn-lt"/>
              </a:defRPr>
            </a:lvl7pPr>
            <a:lvl8pPr marL="3200400" indent="0">
              <a:buNone/>
              <a:defRPr sz="1600">
                <a:latin typeface="+mn-lt"/>
              </a:defRPr>
            </a:lvl8pPr>
            <a:lvl9pPr marL="3657600" indent="0">
              <a:buNone/>
              <a:defRPr sz="1600">
                <a:latin typeface="+mn-lt"/>
              </a:defRPr>
            </a:lvl9pPr>
          </a:lstStyle>
          <a:p>
            <a:pPr lvl="0"/>
            <a:r>
              <a:rPr lang="en-US"/>
              <a:t>Color 2</a:t>
            </a:r>
          </a:p>
        </p:txBody>
      </p:sp>
      <p:sp>
        <p:nvSpPr>
          <p:cNvPr id="53" name="Text Placeholder 45"/>
          <p:cNvSpPr>
            <a:spLocks noGrp="1"/>
          </p:cNvSpPr>
          <p:nvPr>
            <p:ph type="body" sz="quarter" idx="14"/>
          </p:nvPr>
        </p:nvSpPr>
        <p:spPr>
          <a:xfrm>
            <a:off x="712372" y="2900864"/>
            <a:ext cx="8695457" cy="1449859"/>
          </a:xfrm>
        </p:spPr>
        <p:txBody>
          <a:bodyPr>
            <a:noAutofit/>
          </a:bodyPr>
          <a:lstStyle>
            <a:lvl1pPr marL="0" indent="0">
              <a:lnSpc>
                <a:spcPct val="110000"/>
              </a:lnSpc>
              <a:buNone/>
              <a:defRPr sz="1500">
                <a:latin typeface="+mn-lt"/>
              </a:defRPr>
            </a:lvl1pPr>
            <a:lvl2pPr marL="457200" indent="0">
              <a:lnSpc>
                <a:spcPct val="110000"/>
              </a:lnSpc>
              <a:buNone/>
              <a:defRPr sz="1500">
                <a:latin typeface="+mn-lt"/>
              </a:defRPr>
            </a:lvl2pPr>
            <a:lvl3pPr marL="914400" indent="0">
              <a:lnSpc>
                <a:spcPct val="110000"/>
              </a:lnSpc>
              <a:buNone/>
              <a:defRPr sz="1500">
                <a:latin typeface="+mn-lt"/>
              </a:defRPr>
            </a:lvl3pPr>
            <a:lvl4pPr marL="1371600" indent="0">
              <a:lnSpc>
                <a:spcPct val="110000"/>
              </a:lnSpc>
              <a:buNone/>
              <a:defRPr sz="1500">
                <a:latin typeface="+mn-lt"/>
              </a:defRPr>
            </a:lvl4pPr>
            <a:lvl5pPr marL="1828800" indent="0">
              <a:lnSpc>
                <a:spcPct val="110000"/>
              </a:lnSpc>
              <a:buNone/>
              <a:defRPr sz="1500">
                <a:latin typeface="+mn-lt"/>
              </a:defRPr>
            </a:lvl5pPr>
            <a:lvl6pPr marL="2286000" indent="0">
              <a:lnSpc>
                <a:spcPct val="110000"/>
              </a:lnSpc>
              <a:buNone/>
              <a:defRPr sz="1500">
                <a:latin typeface="+mn-lt"/>
              </a:defRPr>
            </a:lvl6pPr>
            <a:lvl7pPr marL="2743200" indent="0">
              <a:lnSpc>
                <a:spcPct val="110000"/>
              </a:lnSpc>
              <a:buNone/>
              <a:defRPr sz="1500">
                <a:latin typeface="+mn-lt"/>
              </a:defRPr>
            </a:lvl7pPr>
            <a:lvl8pPr marL="3200400" indent="0">
              <a:lnSpc>
                <a:spcPct val="110000"/>
              </a:lnSpc>
              <a:buNone/>
              <a:defRPr sz="1500">
                <a:latin typeface="+mn-lt"/>
              </a:defRPr>
            </a:lvl8pPr>
            <a:lvl9pPr marL="3657600" indent="0">
              <a:lnSpc>
                <a:spcPct val="110000"/>
              </a:lnSpc>
              <a:buNone/>
              <a:defRPr sz="1500">
                <a:latin typeface="+mn-lt"/>
              </a:defRPr>
            </a:lvl9pPr>
          </a:lstStyle>
          <a:p>
            <a:pPr lvl="0"/>
            <a:r>
              <a:rPr lang="en-US"/>
              <a:t>Click to edit Master text styles</a:t>
            </a:r>
          </a:p>
        </p:txBody>
      </p:sp>
      <p:sp>
        <p:nvSpPr>
          <p:cNvPr id="54" name="Text Placeholder 43"/>
          <p:cNvSpPr>
            <a:spLocks noGrp="1"/>
          </p:cNvSpPr>
          <p:nvPr>
            <p:ph type="body" sz="quarter" idx="15"/>
          </p:nvPr>
        </p:nvSpPr>
        <p:spPr>
          <a:xfrm>
            <a:off x="719036" y="2563466"/>
            <a:ext cx="8668231" cy="384048"/>
          </a:xfrm>
        </p:spPr>
        <p:txBody>
          <a:bodyPr>
            <a:normAutofit/>
          </a:bodyPr>
          <a:lstStyle>
            <a:lvl1pPr marL="0" indent="0">
              <a:buNone/>
              <a:defRPr sz="2000">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vl6pPr marL="2286000" indent="0">
              <a:buNone/>
              <a:defRPr sz="1800">
                <a:latin typeface="+mj-lt"/>
              </a:defRPr>
            </a:lvl6pPr>
            <a:lvl7pPr marL="2743200" indent="0">
              <a:buNone/>
              <a:defRPr sz="1800">
                <a:latin typeface="+mj-lt"/>
              </a:defRPr>
            </a:lvl7pPr>
            <a:lvl8pPr marL="3200400" indent="0">
              <a:buNone/>
              <a:defRPr sz="1800">
                <a:latin typeface="+mj-lt"/>
              </a:defRPr>
            </a:lvl8pPr>
            <a:lvl9pPr marL="3657600" indent="0">
              <a:buNone/>
              <a:defRPr sz="1800">
                <a:latin typeface="+mj-lt"/>
              </a:defRPr>
            </a:lvl9pPr>
          </a:lstStyle>
          <a:p>
            <a:pPr lvl="0"/>
            <a:r>
              <a:rPr lang="en-US"/>
              <a:t>Click to edit Master text styles</a:t>
            </a:r>
          </a:p>
        </p:txBody>
      </p:sp>
      <p:sp>
        <p:nvSpPr>
          <p:cNvPr id="55" name="Rectangle 54" descr="Decorative"/>
          <p:cNvSpPr/>
          <p:nvPr userDrawn="1"/>
        </p:nvSpPr>
        <p:spPr>
          <a:xfrm>
            <a:off x="477624" y="2642961"/>
            <a:ext cx="109493" cy="1094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descr="Decorative"/>
          <p:cNvCxnSpPr/>
          <p:nvPr userDrawn="1"/>
        </p:nvCxnSpPr>
        <p:spPr>
          <a:xfrm>
            <a:off x="796365" y="2841330"/>
            <a:ext cx="213285" cy="0"/>
          </a:xfrm>
          <a:prstGeom prst="line">
            <a:avLst/>
          </a:prstGeom>
          <a:ln w="6350">
            <a:solidFill>
              <a:srgbClr val="03ECF4"/>
            </a:solidFill>
          </a:ln>
          <a:effectLst/>
        </p:spPr>
        <p:style>
          <a:lnRef idx="1">
            <a:schemeClr val="accent1"/>
          </a:lnRef>
          <a:fillRef idx="0">
            <a:schemeClr val="accent1"/>
          </a:fillRef>
          <a:effectRef idx="0">
            <a:schemeClr val="accent1"/>
          </a:effectRef>
          <a:fontRef idx="minor">
            <a:schemeClr val="tx1"/>
          </a:fontRef>
        </p:style>
      </p:cxnSp>
      <p:sp>
        <p:nvSpPr>
          <p:cNvPr id="46" name="Text Placeholder 45"/>
          <p:cNvSpPr>
            <a:spLocks noGrp="1"/>
          </p:cNvSpPr>
          <p:nvPr>
            <p:ph type="body" sz="quarter" idx="11"/>
          </p:nvPr>
        </p:nvSpPr>
        <p:spPr>
          <a:xfrm>
            <a:off x="712372" y="662489"/>
            <a:ext cx="8774525" cy="689391"/>
          </a:xfrm>
        </p:spPr>
        <p:txBody>
          <a:bodyPr>
            <a:noAutofit/>
          </a:bodyPr>
          <a:lstStyle>
            <a:lvl1pPr marL="0" indent="0">
              <a:lnSpc>
                <a:spcPct val="110000"/>
              </a:lnSpc>
              <a:buNone/>
              <a:defRPr sz="1500">
                <a:latin typeface="+mn-lt"/>
              </a:defRPr>
            </a:lvl1pPr>
            <a:lvl2pPr marL="457200" indent="0">
              <a:lnSpc>
                <a:spcPct val="110000"/>
              </a:lnSpc>
              <a:buNone/>
              <a:defRPr sz="1500">
                <a:latin typeface="+mn-lt"/>
              </a:defRPr>
            </a:lvl2pPr>
            <a:lvl3pPr marL="914400" indent="0">
              <a:lnSpc>
                <a:spcPct val="110000"/>
              </a:lnSpc>
              <a:buNone/>
              <a:defRPr sz="1500">
                <a:latin typeface="+mn-lt"/>
              </a:defRPr>
            </a:lvl3pPr>
            <a:lvl4pPr marL="1371600" indent="0">
              <a:lnSpc>
                <a:spcPct val="110000"/>
              </a:lnSpc>
              <a:buNone/>
              <a:defRPr sz="1500">
                <a:latin typeface="+mn-lt"/>
              </a:defRPr>
            </a:lvl4pPr>
            <a:lvl5pPr marL="1828800" indent="0">
              <a:lnSpc>
                <a:spcPct val="110000"/>
              </a:lnSpc>
              <a:buNone/>
              <a:defRPr sz="1500">
                <a:latin typeface="+mn-lt"/>
              </a:defRPr>
            </a:lvl5pPr>
            <a:lvl6pPr marL="2286000" indent="0">
              <a:lnSpc>
                <a:spcPct val="110000"/>
              </a:lnSpc>
              <a:buNone/>
              <a:defRPr sz="1500">
                <a:latin typeface="+mn-lt"/>
              </a:defRPr>
            </a:lvl6pPr>
            <a:lvl7pPr marL="2743200" indent="0">
              <a:lnSpc>
                <a:spcPct val="110000"/>
              </a:lnSpc>
              <a:buNone/>
              <a:defRPr sz="1500">
                <a:latin typeface="+mn-lt"/>
              </a:defRPr>
            </a:lvl7pPr>
            <a:lvl8pPr marL="3200400" indent="0">
              <a:lnSpc>
                <a:spcPct val="110000"/>
              </a:lnSpc>
              <a:buNone/>
              <a:defRPr sz="1500">
                <a:latin typeface="+mn-lt"/>
              </a:defRPr>
            </a:lvl8pPr>
            <a:lvl9pPr marL="3657600" indent="0">
              <a:lnSpc>
                <a:spcPct val="110000"/>
              </a:lnSpc>
              <a:buNone/>
              <a:defRPr sz="1500">
                <a:latin typeface="+mn-lt"/>
              </a:defRPr>
            </a:lvl9pPr>
          </a:lstStyle>
          <a:p>
            <a:pPr lvl="0"/>
            <a:r>
              <a:rPr lang="en-US"/>
              <a:t>Click to edit Master text styles</a:t>
            </a:r>
          </a:p>
        </p:txBody>
      </p:sp>
      <p:cxnSp>
        <p:nvCxnSpPr>
          <p:cNvPr id="5" name="Straight Connector 4" descr="Decorative"/>
          <p:cNvCxnSpPr/>
          <p:nvPr userDrawn="1"/>
        </p:nvCxnSpPr>
        <p:spPr>
          <a:xfrm flipH="1">
            <a:off x="-12415" y="1351882"/>
            <a:ext cx="12204415" cy="39690"/>
          </a:xfrm>
          <a:prstGeom prst="line">
            <a:avLst/>
          </a:prstGeom>
          <a:ln w="57150">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3" name="Rectangle 12" descr="Decorative"/>
          <p:cNvSpPr/>
          <p:nvPr userDrawn="1"/>
        </p:nvSpPr>
        <p:spPr>
          <a:xfrm>
            <a:off x="477624" y="423636"/>
            <a:ext cx="109493" cy="1094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descr="Decorative"/>
          <p:cNvCxnSpPr/>
          <p:nvPr userDrawn="1"/>
        </p:nvCxnSpPr>
        <p:spPr>
          <a:xfrm>
            <a:off x="796365" y="612480"/>
            <a:ext cx="213285" cy="0"/>
          </a:xfrm>
          <a:prstGeom prst="line">
            <a:avLst/>
          </a:prstGeom>
          <a:ln w="6350">
            <a:solidFill>
              <a:srgbClr val="03ECF4"/>
            </a:solidFill>
          </a:ln>
          <a:effectLst/>
        </p:spPr>
        <p:style>
          <a:lnRef idx="1">
            <a:schemeClr val="accent1"/>
          </a:lnRef>
          <a:fillRef idx="0">
            <a:schemeClr val="accent1"/>
          </a:fillRef>
          <a:effectRef idx="0">
            <a:schemeClr val="accent1"/>
          </a:effectRef>
          <a:fontRef idx="minor">
            <a:schemeClr val="tx1"/>
          </a:fontRef>
        </p:style>
      </p:cxnSp>
      <p:sp>
        <p:nvSpPr>
          <p:cNvPr id="33" name="Rectangle 32" descr="Decorative"/>
          <p:cNvSpPr/>
          <p:nvPr userDrawn="1"/>
        </p:nvSpPr>
        <p:spPr>
          <a:xfrm>
            <a:off x="11403731" y="5061006"/>
            <a:ext cx="345896" cy="504852"/>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solidFill>
                <a:schemeClr val="tx1"/>
              </a:solidFill>
              <a:latin typeface="Montserrat" panose="00000500000000000000" pitchFamily="50" charset="0"/>
            </a:endParaRPr>
          </a:p>
        </p:txBody>
      </p:sp>
      <p:cxnSp>
        <p:nvCxnSpPr>
          <p:cNvPr id="6" name="Straight Connector 5" descr="Decorative"/>
          <p:cNvCxnSpPr/>
          <p:nvPr userDrawn="1"/>
        </p:nvCxnSpPr>
        <p:spPr>
          <a:xfrm>
            <a:off x="9629468" y="0"/>
            <a:ext cx="0" cy="6858000"/>
          </a:xfrm>
          <a:prstGeom prst="line">
            <a:avLst/>
          </a:prstGeom>
          <a:ln w="57150">
            <a:solidFill>
              <a:schemeClr val="accent1"/>
            </a:solidFill>
          </a:ln>
          <a:effectLst/>
        </p:spPr>
        <p:style>
          <a:lnRef idx="1">
            <a:schemeClr val="accent1"/>
          </a:lnRef>
          <a:fillRef idx="0">
            <a:schemeClr val="accent1"/>
          </a:fillRef>
          <a:effectRef idx="0">
            <a:schemeClr val="accent1"/>
          </a:effectRef>
          <a:fontRef idx="minor">
            <a:schemeClr val="tx1"/>
          </a:fontRef>
        </p:style>
      </p:cxnSp>
      <p:sp>
        <p:nvSpPr>
          <p:cNvPr id="34" name="Rectangle 33" descr="Decorative"/>
          <p:cNvSpPr/>
          <p:nvPr userDrawn="1"/>
        </p:nvSpPr>
        <p:spPr>
          <a:xfrm>
            <a:off x="11813412" y="5061006"/>
            <a:ext cx="182108" cy="50485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solidFill>
                <a:schemeClr val="tx1"/>
              </a:solidFill>
              <a:latin typeface="Montserrat" panose="00000500000000000000" pitchFamily="50" charset="0"/>
            </a:endParaRPr>
          </a:p>
        </p:txBody>
      </p:sp>
      <p:sp>
        <p:nvSpPr>
          <p:cNvPr id="35" name="Rectangle 34" descr="Decorative"/>
          <p:cNvSpPr/>
          <p:nvPr userDrawn="1"/>
        </p:nvSpPr>
        <p:spPr>
          <a:xfrm>
            <a:off x="11399261" y="5650709"/>
            <a:ext cx="345896" cy="50485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latin typeface="Montserrat" panose="00000500000000000000" pitchFamily="50" charset="0"/>
            </a:endParaRPr>
          </a:p>
        </p:txBody>
      </p:sp>
      <p:sp>
        <p:nvSpPr>
          <p:cNvPr id="36" name="Rectangle 35" descr="Decorative"/>
          <p:cNvSpPr/>
          <p:nvPr userDrawn="1"/>
        </p:nvSpPr>
        <p:spPr>
          <a:xfrm>
            <a:off x="11813410" y="5650709"/>
            <a:ext cx="182109" cy="50485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latin typeface="Montserrat" panose="00000500000000000000" pitchFamily="50" charset="0"/>
            </a:endParaRPr>
          </a:p>
        </p:txBody>
      </p:sp>
      <p:sp>
        <p:nvSpPr>
          <p:cNvPr id="48" name="Text Placeholder 45"/>
          <p:cNvSpPr>
            <a:spLocks noGrp="1"/>
          </p:cNvSpPr>
          <p:nvPr>
            <p:ph type="body" sz="quarter" idx="12"/>
          </p:nvPr>
        </p:nvSpPr>
        <p:spPr>
          <a:xfrm>
            <a:off x="712372" y="1929315"/>
            <a:ext cx="4343400" cy="559866"/>
          </a:xfrm>
        </p:spPr>
        <p:txBody>
          <a:bodyPr>
            <a:noAutofit/>
          </a:bodyPr>
          <a:lstStyle>
            <a:lvl1pPr marL="0" indent="0">
              <a:lnSpc>
                <a:spcPct val="110000"/>
              </a:lnSpc>
              <a:buNone/>
              <a:defRPr sz="1500">
                <a:latin typeface="+mn-lt"/>
              </a:defRPr>
            </a:lvl1pPr>
            <a:lvl2pPr marL="457200" indent="0">
              <a:lnSpc>
                <a:spcPct val="110000"/>
              </a:lnSpc>
              <a:buNone/>
              <a:defRPr sz="1500">
                <a:latin typeface="+mn-lt"/>
              </a:defRPr>
            </a:lvl2pPr>
            <a:lvl3pPr marL="914400" indent="0">
              <a:lnSpc>
                <a:spcPct val="110000"/>
              </a:lnSpc>
              <a:buNone/>
              <a:defRPr sz="1500">
                <a:latin typeface="+mn-lt"/>
              </a:defRPr>
            </a:lvl3pPr>
            <a:lvl4pPr marL="1371600" indent="0">
              <a:lnSpc>
                <a:spcPct val="110000"/>
              </a:lnSpc>
              <a:buNone/>
              <a:defRPr sz="1500">
                <a:latin typeface="+mn-lt"/>
              </a:defRPr>
            </a:lvl4pPr>
            <a:lvl5pPr marL="1828800" indent="0">
              <a:lnSpc>
                <a:spcPct val="110000"/>
              </a:lnSpc>
              <a:buNone/>
              <a:defRPr sz="1500">
                <a:latin typeface="+mn-lt"/>
              </a:defRPr>
            </a:lvl5pPr>
            <a:lvl6pPr marL="2286000" indent="0">
              <a:lnSpc>
                <a:spcPct val="110000"/>
              </a:lnSpc>
              <a:buNone/>
              <a:defRPr sz="1500">
                <a:latin typeface="+mn-lt"/>
              </a:defRPr>
            </a:lvl6pPr>
            <a:lvl7pPr marL="2743200" indent="0">
              <a:lnSpc>
                <a:spcPct val="110000"/>
              </a:lnSpc>
              <a:buNone/>
              <a:defRPr sz="1500">
                <a:latin typeface="+mn-lt"/>
              </a:defRPr>
            </a:lvl7pPr>
            <a:lvl8pPr marL="3200400" indent="0">
              <a:lnSpc>
                <a:spcPct val="110000"/>
              </a:lnSpc>
              <a:buNone/>
              <a:defRPr sz="1500">
                <a:latin typeface="+mn-lt"/>
              </a:defRPr>
            </a:lvl8pPr>
            <a:lvl9pPr marL="3657600" indent="0">
              <a:lnSpc>
                <a:spcPct val="110000"/>
              </a:lnSpc>
              <a:buNone/>
              <a:defRPr sz="1500">
                <a:latin typeface="+mn-lt"/>
              </a:defRPr>
            </a:lvl9pPr>
          </a:lstStyle>
          <a:p>
            <a:pPr lvl="0"/>
            <a:r>
              <a:rPr lang="en-US"/>
              <a:t>Click to edit Master text styles</a:t>
            </a:r>
          </a:p>
        </p:txBody>
      </p:sp>
      <p:sp>
        <p:nvSpPr>
          <p:cNvPr id="49" name="Text Placeholder 43"/>
          <p:cNvSpPr>
            <a:spLocks noGrp="1"/>
          </p:cNvSpPr>
          <p:nvPr>
            <p:ph type="body" sz="quarter" idx="13"/>
          </p:nvPr>
        </p:nvSpPr>
        <p:spPr>
          <a:xfrm>
            <a:off x="719036" y="1591916"/>
            <a:ext cx="4343400" cy="384048"/>
          </a:xfrm>
        </p:spPr>
        <p:txBody>
          <a:bodyPr>
            <a:noAutofit/>
          </a:bodyPr>
          <a:lstStyle>
            <a:lvl1pPr marL="0" indent="0">
              <a:buNone/>
              <a:defRPr sz="2000">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vl6pPr marL="2286000" indent="0">
              <a:buNone/>
              <a:defRPr sz="1800">
                <a:latin typeface="+mj-lt"/>
              </a:defRPr>
            </a:lvl6pPr>
            <a:lvl7pPr marL="2743200" indent="0">
              <a:buNone/>
              <a:defRPr sz="1800">
                <a:latin typeface="+mj-lt"/>
              </a:defRPr>
            </a:lvl7pPr>
            <a:lvl8pPr marL="3200400" indent="0">
              <a:buNone/>
              <a:defRPr sz="1800">
                <a:latin typeface="+mj-lt"/>
              </a:defRPr>
            </a:lvl8pPr>
            <a:lvl9pPr marL="3657600" indent="0">
              <a:buNone/>
              <a:defRPr sz="1800">
                <a:latin typeface="+mj-lt"/>
              </a:defRPr>
            </a:lvl9pPr>
          </a:lstStyle>
          <a:p>
            <a:pPr lvl="0"/>
            <a:r>
              <a:rPr lang="en-US"/>
              <a:t>Click to edit Master text styles</a:t>
            </a:r>
          </a:p>
        </p:txBody>
      </p:sp>
      <p:sp>
        <p:nvSpPr>
          <p:cNvPr id="50" name="Rectangle 49" descr="Decorative"/>
          <p:cNvSpPr/>
          <p:nvPr userDrawn="1"/>
        </p:nvSpPr>
        <p:spPr>
          <a:xfrm>
            <a:off x="477624" y="1671411"/>
            <a:ext cx="109493" cy="1094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descr="Decorative"/>
          <p:cNvCxnSpPr/>
          <p:nvPr userDrawn="1"/>
        </p:nvCxnSpPr>
        <p:spPr>
          <a:xfrm>
            <a:off x="796365" y="1879305"/>
            <a:ext cx="213285" cy="0"/>
          </a:xfrm>
          <a:prstGeom prst="line">
            <a:avLst/>
          </a:prstGeom>
          <a:ln w="6350">
            <a:solidFill>
              <a:srgbClr val="03ECF4"/>
            </a:solidFill>
          </a:ln>
          <a:effectLst/>
        </p:spPr>
        <p:style>
          <a:lnRef idx="1">
            <a:schemeClr val="accent1"/>
          </a:lnRef>
          <a:fillRef idx="0">
            <a:schemeClr val="accent1"/>
          </a:fillRef>
          <a:effectRef idx="0">
            <a:schemeClr val="accent1"/>
          </a:effectRef>
          <a:fontRef idx="minor">
            <a:schemeClr val="tx1"/>
          </a:fontRef>
        </p:style>
      </p:cxnSp>
      <p:sp>
        <p:nvSpPr>
          <p:cNvPr id="58" name="Text Placeholder 45"/>
          <p:cNvSpPr>
            <a:spLocks noGrp="1"/>
          </p:cNvSpPr>
          <p:nvPr>
            <p:ph type="body" sz="quarter" idx="16"/>
          </p:nvPr>
        </p:nvSpPr>
        <p:spPr>
          <a:xfrm>
            <a:off x="712373" y="4794306"/>
            <a:ext cx="4343400" cy="1738598"/>
          </a:xfrm>
        </p:spPr>
        <p:txBody>
          <a:bodyPr>
            <a:noAutofit/>
          </a:bodyPr>
          <a:lstStyle>
            <a:lvl1pPr marL="0" indent="0">
              <a:lnSpc>
                <a:spcPct val="110000"/>
              </a:lnSpc>
              <a:buNone/>
              <a:defRPr sz="1500">
                <a:latin typeface="+mn-lt"/>
              </a:defRPr>
            </a:lvl1pPr>
            <a:lvl2pPr marL="457200" indent="0">
              <a:lnSpc>
                <a:spcPct val="110000"/>
              </a:lnSpc>
              <a:buNone/>
              <a:defRPr sz="1500">
                <a:latin typeface="+mn-lt"/>
              </a:defRPr>
            </a:lvl2pPr>
            <a:lvl3pPr marL="914400" indent="0">
              <a:lnSpc>
                <a:spcPct val="110000"/>
              </a:lnSpc>
              <a:buNone/>
              <a:defRPr sz="1500">
                <a:latin typeface="+mn-lt"/>
              </a:defRPr>
            </a:lvl3pPr>
            <a:lvl4pPr marL="1371600" indent="0">
              <a:lnSpc>
                <a:spcPct val="110000"/>
              </a:lnSpc>
              <a:buNone/>
              <a:defRPr sz="1500">
                <a:latin typeface="+mn-lt"/>
              </a:defRPr>
            </a:lvl4pPr>
            <a:lvl5pPr marL="1828800" indent="0">
              <a:lnSpc>
                <a:spcPct val="110000"/>
              </a:lnSpc>
              <a:buNone/>
              <a:defRPr sz="1500">
                <a:latin typeface="+mn-lt"/>
              </a:defRPr>
            </a:lvl5pPr>
            <a:lvl6pPr marL="2286000" indent="0">
              <a:lnSpc>
                <a:spcPct val="110000"/>
              </a:lnSpc>
              <a:buNone/>
              <a:defRPr sz="1500">
                <a:latin typeface="+mn-lt"/>
              </a:defRPr>
            </a:lvl6pPr>
            <a:lvl7pPr marL="2743200" indent="0">
              <a:lnSpc>
                <a:spcPct val="110000"/>
              </a:lnSpc>
              <a:buNone/>
              <a:defRPr sz="1500">
                <a:latin typeface="+mn-lt"/>
              </a:defRPr>
            </a:lvl7pPr>
            <a:lvl8pPr marL="3200400" indent="0">
              <a:lnSpc>
                <a:spcPct val="110000"/>
              </a:lnSpc>
              <a:buNone/>
              <a:defRPr sz="1500">
                <a:latin typeface="+mn-lt"/>
              </a:defRPr>
            </a:lvl8pPr>
            <a:lvl9pPr marL="3657600" indent="0">
              <a:lnSpc>
                <a:spcPct val="110000"/>
              </a:lnSpc>
              <a:buNone/>
              <a:defRPr sz="1500">
                <a:latin typeface="+mn-lt"/>
              </a:defRPr>
            </a:lvl9pPr>
          </a:lstStyle>
          <a:p>
            <a:pPr lvl="0"/>
            <a:r>
              <a:rPr lang="en-US"/>
              <a:t>Click to edit Master text styles</a:t>
            </a:r>
          </a:p>
        </p:txBody>
      </p:sp>
      <p:sp>
        <p:nvSpPr>
          <p:cNvPr id="59" name="Text Placeholder 43"/>
          <p:cNvSpPr>
            <a:spLocks noGrp="1"/>
          </p:cNvSpPr>
          <p:nvPr>
            <p:ph type="body" sz="quarter" idx="17"/>
          </p:nvPr>
        </p:nvSpPr>
        <p:spPr>
          <a:xfrm>
            <a:off x="719036" y="4456908"/>
            <a:ext cx="4329801" cy="384048"/>
          </a:xfrm>
        </p:spPr>
        <p:txBody>
          <a:bodyPr>
            <a:normAutofit/>
          </a:bodyPr>
          <a:lstStyle>
            <a:lvl1pPr marL="0" indent="0">
              <a:buNone/>
              <a:defRPr sz="2000">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vl6pPr marL="2286000" indent="0">
              <a:buNone/>
              <a:defRPr sz="1800">
                <a:latin typeface="+mj-lt"/>
              </a:defRPr>
            </a:lvl6pPr>
            <a:lvl7pPr marL="2743200" indent="0">
              <a:buNone/>
              <a:defRPr sz="1800">
                <a:latin typeface="+mj-lt"/>
              </a:defRPr>
            </a:lvl7pPr>
            <a:lvl8pPr marL="3200400" indent="0">
              <a:buNone/>
              <a:defRPr sz="1800">
                <a:latin typeface="+mj-lt"/>
              </a:defRPr>
            </a:lvl8pPr>
            <a:lvl9pPr marL="3657600" indent="0">
              <a:buNone/>
              <a:defRPr sz="1800">
                <a:latin typeface="+mj-lt"/>
              </a:defRPr>
            </a:lvl9pPr>
          </a:lstStyle>
          <a:p>
            <a:pPr lvl="0"/>
            <a:r>
              <a:rPr lang="en-US"/>
              <a:t>Click to edit Master text styles</a:t>
            </a:r>
          </a:p>
        </p:txBody>
      </p:sp>
      <p:sp>
        <p:nvSpPr>
          <p:cNvPr id="60" name="Rectangle 59" descr="Decorative"/>
          <p:cNvSpPr/>
          <p:nvPr userDrawn="1"/>
        </p:nvSpPr>
        <p:spPr>
          <a:xfrm>
            <a:off x="477624" y="4536403"/>
            <a:ext cx="109493" cy="1094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descr="Decorative"/>
          <p:cNvCxnSpPr/>
          <p:nvPr userDrawn="1"/>
        </p:nvCxnSpPr>
        <p:spPr>
          <a:xfrm>
            <a:off x="796365" y="4734772"/>
            <a:ext cx="213285" cy="0"/>
          </a:xfrm>
          <a:prstGeom prst="line">
            <a:avLst/>
          </a:prstGeom>
          <a:ln w="6350">
            <a:solidFill>
              <a:srgbClr val="03ECF4"/>
            </a:solidFill>
          </a:ln>
          <a:effectLst/>
        </p:spPr>
        <p:style>
          <a:lnRef idx="1">
            <a:schemeClr val="accent1"/>
          </a:lnRef>
          <a:fillRef idx="0">
            <a:schemeClr val="accent1"/>
          </a:fillRef>
          <a:effectRef idx="0">
            <a:schemeClr val="accent1"/>
          </a:effectRef>
          <a:fontRef idx="minor">
            <a:schemeClr val="tx1"/>
          </a:fontRef>
        </p:style>
      </p:cxnSp>
      <p:sp>
        <p:nvSpPr>
          <p:cNvPr id="62" name="Text Placeholder 45"/>
          <p:cNvSpPr>
            <a:spLocks noGrp="1"/>
          </p:cNvSpPr>
          <p:nvPr>
            <p:ph type="body" sz="quarter" idx="18"/>
          </p:nvPr>
        </p:nvSpPr>
        <p:spPr>
          <a:xfrm>
            <a:off x="5608222" y="1929315"/>
            <a:ext cx="3779044" cy="559866"/>
          </a:xfrm>
        </p:spPr>
        <p:txBody>
          <a:bodyPr>
            <a:noAutofit/>
          </a:bodyPr>
          <a:lstStyle>
            <a:lvl1pPr marL="0" indent="0">
              <a:lnSpc>
                <a:spcPct val="110000"/>
              </a:lnSpc>
              <a:buNone/>
              <a:defRPr sz="1500">
                <a:latin typeface="+mn-lt"/>
              </a:defRPr>
            </a:lvl1pPr>
            <a:lvl2pPr marL="457200" indent="0">
              <a:lnSpc>
                <a:spcPct val="110000"/>
              </a:lnSpc>
              <a:buNone/>
              <a:defRPr sz="1500">
                <a:latin typeface="+mn-lt"/>
              </a:defRPr>
            </a:lvl2pPr>
            <a:lvl3pPr marL="914400" indent="0">
              <a:lnSpc>
                <a:spcPct val="110000"/>
              </a:lnSpc>
              <a:buNone/>
              <a:defRPr sz="1500">
                <a:latin typeface="+mn-lt"/>
              </a:defRPr>
            </a:lvl3pPr>
            <a:lvl4pPr marL="1371600" indent="0">
              <a:lnSpc>
                <a:spcPct val="110000"/>
              </a:lnSpc>
              <a:buNone/>
              <a:defRPr sz="1500">
                <a:latin typeface="+mn-lt"/>
              </a:defRPr>
            </a:lvl4pPr>
            <a:lvl5pPr marL="1828800" indent="0">
              <a:lnSpc>
                <a:spcPct val="110000"/>
              </a:lnSpc>
              <a:buNone/>
              <a:defRPr sz="1500">
                <a:latin typeface="+mn-lt"/>
              </a:defRPr>
            </a:lvl5pPr>
            <a:lvl6pPr marL="2286000" indent="0">
              <a:lnSpc>
                <a:spcPct val="110000"/>
              </a:lnSpc>
              <a:buNone/>
              <a:defRPr sz="1500">
                <a:latin typeface="+mn-lt"/>
              </a:defRPr>
            </a:lvl6pPr>
            <a:lvl7pPr marL="2743200" indent="0">
              <a:lnSpc>
                <a:spcPct val="110000"/>
              </a:lnSpc>
              <a:buNone/>
              <a:defRPr sz="1500">
                <a:latin typeface="+mn-lt"/>
              </a:defRPr>
            </a:lvl7pPr>
            <a:lvl8pPr marL="3200400" indent="0">
              <a:lnSpc>
                <a:spcPct val="110000"/>
              </a:lnSpc>
              <a:buNone/>
              <a:defRPr sz="1500">
                <a:latin typeface="+mn-lt"/>
              </a:defRPr>
            </a:lvl8pPr>
            <a:lvl9pPr marL="3657600" indent="0">
              <a:lnSpc>
                <a:spcPct val="110000"/>
              </a:lnSpc>
              <a:buNone/>
              <a:defRPr sz="1500">
                <a:latin typeface="+mn-lt"/>
              </a:defRPr>
            </a:lvl9pPr>
          </a:lstStyle>
          <a:p>
            <a:pPr lvl="0"/>
            <a:r>
              <a:rPr lang="en-US"/>
              <a:t>Click to edit Master text styles</a:t>
            </a:r>
          </a:p>
        </p:txBody>
      </p:sp>
      <p:sp>
        <p:nvSpPr>
          <p:cNvPr id="63" name="Text Placeholder 43"/>
          <p:cNvSpPr>
            <a:spLocks noGrp="1"/>
          </p:cNvSpPr>
          <p:nvPr>
            <p:ph type="body" sz="quarter" idx="19"/>
          </p:nvPr>
        </p:nvSpPr>
        <p:spPr>
          <a:xfrm>
            <a:off x="5614886" y="1591916"/>
            <a:ext cx="3779044" cy="384048"/>
          </a:xfrm>
        </p:spPr>
        <p:txBody>
          <a:bodyPr>
            <a:normAutofit/>
          </a:bodyPr>
          <a:lstStyle>
            <a:lvl1pPr marL="0" indent="0">
              <a:buNone/>
              <a:defRPr sz="2000">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vl6pPr marL="2286000" indent="0">
              <a:buNone/>
              <a:defRPr sz="1800">
                <a:latin typeface="+mj-lt"/>
              </a:defRPr>
            </a:lvl6pPr>
            <a:lvl7pPr marL="2743200" indent="0">
              <a:buNone/>
              <a:defRPr sz="1800">
                <a:latin typeface="+mj-lt"/>
              </a:defRPr>
            </a:lvl7pPr>
            <a:lvl8pPr marL="3200400" indent="0">
              <a:buNone/>
              <a:defRPr sz="1800">
                <a:latin typeface="+mj-lt"/>
              </a:defRPr>
            </a:lvl8pPr>
            <a:lvl9pPr marL="3657600" indent="0">
              <a:buNone/>
              <a:defRPr sz="1800">
                <a:latin typeface="+mj-lt"/>
              </a:defRPr>
            </a:lvl9pPr>
          </a:lstStyle>
          <a:p>
            <a:pPr lvl="0"/>
            <a:r>
              <a:rPr lang="en-US"/>
              <a:t>Click to edit Master text styles</a:t>
            </a:r>
          </a:p>
        </p:txBody>
      </p:sp>
      <p:sp>
        <p:nvSpPr>
          <p:cNvPr id="64" name="Rectangle 63" descr="Decorative"/>
          <p:cNvSpPr/>
          <p:nvPr userDrawn="1"/>
        </p:nvSpPr>
        <p:spPr>
          <a:xfrm>
            <a:off x="5373474" y="1671411"/>
            <a:ext cx="109493" cy="1094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descr="Decorative"/>
          <p:cNvCxnSpPr/>
          <p:nvPr userDrawn="1"/>
        </p:nvCxnSpPr>
        <p:spPr>
          <a:xfrm>
            <a:off x="5701740" y="1879305"/>
            <a:ext cx="213285" cy="0"/>
          </a:xfrm>
          <a:prstGeom prst="line">
            <a:avLst/>
          </a:prstGeom>
          <a:ln w="6350">
            <a:solidFill>
              <a:srgbClr val="03ECF4"/>
            </a:solidFill>
          </a:ln>
          <a:effectLst/>
        </p:spPr>
        <p:style>
          <a:lnRef idx="1">
            <a:schemeClr val="accent1"/>
          </a:lnRef>
          <a:fillRef idx="0">
            <a:schemeClr val="accent1"/>
          </a:fillRef>
          <a:effectRef idx="0">
            <a:schemeClr val="accent1"/>
          </a:effectRef>
          <a:fontRef idx="minor">
            <a:schemeClr val="tx1"/>
          </a:fontRef>
        </p:style>
      </p:cxnSp>
      <p:sp>
        <p:nvSpPr>
          <p:cNvPr id="71" name="Text Placeholder 45"/>
          <p:cNvSpPr>
            <a:spLocks noGrp="1"/>
          </p:cNvSpPr>
          <p:nvPr>
            <p:ph type="body" sz="quarter" idx="24"/>
          </p:nvPr>
        </p:nvSpPr>
        <p:spPr>
          <a:xfrm>
            <a:off x="9871664" y="2591318"/>
            <a:ext cx="2123855" cy="1323457"/>
          </a:xfrm>
        </p:spPr>
        <p:txBody>
          <a:bodyPr>
            <a:noAutofit/>
          </a:bodyPr>
          <a:lstStyle>
            <a:lvl1pPr marL="171450" indent="-171450">
              <a:spcBef>
                <a:spcPts val="400"/>
              </a:spcBef>
              <a:buFont typeface="Arial" panose="020B0604020202020204" pitchFamily="34" charset="0"/>
              <a:buChar char="•"/>
              <a:defRPr sz="1500">
                <a:latin typeface="+mn-lt"/>
              </a:defRPr>
            </a:lvl1pPr>
            <a:lvl2pPr marL="628650" indent="-171450">
              <a:spcBef>
                <a:spcPts val="400"/>
              </a:spcBef>
              <a:buFont typeface="Arial" panose="020B0604020202020204" pitchFamily="34" charset="0"/>
              <a:buChar char="•"/>
              <a:defRPr sz="1500">
                <a:latin typeface="+mn-lt"/>
              </a:defRPr>
            </a:lvl2pPr>
            <a:lvl3pPr marL="1085850" indent="-171450">
              <a:spcBef>
                <a:spcPts val="400"/>
              </a:spcBef>
              <a:buFont typeface="Arial" panose="020B0604020202020204" pitchFamily="34" charset="0"/>
              <a:buChar char="•"/>
              <a:defRPr sz="1500">
                <a:latin typeface="+mn-lt"/>
              </a:defRPr>
            </a:lvl3pPr>
            <a:lvl4pPr marL="1543050" indent="-171450">
              <a:spcBef>
                <a:spcPts val="400"/>
              </a:spcBef>
              <a:buFont typeface="Arial" panose="020B0604020202020204" pitchFamily="34" charset="0"/>
              <a:buChar char="•"/>
              <a:defRPr sz="1500">
                <a:latin typeface="+mn-lt"/>
              </a:defRPr>
            </a:lvl4pPr>
            <a:lvl5pPr marL="2000250" indent="-171450">
              <a:spcBef>
                <a:spcPts val="400"/>
              </a:spcBef>
              <a:buFont typeface="Arial" panose="020B0604020202020204" pitchFamily="34" charset="0"/>
              <a:buChar char="•"/>
              <a:defRPr sz="1500">
                <a:latin typeface="+mn-lt"/>
              </a:defRPr>
            </a:lvl5pPr>
            <a:lvl6pPr marL="2457450" indent="-171450">
              <a:spcBef>
                <a:spcPts val="400"/>
              </a:spcBef>
              <a:buFont typeface="Arial" panose="020B0604020202020204" pitchFamily="34" charset="0"/>
              <a:buChar char="•"/>
              <a:defRPr sz="1500">
                <a:latin typeface="+mn-lt"/>
              </a:defRPr>
            </a:lvl6pPr>
            <a:lvl7pPr marL="2914650" indent="-171450">
              <a:spcBef>
                <a:spcPts val="400"/>
              </a:spcBef>
              <a:buFont typeface="Arial" panose="020B0604020202020204" pitchFamily="34" charset="0"/>
              <a:buChar char="•"/>
              <a:defRPr sz="1500">
                <a:latin typeface="+mn-lt"/>
              </a:defRPr>
            </a:lvl7pPr>
            <a:lvl8pPr marL="3371850" indent="-171450">
              <a:spcBef>
                <a:spcPts val="400"/>
              </a:spcBef>
              <a:buFont typeface="Arial" panose="020B0604020202020204" pitchFamily="34" charset="0"/>
              <a:buChar char="•"/>
              <a:defRPr sz="1500">
                <a:latin typeface="+mn-lt"/>
              </a:defRPr>
            </a:lvl8pPr>
            <a:lvl9pPr marL="3829050" indent="-171450">
              <a:spcBef>
                <a:spcPts val="400"/>
              </a:spcBef>
              <a:buFont typeface="Arial" panose="020B0604020202020204" pitchFamily="34" charset="0"/>
              <a:buChar char="•"/>
              <a:defRPr sz="1500">
                <a:latin typeface="+mn-lt"/>
              </a:defRPr>
            </a:lvl9pPr>
          </a:lstStyle>
          <a:p>
            <a:pPr lvl="0"/>
            <a:r>
              <a:rPr lang="en-US"/>
              <a:t>Click to edit Master text styles</a:t>
            </a:r>
          </a:p>
        </p:txBody>
      </p:sp>
      <p:sp>
        <p:nvSpPr>
          <p:cNvPr id="72" name="Text Placeholder 43"/>
          <p:cNvSpPr>
            <a:spLocks noGrp="1"/>
          </p:cNvSpPr>
          <p:nvPr>
            <p:ph type="body" sz="quarter" idx="25"/>
          </p:nvPr>
        </p:nvSpPr>
        <p:spPr>
          <a:xfrm>
            <a:off x="9866005" y="2326160"/>
            <a:ext cx="2123845" cy="306925"/>
          </a:xfrm>
        </p:spPr>
        <p:txBody>
          <a:bodyPr>
            <a:normAutofit/>
          </a:bodyPr>
          <a:lstStyle>
            <a:lvl1pPr marL="0" indent="0">
              <a:buNone/>
              <a:defRPr sz="1800">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vl6pPr marL="2286000" indent="0">
              <a:buNone/>
              <a:defRPr sz="1800">
                <a:latin typeface="+mj-lt"/>
              </a:defRPr>
            </a:lvl6pPr>
            <a:lvl7pPr marL="2743200" indent="0">
              <a:buNone/>
              <a:defRPr sz="1800">
                <a:latin typeface="+mj-lt"/>
              </a:defRPr>
            </a:lvl7pPr>
            <a:lvl8pPr marL="3200400" indent="0">
              <a:buNone/>
              <a:defRPr sz="1800">
                <a:latin typeface="+mj-lt"/>
              </a:defRPr>
            </a:lvl8pPr>
            <a:lvl9pPr marL="3657600" indent="0">
              <a:buNone/>
              <a:defRPr sz="1800">
                <a:latin typeface="+mj-lt"/>
              </a:defRPr>
            </a:lvl9pPr>
          </a:lstStyle>
          <a:p>
            <a:pPr lvl="0"/>
            <a:r>
              <a:rPr lang="en-US"/>
              <a:t>Click to edit Master text styles</a:t>
            </a:r>
          </a:p>
        </p:txBody>
      </p:sp>
      <p:sp>
        <p:nvSpPr>
          <p:cNvPr id="74" name="Picture Placeholder 73"/>
          <p:cNvSpPr>
            <a:spLocks noGrp="1"/>
          </p:cNvSpPr>
          <p:nvPr>
            <p:ph type="pic" sz="quarter" idx="26"/>
          </p:nvPr>
        </p:nvSpPr>
        <p:spPr>
          <a:xfrm>
            <a:off x="9858824" y="209551"/>
            <a:ext cx="2121408" cy="2084832"/>
          </a:xfrm>
        </p:spPr>
        <p:txBody>
          <a:bodyPr>
            <a:normAutofit/>
          </a:bodyPr>
          <a:lstStyle>
            <a:lvl1pPr marL="0" indent="0" algn="ctr">
              <a:buNone/>
              <a:defRPr sz="1800"/>
            </a:lvl1pPr>
          </a:lstStyle>
          <a:p>
            <a:endParaRPr lang="en-US"/>
          </a:p>
        </p:txBody>
      </p:sp>
      <p:sp>
        <p:nvSpPr>
          <p:cNvPr id="76" name="Picture Placeholder 75"/>
          <p:cNvSpPr>
            <a:spLocks noGrp="1"/>
          </p:cNvSpPr>
          <p:nvPr>
            <p:ph type="pic" sz="quarter" idx="27"/>
          </p:nvPr>
        </p:nvSpPr>
        <p:spPr>
          <a:xfrm>
            <a:off x="7618845" y="4899581"/>
            <a:ext cx="1549519" cy="885439"/>
          </a:xfrm>
        </p:spPr>
        <p:txBody>
          <a:bodyPr>
            <a:normAutofit/>
          </a:bodyPr>
          <a:lstStyle>
            <a:lvl1pPr marL="0" indent="0" algn="ctr">
              <a:buNone/>
              <a:defRPr lang="en-US" sz="1800" kern="1200" dirty="0">
                <a:solidFill>
                  <a:schemeClr val="tx1"/>
                </a:solidFill>
                <a:latin typeface="+mn-lt"/>
                <a:ea typeface="+mn-ea"/>
                <a:cs typeface="+mn-cs"/>
              </a:defRPr>
            </a:lvl1pPr>
          </a:lstStyle>
          <a:p>
            <a:endParaRPr lang="en-US"/>
          </a:p>
        </p:txBody>
      </p:sp>
      <p:sp>
        <p:nvSpPr>
          <p:cNvPr id="77" name="Picture Placeholder 75"/>
          <p:cNvSpPr>
            <a:spLocks noGrp="1"/>
          </p:cNvSpPr>
          <p:nvPr>
            <p:ph type="pic" sz="quarter" idx="28"/>
          </p:nvPr>
        </p:nvSpPr>
        <p:spPr>
          <a:xfrm>
            <a:off x="5608222" y="4408237"/>
            <a:ext cx="1549520" cy="2005261"/>
          </a:xfrm>
        </p:spPr>
        <p:txBody>
          <a:bodyPr>
            <a:normAutofit/>
          </a:bodyPr>
          <a:lstStyle>
            <a:lvl1pPr marL="0" indent="0" algn="ctr">
              <a:buNone/>
              <a:defRPr lang="en-US" sz="1800" kern="1200" dirty="0">
                <a:solidFill>
                  <a:schemeClr val="tx1"/>
                </a:solidFill>
                <a:latin typeface="+mn-lt"/>
                <a:ea typeface="+mn-ea"/>
                <a:cs typeface="+mn-cs"/>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16032" y="233843"/>
            <a:ext cx="4268742" cy="1588127"/>
          </a:xfrm>
          <a:prstGeom prst="rect">
            <a:avLst/>
          </a:prstGeom>
          <a:noFill/>
        </p:spPr>
        <p:txBody>
          <a:bodyPr wrap="square" rtlCol="0">
            <a:spAutoFit/>
          </a:bodyPr>
          <a:lstStyle>
            <a:lvl1pPr>
              <a:defRPr lang="en-US" sz="5400" cap="all" spc="170" baseline="0">
                <a:solidFill>
                  <a:schemeClr val="tx2"/>
                </a:solidFill>
                <a:latin typeface="The Hand Extrablack" panose="03070A02030502020204" pitchFamily="66" charset="0"/>
                <a:ea typeface="+mn-ea"/>
                <a:cs typeface="+mn-cs"/>
              </a:defRPr>
            </a:lvl1pPr>
          </a:lstStyle>
          <a:p>
            <a:pPr marL="0" lvl="0"/>
            <a:r>
              <a:rPr lang="en-US"/>
              <a:t>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2681553" y="9832"/>
            <a:ext cx="7400039" cy="1421928"/>
          </a:xfrm>
          <a:prstGeom prst="rect">
            <a:avLst/>
          </a:prstGeom>
          <a:noFill/>
        </p:spPr>
        <p:txBody>
          <a:bodyPr wrap="square" rtlCol="0">
            <a:spAutoFit/>
          </a:bodyPr>
          <a:lstStyle>
            <a:lvl1pPr>
              <a:defRPr lang="en-US" sz="4800">
                <a:solidFill>
                  <a:schemeClr val="tx2"/>
                </a:solidFill>
                <a:ea typeface="Sophia" pitchFamily="50" charset="-128"/>
                <a:cs typeface="Cavolini" panose="03000502040302020204" pitchFamily="66" charset="0"/>
              </a:defRPr>
            </a:lvl1pPr>
          </a:lstStyle>
          <a:p>
            <a:pPr marL="0" lvl="0"/>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cxnSp>
        <p:nvCxnSpPr>
          <p:cNvPr id="7" name="Straight Connector 6" descr="Decorative"/>
          <p:cNvCxnSpPr/>
          <p:nvPr userDrawn="1"/>
        </p:nvCxnSpPr>
        <p:spPr>
          <a:xfrm>
            <a:off x="2417299" y="0"/>
            <a:ext cx="0" cy="6858000"/>
          </a:xfrm>
          <a:prstGeom prst="line">
            <a:avLst/>
          </a:prstGeom>
          <a:ln w="57150">
            <a:solidFill>
              <a:srgbClr val="DE5F00"/>
            </a:solidFill>
          </a:ln>
          <a:effectLst>
            <a:outerShdw blurRad="38100" dist="38100" dir="2700000" algn="tl" rotWithShape="0">
              <a:prstClr val="black">
                <a:alpha val="60000"/>
              </a:prstClr>
            </a:outerShdw>
          </a:effectLst>
        </p:spPr>
        <p:style>
          <a:lnRef idx="1">
            <a:schemeClr val="accent1"/>
          </a:lnRef>
          <a:fillRef idx="0">
            <a:schemeClr val="accent1"/>
          </a:fillRef>
          <a:effectRef idx="0">
            <a:schemeClr val="accent1"/>
          </a:effectRef>
          <a:fontRef idx="minor">
            <a:schemeClr val="tx1"/>
          </a:fontRef>
        </p:style>
      </p:cxnSp>
      <p:sp>
        <p:nvSpPr>
          <p:cNvPr id="8" name="Oval 7" descr="Decorative"/>
          <p:cNvSpPr/>
          <p:nvPr userDrawn="1"/>
        </p:nvSpPr>
        <p:spPr>
          <a:xfrm>
            <a:off x="532266" y="525775"/>
            <a:ext cx="2761955" cy="2761955"/>
          </a:xfrm>
          <a:prstGeom prst="ellipse">
            <a:avLst/>
          </a:prstGeom>
          <a:solidFill>
            <a:schemeClr val="accent5"/>
          </a:solidFill>
          <a:ln>
            <a:noFill/>
          </a:ln>
          <a:effectLst>
            <a:outerShdw blurRad="38100" dist="38100" dir="1200000" algn="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descr="Decorative"/>
          <p:cNvSpPr/>
          <p:nvPr userDrawn="1"/>
        </p:nvSpPr>
        <p:spPr>
          <a:xfrm>
            <a:off x="6852862" y="4829173"/>
            <a:ext cx="5339137" cy="1376417"/>
          </a:xfrm>
          <a:prstGeom prst="rect">
            <a:avLst/>
          </a:prstGeom>
          <a:solidFill>
            <a:schemeClr val="accent2">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369926" y="1709738"/>
            <a:ext cx="8576903" cy="2852737"/>
          </a:xfrm>
        </p:spPr>
        <p:txBody>
          <a:bodyPr anchor="b"/>
          <a:lstStyle>
            <a:lvl1pPr algn="r">
              <a:defRPr sz="6000"/>
            </a:lvl1pPr>
          </a:lstStyle>
          <a:p>
            <a:r>
              <a:rPr lang="en-US"/>
              <a:t>Click to edit Master title style</a:t>
            </a:r>
          </a:p>
        </p:txBody>
      </p:sp>
      <p:sp>
        <p:nvSpPr>
          <p:cNvPr id="3" name="Text Placeholder 2"/>
          <p:cNvSpPr>
            <a:spLocks noGrp="1"/>
          </p:cNvSpPr>
          <p:nvPr>
            <p:ph type="body" idx="1"/>
          </p:nvPr>
        </p:nvSpPr>
        <p:spPr>
          <a:xfrm>
            <a:off x="6852863" y="4829173"/>
            <a:ext cx="5093966" cy="1376417"/>
          </a:xfrm>
        </p:spPr>
        <p:txBody>
          <a:bodyPr/>
          <a:lstStyle>
            <a:lvl1pPr marL="0" indent="0" algn="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bout You">
    <p:spTree>
      <p:nvGrpSpPr>
        <p:cNvPr id="1" name=""/>
        <p:cNvGrpSpPr/>
        <p:nvPr/>
      </p:nvGrpSpPr>
      <p:grpSpPr>
        <a:xfrm>
          <a:off x="0" y="0"/>
          <a:ext cx="0" cy="0"/>
          <a:chOff x="0" y="0"/>
          <a:chExt cx="0" cy="0"/>
        </a:xfrm>
      </p:grpSpPr>
      <p:sp>
        <p:nvSpPr>
          <p:cNvPr id="40" name="Text Placeholder 37"/>
          <p:cNvSpPr>
            <a:spLocks noGrp="1"/>
          </p:cNvSpPr>
          <p:nvPr>
            <p:ph type="body" sz="quarter" idx="19"/>
          </p:nvPr>
        </p:nvSpPr>
        <p:spPr>
          <a:xfrm>
            <a:off x="2125632" y="3974928"/>
            <a:ext cx="301752" cy="301752"/>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nchorCtr="0">
            <a:normAutofit/>
          </a:bodyPr>
          <a:lstStyle>
            <a:lvl1pPr marL="0" indent="0" algn="ctr">
              <a:lnSpc>
                <a:spcPct val="100000"/>
              </a:lnSpc>
              <a:spcBef>
                <a:spcPts val="0"/>
              </a:spcBef>
              <a:buFont typeface="Arial" panose="020B0604020202020204" pitchFamily="34" charset="0"/>
              <a:buNone/>
              <a:defRPr sz="1400">
                <a:solidFill>
                  <a:schemeClr val="bg1"/>
                </a:solidFill>
              </a:defRPr>
            </a:lvl1pPr>
            <a:lvl2pPr marL="457200" indent="0" algn="ctr">
              <a:buFont typeface="Arial" panose="020B0604020202020204" pitchFamily="34" charset="0"/>
              <a:buNone/>
              <a:defRPr sz="1400">
                <a:solidFill>
                  <a:schemeClr val="bg1"/>
                </a:solidFill>
              </a:defRPr>
            </a:lvl2pPr>
            <a:lvl3pPr marL="914400" indent="0" algn="ctr">
              <a:buFont typeface="Arial" panose="020B0604020202020204" pitchFamily="34" charset="0"/>
              <a:buNone/>
              <a:defRPr sz="1400">
                <a:solidFill>
                  <a:schemeClr val="bg1"/>
                </a:solidFill>
              </a:defRPr>
            </a:lvl3pPr>
            <a:lvl4pPr marL="1371600" indent="0" algn="ctr">
              <a:buFont typeface="Arial" panose="020B0604020202020204" pitchFamily="34" charset="0"/>
              <a:buNone/>
              <a:defRPr sz="1400">
                <a:solidFill>
                  <a:schemeClr val="bg1"/>
                </a:solidFill>
              </a:defRPr>
            </a:lvl4pPr>
            <a:lvl5pPr marL="1828800" indent="0" algn="ctr">
              <a:buFont typeface="Arial" panose="020B0604020202020204" pitchFamily="34" charset="0"/>
              <a:buNone/>
              <a:defRPr sz="1400">
                <a:solidFill>
                  <a:schemeClr val="bg1"/>
                </a:solidFill>
              </a:defRPr>
            </a:lvl5pPr>
            <a:lvl6pPr marL="2286000" indent="0" algn="ctr">
              <a:buFont typeface="Arial" panose="020B0604020202020204" pitchFamily="34" charset="0"/>
              <a:buNone/>
              <a:defRPr sz="1400">
                <a:solidFill>
                  <a:schemeClr val="bg1"/>
                </a:solidFill>
              </a:defRPr>
            </a:lvl6pPr>
            <a:lvl7pPr marL="2743200" indent="0" algn="ctr">
              <a:buFont typeface="Arial" panose="020B0604020202020204" pitchFamily="34" charset="0"/>
              <a:buNone/>
              <a:defRPr sz="1400">
                <a:solidFill>
                  <a:schemeClr val="bg1"/>
                </a:solidFill>
              </a:defRPr>
            </a:lvl7pPr>
            <a:lvl8pPr marL="3200400" indent="0" algn="ctr">
              <a:buFont typeface="Arial" panose="020B0604020202020204" pitchFamily="34" charset="0"/>
              <a:buNone/>
              <a:defRPr sz="1400">
                <a:solidFill>
                  <a:schemeClr val="bg1"/>
                </a:solidFill>
              </a:defRPr>
            </a:lvl8pPr>
            <a:lvl9pPr marL="3657600" indent="0" algn="ctr">
              <a:buFont typeface="Arial" panose="020B0604020202020204" pitchFamily="34" charset="0"/>
              <a:buNone/>
              <a:defRPr sz="1400">
                <a:solidFill>
                  <a:schemeClr val="bg1"/>
                </a:solidFill>
              </a:defRPr>
            </a:lvl9pPr>
          </a:lstStyle>
          <a:p>
            <a:pPr lvl="0"/>
            <a:r>
              <a:rPr lang="en-US"/>
              <a:t>Click to edit Master text styles</a:t>
            </a:r>
          </a:p>
        </p:txBody>
      </p:sp>
      <p:sp>
        <p:nvSpPr>
          <p:cNvPr id="38" name="Text Placeholder 37"/>
          <p:cNvSpPr>
            <a:spLocks noGrp="1"/>
          </p:cNvSpPr>
          <p:nvPr>
            <p:ph type="body" sz="quarter" idx="17"/>
          </p:nvPr>
        </p:nvSpPr>
        <p:spPr>
          <a:xfrm>
            <a:off x="2125632" y="1497785"/>
            <a:ext cx="301752" cy="301752"/>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nchorCtr="0">
            <a:normAutofit/>
          </a:bodyPr>
          <a:lstStyle>
            <a:lvl1pPr marL="0" indent="0" algn="ctr">
              <a:lnSpc>
                <a:spcPct val="100000"/>
              </a:lnSpc>
              <a:spcBef>
                <a:spcPts val="0"/>
              </a:spcBef>
              <a:buFont typeface="Arial" panose="020B0604020202020204" pitchFamily="34" charset="0"/>
              <a:buNone/>
              <a:defRPr sz="1400">
                <a:solidFill>
                  <a:schemeClr val="bg1"/>
                </a:solidFill>
              </a:defRPr>
            </a:lvl1pPr>
            <a:lvl2pPr marL="457200" indent="0" algn="ctr">
              <a:buFont typeface="Arial" panose="020B0604020202020204" pitchFamily="34" charset="0"/>
              <a:buNone/>
              <a:defRPr sz="1400">
                <a:solidFill>
                  <a:schemeClr val="bg1"/>
                </a:solidFill>
              </a:defRPr>
            </a:lvl2pPr>
            <a:lvl3pPr marL="914400" indent="0" algn="ctr">
              <a:buFont typeface="Arial" panose="020B0604020202020204" pitchFamily="34" charset="0"/>
              <a:buNone/>
              <a:defRPr sz="1400">
                <a:solidFill>
                  <a:schemeClr val="bg1"/>
                </a:solidFill>
              </a:defRPr>
            </a:lvl3pPr>
            <a:lvl4pPr marL="1371600" indent="0" algn="ctr">
              <a:buFont typeface="Arial" panose="020B0604020202020204" pitchFamily="34" charset="0"/>
              <a:buNone/>
              <a:defRPr sz="1400">
                <a:solidFill>
                  <a:schemeClr val="bg1"/>
                </a:solidFill>
              </a:defRPr>
            </a:lvl4pPr>
            <a:lvl5pPr marL="1828800" indent="0" algn="ctr">
              <a:buFont typeface="Arial" panose="020B0604020202020204" pitchFamily="34" charset="0"/>
              <a:buNone/>
              <a:defRPr sz="1400">
                <a:solidFill>
                  <a:schemeClr val="bg1"/>
                </a:solidFill>
              </a:defRPr>
            </a:lvl5pPr>
            <a:lvl6pPr marL="2286000" indent="0" algn="ctr">
              <a:buFont typeface="Arial" panose="020B0604020202020204" pitchFamily="34" charset="0"/>
              <a:buNone/>
              <a:defRPr sz="1400">
                <a:solidFill>
                  <a:schemeClr val="bg1"/>
                </a:solidFill>
              </a:defRPr>
            </a:lvl6pPr>
            <a:lvl7pPr marL="2743200" indent="0" algn="ctr">
              <a:buFont typeface="Arial" panose="020B0604020202020204" pitchFamily="34" charset="0"/>
              <a:buNone/>
              <a:defRPr sz="1400">
                <a:solidFill>
                  <a:schemeClr val="bg1"/>
                </a:solidFill>
              </a:defRPr>
            </a:lvl7pPr>
            <a:lvl8pPr marL="3200400" indent="0" algn="ctr">
              <a:buFont typeface="Arial" panose="020B0604020202020204" pitchFamily="34" charset="0"/>
              <a:buNone/>
              <a:defRPr sz="1400">
                <a:solidFill>
                  <a:schemeClr val="bg1"/>
                </a:solidFill>
              </a:defRPr>
            </a:lvl8pPr>
            <a:lvl9pPr marL="3657600" indent="0" algn="ctr">
              <a:buFont typeface="Arial" panose="020B0604020202020204" pitchFamily="34" charset="0"/>
              <a:buNone/>
              <a:defRPr sz="1400">
                <a:solidFill>
                  <a:schemeClr val="bg1"/>
                </a:solidFill>
              </a:defRPr>
            </a:lvl9pPr>
          </a:lstStyle>
          <a:p>
            <a:pPr lvl="0"/>
            <a:r>
              <a:rPr lang="en-US"/>
              <a:t>Click to edit Master text styles</a:t>
            </a:r>
          </a:p>
        </p:txBody>
      </p:sp>
      <p:sp>
        <p:nvSpPr>
          <p:cNvPr id="31" name="Text Placeholder 30"/>
          <p:cNvSpPr>
            <a:spLocks noGrp="1"/>
          </p:cNvSpPr>
          <p:nvPr>
            <p:ph type="body" sz="quarter" idx="13"/>
          </p:nvPr>
        </p:nvSpPr>
        <p:spPr>
          <a:xfrm>
            <a:off x="2524541" y="1497208"/>
            <a:ext cx="9114158" cy="342995"/>
          </a:xfrm>
        </p:spPr>
        <p:txBody>
          <a:bodyPr>
            <a:normAutofit/>
          </a:bodyPr>
          <a:lstStyle>
            <a:lvl1pPr marL="0" indent="0">
              <a:lnSpc>
                <a:spcPct val="100000"/>
              </a:lnSpc>
              <a:buFont typeface="Arial" panose="020B0604020202020204" pitchFamily="34" charset="0"/>
              <a:buNone/>
              <a:defRPr sz="1800">
                <a:latin typeface="+mj-lt"/>
              </a:defRPr>
            </a:lvl1pPr>
            <a:lvl2pPr marL="457200" indent="0">
              <a:lnSpc>
                <a:spcPct val="100000"/>
              </a:lnSpc>
              <a:buFont typeface="Arial" panose="020B0604020202020204" pitchFamily="34" charset="0"/>
              <a:buNone/>
              <a:defRPr sz="1800">
                <a:latin typeface="+mj-lt"/>
              </a:defRPr>
            </a:lvl2pPr>
            <a:lvl3pPr marL="914400" indent="0">
              <a:lnSpc>
                <a:spcPct val="100000"/>
              </a:lnSpc>
              <a:buFont typeface="Arial" panose="020B0604020202020204" pitchFamily="34" charset="0"/>
              <a:buNone/>
              <a:defRPr sz="1800">
                <a:latin typeface="+mj-lt"/>
              </a:defRPr>
            </a:lvl3pPr>
            <a:lvl4pPr marL="1371600" indent="0">
              <a:lnSpc>
                <a:spcPct val="100000"/>
              </a:lnSpc>
              <a:buFont typeface="Arial" panose="020B0604020202020204" pitchFamily="34" charset="0"/>
              <a:buNone/>
              <a:defRPr sz="1800">
                <a:latin typeface="+mj-lt"/>
              </a:defRPr>
            </a:lvl4pPr>
            <a:lvl5pPr marL="1828800" indent="0">
              <a:lnSpc>
                <a:spcPct val="100000"/>
              </a:lnSpc>
              <a:buFont typeface="Arial" panose="020B0604020202020204" pitchFamily="34" charset="0"/>
              <a:buNone/>
              <a:defRPr sz="1800">
                <a:latin typeface="+mj-lt"/>
              </a:defRPr>
            </a:lvl5pPr>
            <a:lvl6pPr marL="2286000" indent="0">
              <a:lnSpc>
                <a:spcPct val="100000"/>
              </a:lnSpc>
              <a:buFont typeface="Arial" panose="020B0604020202020204" pitchFamily="34" charset="0"/>
              <a:buNone/>
              <a:defRPr sz="1800">
                <a:latin typeface="+mj-lt"/>
              </a:defRPr>
            </a:lvl6pPr>
            <a:lvl7pPr marL="2743200" indent="0">
              <a:lnSpc>
                <a:spcPct val="100000"/>
              </a:lnSpc>
              <a:buFont typeface="Arial" panose="020B0604020202020204" pitchFamily="34" charset="0"/>
              <a:buNone/>
              <a:defRPr sz="1800">
                <a:latin typeface="+mj-lt"/>
              </a:defRPr>
            </a:lvl7pPr>
            <a:lvl8pPr marL="3200400" indent="0">
              <a:lnSpc>
                <a:spcPct val="100000"/>
              </a:lnSpc>
              <a:buFont typeface="Arial" panose="020B0604020202020204" pitchFamily="34" charset="0"/>
              <a:buNone/>
              <a:defRPr sz="1800">
                <a:latin typeface="+mj-lt"/>
              </a:defRPr>
            </a:lvl8pPr>
            <a:lvl9pPr marL="3657600" indent="0">
              <a:lnSpc>
                <a:spcPct val="100000"/>
              </a:lnSpc>
              <a:buFont typeface="Arial" panose="020B0604020202020204" pitchFamily="34" charset="0"/>
              <a:buNone/>
              <a:defRPr sz="1800">
                <a:latin typeface="+mj-lt"/>
              </a:defRPr>
            </a:lvl9pPr>
          </a:lstStyle>
          <a:p>
            <a:pPr lvl="0"/>
            <a:r>
              <a:rPr lang="en-US"/>
              <a:t>Click to edit Master text styles</a:t>
            </a:r>
          </a:p>
        </p:txBody>
      </p:sp>
      <p:sp>
        <p:nvSpPr>
          <p:cNvPr id="2" name="Title 1"/>
          <p:cNvSpPr>
            <a:spLocks noGrp="1"/>
          </p:cNvSpPr>
          <p:nvPr>
            <p:ph type="title"/>
          </p:nvPr>
        </p:nvSpPr>
        <p:spPr>
          <a:xfrm>
            <a:off x="1993337" y="298713"/>
            <a:ext cx="9645372" cy="740663"/>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pPr/>
              <a:t>3/12/2025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cxnSp>
        <p:nvCxnSpPr>
          <p:cNvPr id="28" name="Straight Connector 27" descr="Decorative"/>
          <p:cNvCxnSpPr/>
          <p:nvPr userDrawn="1"/>
        </p:nvCxnSpPr>
        <p:spPr>
          <a:xfrm>
            <a:off x="1090494" y="0"/>
            <a:ext cx="0" cy="6858000"/>
          </a:xfrm>
          <a:prstGeom prst="line">
            <a:avLst/>
          </a:prstGeom>
          <a:ln w="38100">
            <a:solidFill>
              <a:srgbClr val="FF802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9" name="Oval 28" descr="Decorative"/>
          <p:cNvSpPr/>
          <p:nvPr userDrawn="1"/>
        </p:nvSpPr>
        <p:spPr>
          <a:xfrm>
            <a:off x="159077" y="220216"/>
            <a:ext cx="1362969" cy="1362969"/>
          </a:xfrm>
          <a:prstGeom prst="ellipse">
            <a:avLst/>
          </a:pr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 Placeholder 30"/>
          <p:cNvSpPr>
            <a:spLocks noGrp="1"/>
          </p:cNvSpPr>
          <p:nvPr>
            <p:ph type="body" sz="quarter" idx="14"/>
          </p:nvPr>
        </p:nvSpPr>
        <p:spPr>
          <a:xfrm>
            <a:off x="1986455" y="975716"/>
            <a:ext cx="9652243" cy="342995"/>
          </a:xfrm>
        </p:spPr>
        <p:txBody>
          <a:bodyPr>
            <a:normAutofit/>
          </a:bodyPr>
          <a:lstStyle>
            <a:lvl1pPr marL="0" indent="0">
              <a:lnSpc>
                <a:spcPct val="100000"/>
              </a:lnSpc>
              <a:buFont typeface="Arial" panose="020B0604020202020204" pitchFamily="34" charset="0"/>
              <a:buNone/>
              <a:defRPr sz="1800">
                <a:latin typeface="+mj-lt"/>
              </a:defRPr>
            </a:lvl1pPr>
            <a:lvl2pPr marL="457200" indent="0">
              <a:lnSpc>
                <a:spcPct val="100000"/>
              </a:lnSpc>
              <a:buFont typeface="Arial" panose="020B0604020202020204" pitchFamily="34" charset="0"/>
              <a:buNone/>
              <a:defRPr sz="1800">
                <a:latin typeface="+mj-lt"/>
              </a:defRPr>
            </a:lvl2pPr>
            <a:lvl3pPr marL="914400" indent="0">
              <a:lnSpc>
                <a:spcPct val="100000"/>
              </a:lnSpc>
              <a:buFont typeface="Arial" panose="020B0604020202020204" pitchFamily="34" charset="0"/>
              <a:buNone/>
              <a:defRPr sz="1800">
                <a:latin typeface="+mj-lt"/>
              </a:defRPr>
            </a:lvl3pPr>
            <a:lvl4pPr marL="1371600" indent="0">
              <a:lnSpc>
                <a:spcPct val="100000"/>
              </a:lnSpc>
              <a:buFont typeface="Arial" panose="020B0604020202020204" pitchFamily="34" charset="0"/>
              <a:buNone/>
              <a:defRPr sz="1800">
                <a:latin typeface="+mj-lt"/>
              </a:defRPr>
            </a:lvl4pPr>
            <a:lvl5pPr marL="1828800" indent="0">
              <a:lnSpc>
                <a:spcPct val="100000"/>
              </a:lnSpc>
              <a:buFont typeface="Arial" panose="020B0604020202020204" pitchFamily="34" charset="0"/>
              <a:buNone/>
              <a:defRPr sz="1800">
                <a:latin typeface="+mj-lt"/>
              </a:defRPr>
            </a:lvl5pPr>
            <a:lvl6pPr marL="2286000" indent="0">
              <a:lnSpc>
                <a:spcPct val="100000"/>
              </a:lnSpc>
              <a:buFont typeface="Arial" panose="020B0604020202020204" pitchFamily="34" charset="0"/>
              <a:buNone/>
              <a:defRPr sz="1800">
                <a:latin typeface="+mj-lt"/>
              </a:defRPr>
            </a:lvl6pPr>
            <a:lvl7pPr marL="2743200" indent="0">
              <a:lnSpc>
                <a:spcPct val="100000"/>
              </a:lnSpc>
              <a:buFont typeface="Arial" panose="020B0604020202020204" pitchFamily="34" charset="0"/>
              <a:buNone/>
              <a:defRPr sz="1800">
                <a:latin typeface="+mj-lt"/>
              </a:defRPr>
            </a:lvl7pPr>
            <a:lvl8pPr marL="3200400" indent="0">
              <a:lnSpc>
                <a:spcPct val="100000"/>
              </a:lnSpc>
              <a:buFont typeface="Arial" panose="020B0604020202020204" pitchFamily="34" charset="0"/>
              <a:buNone/>
              <a:defRPr sz="1800">
                <a:latin typeface="+mj-lt"/>
              </a:defRPr>
            </a:lvl8pPr>
            <a:lvl9pPr marL="3657600" indent="0">
              <a:lnSpc>
                <a:spcPct val="100000"/>
              </a:lnSpc>
              <a:buFont typeface="Arial" panose="020B0604020202020204" pitchFamily="34" charset="0"/>
              <a:buNone/>
              <a:defRPr sz="1800">
                <a:latin typeface="+mj-lt"/>
              </a:defRPr>
            </a:lvl9pPr>
          </a:lstStyle>
          <a:p>
            <a:pPr lvl="0"/>
            <a:r>
              <a:rPr lang="en-US"/>
              <a:t>Click to edit Master text styles</a:t>
            </a:r>
          </a:p>
        </p:txBody>
      </p:sp>
      <p:sp>
        <p:nvSpPr>
          <p:cNvPr id="34" name="Text Placeholder 33"/>
          <p:cNvSpPr>
            <a:spLocks noGrp="1"/>
          </p:cNvSpPr>
          <p:nvPr>
            <p:ph type="body" sz="quarter" idx="15"/>
          </p:nvPr>
        </p:nvSpPr>
        <p:spPr>
          <a:xfrm>
            <a:off x="2524525" y="1870020"/>
            <a:ext cx="9114170" cy="667001"/>
          </a:xfrm>
        </p:spPr>
        <p:txBody>
          <a:bodyPr>
            <a:normAutofit/>
          </a:bodyPr>
          <a:lstStyle>
            <a:lvl1pPr marL="0" indent="0">
              <a:lnSpc>
                <a:spcPts val="1500"/>
              </a:lnSpc>
              <a:buFont typeface="Arial" panose="020B0604020202020204" pitchFamily="34" charset="0"/>
              <a:buNone/>
              <a:defRPr sz="1200"/>
            </a:lvl1pPr>
            <a:lvl2pPr marL="457200" indent="0">
              <a:lnSpc>
                <a:spcPts val="1500"/>
              </a:lnSpc>
              <a:buFont typeface="Arial" panose="020B0604020202020204" pitchFamily="34" charset="0"/>
              <a:buNone/>
              <a:defRPr sz="1200"/>
            </a:lvl2pPr>
            <a:lvl3pPr marL="914400" indent="0">
              <a:lnSpc>
                <a:spcPts val="1500"/>
              </a:lnSpc>
              <a:buFont typeface="Arial" panose="020B0604020202020204" pitchFamily="34" charset="0"/>
              <a:buNone/>
              <a:defRPr sz="1200"/>
            </a:lvl3pPr>
            <a:lvl4pPr marL="1371600" indent="0">
              <a:lnSpc>
                <a:spcPts val="1500"/>
              </a:lnSpc>
              <a:buFont typeface="Arial" panose="020B0604020202020204" pitchFamily="34" charset="0"/>
              <a:buNone/>
              <a:defRPr sz="1200"/>
            </a:lvl4pPr>
            <a:lvl5pPr marL="1828800" indent="0">
              <a:lnSpc>
                <a:spcPts val="1500"/>
              </a:lnSpc>
              <a:buFont typeface="Arial" panose="020B0604020202020204" pitchFamily="34" charset="0"/>
              <a:buNone/>
              <a:defRPr sz="1200"/>
            </a:lvl5pPr>
            <a:lvl6pPr marL="2286000" indent="0">
              <a:lnSpc>
                <a:spcPts val="1500"/>
              </a:lnSpc>
              <a:buFont typeface="Arial" panose="020B0604020202020204" pitchFamily="34" charset="0"/>
              <a:buNone/>
              <a:defRPr sz="1200"/>
            </a:lvl6pPr>
            <a:lvl7pPr marL="2743200" indent="0">
              <a:lnSpc>
                <a:spcPts val="1500"/>
              </a:lnSpc>
              <a:buFont typeface="Arial" panose="020B0604020202020204" pitchFamily="34" charset="0"/>
              <a:buNone/>
              <a:defRPr sz="1200"/>
            </a:lvl7pPr>
            <a:lvl8pPr marL="3200400" indent="0">
              <a:lnSpc>
                <a:spcPts val="1500"/>
              </a:lnSpc>
              <a:buFont typeface="Arial" panose="020B0604020202020204" pitchFamily="34" charset="0"/>
              <a:buNone/>
              <a:defRPr sz="1200"/>
            </a:lvl8pPr>
            <a:lvl9pPr marL="3657600" indent="0">
              <a:lnSpc>
                <a:spcPts val="1500"/>
              </a:lnSpc>
              <a:buFont typeface="Arial" panose="020B0604020202020204" pitchFamily="34" charset="0"/>
              <a:buNone/>
              <a:defRPr sz="1200"/>
            </a:lvl9pPr>
          </a:lstStyle>
          <a:p>
            <a:pPr lvl="0"/>
            <a:r>
              <a:rPr lang="en-US"/>
              <a:t>Click to edit Master text styles</a:t>
            </a:r>
          </a:p>
        </p:txBody>
      </p:sp>
      <p:sp>
        <p:nvSpPr>
          <p:cNvPr id="36" name="Text Placeholder 35"/>
          <p:cNvSpPr>
            <a:spLocks noGrp="1"/>
          </p:cNvSpPr>
          <p:nvPr>
            <p:ph type="body" sz="quarter" idx="16" hasCustomPrompt="1"/>
          </p:nvPr>
        </p:nvSpPr>
        <p:spPr>
          <a:xfrm>
            <a:off x="2637161" y="2559699"/>
            <a:ext cx="9001525" cy="1195319"/>
          </a:xfrm>
          <a:solidFill>
            <a:schemeClr val="accent2">
              <a:lumMod val="40000"/>
              <a:lumOff val="60000"/>
            </a:schemeClr>
          </a:solidFill>
        </p:spPr>
        <p:txBody>
          <a:bodyPr lIns="45720" tIns="45720" rIns="45720" bIns="45720">
            <a:normAutofit/>
          </a:bodyPr>
          <a:lstStyle>
            <a:lvl1pPr marL="0" indent="0">
              <a:spcBef>
                <a:spcPts val="500"/>
              </a:spcBef>
              <a:buFont typeface="Arial" panose="020B0604020202020204" pitchFamily="34" charset="0"/>
              <a:buNone/>
              <a:defRPr sz="1400">
                <a:latin typeface="+mj-lt"/>
              </a:defRPr>
            </a:lvl1pPr>
            <a:lvl2pPr marL="457200" indent="0">
              <a:spcBef>
                <a:spcPts val="500"/>
              </a:spcBef>
              <a:buFont typeface="Arial" panose="020B0604020202020204" pitchFamily="34" charset="0"/>
              <a:buNone/>
              <a:defRPr sz="1400">
                <a:latin typeface="+mj-lt"/>
              </a:defRPr>
            </a:lvl2pPr>
            <a:lvl3pPr marL="914400" indent="0">
              <a:spcBef>
                <a:spcPts val="500"/>
              </a:spcBef>
              <a:buFont typeface="Arial" panose="020B0604020202020204" pitchFamily="34" charset="0"/>
              <a:buNone/>
              <a:defRPr sz="1400">
                <a:latin typeface="+mj-lt"/>
              </a:defRPr>
            </a:lvl3pPr>
            <a:lvl4pPr marL="1371600" indent="0">
              <a:spcBef>
                <a:spcPts val="500"/>
              </a:spcBef>
              <a:buFont typeface="Arial" panose="020B0604020202020204" pitchFamily="34" charset="0"/>
              <a:buNone/>
              <a:defRPr sz="1400">
                <a:latin typeface="+mj-lt"/>
              </a:defRPr>
            </a:lvl4pPr>
            <a:lvl5pPr marL="1828800" indent="0">
              <a:spcBef>
                <a:spcPts val="500"/>
              </a:spcBef>
              <a:buFont typeface="Arial" panose="020B0604020202020204" pitchFamily="34" charset="0"/>
              <a:buNone/>
              <a:defRPr sz="1400">
                <a:latin typeface="+mj-lt"/>
              </a:defRPr>
            </a:lvl5pPr>
            <a:lvl6pPr marL="2286000" indent="0">
              <a:spcBef>
                <a:spcPts val="500"/>
              </a:spcBef>
              <a:buFont typeface="Arial" panose="020B0604020202020204" pitchFamily="34" charset="0"/>
              <a:buNone/>
              <a:defRPr sz="1400">
                <a:latin typeface="+mj-lt"/>
              </a:defRPr>
            </a:lvl6pPr>
            <a:lvl7pPr marL="2743200" indent="0">
              <a:spcBef>
                <a:spcPts val="500"/>
              </a:spcBef>
              <a:buFont typeface="Arial" panose="020B0604020202020204" pitchFamily="34" charset="0"/>
              <a:buNone/>
              <a:defRPr sz="1400">
                <a:latin typeface="+mj-lt"/>
              </a:defRPr>
            </a:lvl7pPr>
            <a:lvl8pPr marL="3200400" indent="0">
              <a:spcBef>
                <a:spcPts val="500"/>
              </a:spcBef>
              <a:buFont typeface="Arial" panose="020B0604020202020204" pitchFamily="34" charset="0"/>
              <a:buNone/>
              <a:defRPr sz="1400">
                <a:latin typeface="+mj-lt"/>
              </a:defRPr>
            </a:lvl8pPr>
            <a:lvl9pPr marL="3657600" indent="0">
              <a:spcBef>
                <a:spcPts val="500"/>
              </a:spcBef>
              <a:buFont typeface="Arial" panose="020B0604020202020204" pitchFamily="34" charset="0"/>
              <a:buNone/>
              <a:defRPr sz="1400">
                <a:latin typeface="+mj-lt"/>
              </a:defRPr>
            </a:lvl9pPr>
          </a:lstStyle>
          <a:p>
            <a:pPr lvl="0"/>
            <a:r>
              <a:rPr lang="en-US"/>
              <a:t>Write the words that describe you</a:t>
            </a:r>
          </a:p>
        </p:txBody>
      </p:sp>
      <p:sp>
        <p:nvSpPr>
          <p:cNvPr id="41" name="Text Placeholder 30"/>
          <p:cNvSpPr>
            <a:spLocks noGrp="1"/>
          </p:cNvSpPr>
          <p:nvPr>
            <p:ph type="body" sz="quarter" idx="20"/>
          </p:nvPr>
        </p:nvSpPr>
        <p:spPr>
          <a:xfrm>
            <a:off x="2524541" y="3964183"/>
            <a:ext cx="9114134" cy="342995"/>
          </a:xfrm>
        </p:spPr>
        <p:txBody>
          <a:bodyPr>
            <a:normAutofit/>
          </a:bodyPr>
          <a:lstStyle>
            <a:lvl1pPr marL="0" indent="0">
              <a:lnSpc>
                <a:spcPct val="100000"/>
              </a:lnSpc>
              <a:buFont typeface="Arial" panose="020B0604020202020204" pitchFamily="34" charset="0"/>
              <a:buNone/>
              <a:defRPr sz="1800">
                <a:latin typeface="+mj-lt"/>
              </a:defRPr>
            </a:lvl1pPr>
            <a:lvl2pPr marL="457200" indent="0">
              <a:lnSpc>
                <a:spcPct val="100000"/>
              </a:lnSpc>
              <a:buFont typeface="Arial" panose="020B0604020202020204" pitchFamily="34" charset="0"/>
              <a:buNone/>
              <a:defRPr sz="1800">
                <a:latin typeface="+mj-lt"/>
              </a:defRPr>
            </a:lvl2pPr>
            <a:lvl3pPr marL="914400" indent="0">
              <a:lnSpc>
                <a:spcPct val="100000"/>
              </a:lnSpc>
              <a:buFont typeface="Arial" panose="020B0604020202020204" pitchFamily="34" charset="0"/>
              <a:buNone/>
              <a:defRPr sz="1800">
                <a:latin typeface="+mj-lt"/>
              </a:defRPr>
            </a:lvl3pPr>
            <a:lvl4pPr marL="1371600" indent="0">
              <a:lnSpc>
                <a:spcPct val="100000"/>
              </a:lnSpc>
              <a:buFont typeface="Arial" panose="020B0604020202020204" pitchFamily="34" charset="0"/>
              <a:buNone/>
              <a:defRPr sz="1800">
                <a:latin typeface="+mj-lt"/>
              </a:defRPr>
            </a:lvl4pPr>
            <a:lvl5pPr marL="1828800" indent="0">
              <a:lnSpc>
                <a:spcPct val="100000"/>
              </a:lnSpc>
              <a:buFont typeface="Arial" panose="020B0604020202020204" pitchFamily="34" charset="0"/>
              <a:buNone/>
              <a:defRPr sz="1800">
                <a:latin typeface="+mj-lt"/>
              </a:defRPr>
            </a:lvl5pPr>
            <a:lvl6pPr marL="2286000" indent="0">
              <a:lnSpc>
                <a:spcPct val="100000"/>
              </a:lnSpc>
              <a:buFont typeface="Arial" panose="020B0604020202020204" pitchFamily="34" charset="0"/>
              <a:buNone/>
              <a:defRPr sz="1800">
                <a:latin typeface="+mj-lt"/>
              </a:defRPr>
            </a:lvl6pPr>
            <a:lvl7pPr marL="2743200" indent="0">
              <a:lnSpc>
                <a:spcPct val="100000"/>
              </a:lnSpc>
              <a:buFont typeface="Arial" panose="020B0604020202020204" pitchFamily="34" charset="0"/>
              <a:buNone/>
              <a:defRPr sz="1800">
                <a:latin typeface="+mj-lt"/>
              </a:defRPr>
            </a:lvl7pPr>
            <a:lvl8pPr marL="3200400" indent="0">
              <a:lnSpc>
                <a:spcPct val="100000"/>
              </a:lnSpc>
              <a:buFont typeface="Arial" panose="020B0604020202020204" pitchFamily="34" charset="0"/>
              <a:buNone/>
              <a:defRPr sz="1800">
                <a:latin typeface="+mj-lt"/>
              </a:defRPr>
            </a:lvl8pPr>
            <a:lvl9pPr marL="3657600" indent="0">
              <a:lnSpc>
                <a:spcPct val="100000"/>
              </a:lnSpc>
              <a:buFont typeface="Arial" panose="020B0604020202020204" pitchFamily="34" charset="0"/>
              <a:buNone/>
              <a:defRPr sz="1800">
                <a:latin typeface="+mj-lt"/>
              </a:defRPr>
            </a:lvl9pPr>
          </a:lstStyle>
          <a:p>
            <a:pPr lvl="0"/>
            <a:r>
              <a:rPr lang="en-US"/>
              <a:t>Click to edit Master text styles</a:t>
            </a:r>
          </a:p>
        </p:txBody>
      </p:sp>
      <p:sp>
        <p:nvSpPr>
          <p:cNvPr id="42" name="Text Placeholder 33"/>
          <p:cNvSpPr>
            <a:spLocks noGrp="1"/>
          </p:cNvSpPr>
          <p:nvPr>
            <p:ph type="body" sz="quarter" idx="21"/>
          </p:nvPr>
        </p:nvSpPr>
        <p:spPr>
          <a:xfrm>
            <a:off x="2524525" y="4336995"/>
            <a:ext cx="9114130" cy="667001"/>
          </a:xfrm>
        </p:spPr>
        <p:txBody>
          <a:bodyPr>
            <a:normAutofit/>
          </a:bodyPr>
          <a:lstStyle>
            <a:lvl1pPr marL="0" indent="0">
              <a:lnSpc>
                <a:spcPts val="1500"/>
              </a:lnSpc>
              <a:buFont typeface="Arial" panose="020B0604020202020204" pitchFamily="34" charset="0"/>
              <a:buNone/>
              <a:defRPr sz="1200"/>
            </a:lvl1pPr>
            <a:lvl2pPr marL="457200" indent="0">
              <a:lnSpc>
                <a:spcPts val="1500"/>
              </a:lnSpc>
              <a:buFont typeface="Arial" panose="020B0604020202020204" pitchFamily="34" charset="0"/>
              <a:buNone/>
              <a:defRPr sz="1200"/>
            </a:lvl2pPr>
            <a:lvl3pPr marL="914400" indent="0">
              <a:lnSpc>
                <a:spcPts val="1500"/>
              </a:lnSpc>
              <a:buFont typeface="Arial" panose="020B0604020202020204" pitchFamily="34" charset="0"/>
              <a:buNone/>
              <a:defRPr sz="1200"/>
            </a:lvl3pPr>
            <a:lvl4pPr marL="1371600" indent="0">
              <a:lnSpc>
                <a:spcPts val="1500"/>
              </a:lnSpc>
              <a:buFont typeface="Arial" panose="020B0604020202020204" pitchFamily="34" charset="0"/>
              <a:buNone/>
              <a:defRPr sz="1200"/>
            </a:lvl4pPr>
            <a:lvl5pPr marL="1828800" indent="0">
              <a:lnSpc>
                <a:spcPts val="1500"/>
              </a:lnSpc>
              <a:buFont typeface="Arial" panose="020B0604020202020204" pitchFamily="34" charset="0"/>
              <a:buNone/>
              <a:defRPr sz="1200"/>
            </a:lvl5pPr>
            <a:lvl6pPr marL="2286000" indent="0">
              <a:lnSpc>
                <a:spcPts val="1500"/>
              </a:lnSpc>
              <a:buFont typeface="Arial" panose="020B0604020202020204" pitchFamily="34" charset="0"/>
              <a:buNone/>
              <a:defRPr sz="1200"/>
            </a:lvl6pPr>
            <a:lvl7pPr marL="2743200" indent="0">
              <a:lnSpc>
                <a:spcPts val="1500"/>
              </a:lnSpc>
              <a:buFont typeface="Arial" panose="020B0604020202020204" pitchFamily="34" charset="0"/>
              <a:buNone/>
              <a:defRPr sz="1200"/>
            </a:lvl7pPr>
            <a:lvl8pPr marL="3200400" indent="0">
              <a:lnSpc>
                <a:spcPts val="1500"/>
              </a:lnSpc>
              <a:buFont typeface="Arial" panose="020B0604020202020204" pitchFamily="34" charset="0"/>
              <a:buNone/>
              <a:defRPr sz="1200"/>
            </a:lvl8pPr>
            <a:lvl9pPr marL="3657600" indent="0">
              <a:lnSpc>
                <a:spcPts val="1500"/>
              </a:lnSpc>
              <a:buFont typeface="Arial" panose="020B0604020202020204" pitchFamily="34" charset="0"/>
              <a:buNone/>
              <a:defRPr sz="1200"/>
            </a:lvl9pPr>
          </a:lstStyle>
          <a:p>
            <a:pPr lvl="0"/>
            <a:r>
              <a:rPr lang="en-US"/>
              <a:t>Click to edit Master text styles</a:t>
            </a:r>
          </a:p>
        </p:txBody>
      </p:sp>
      <p:sp>
        <p:nvSpPr>
          <p:cNvPr id="43" name="Text Placeholder 35"/>
          <p:cNvSpPr>
            <a:spLocks noGrp="1"/>
          </p:cNvSpPr>
          <p:nvPr>
            <p:ph type="body" sz="quarter" idx="22" hasCustomPrompt="1"/>
          </p:nvPr>
        </p:nvSpPr>
        <p:spPr>
          <a:xfrm>
            <a:off x="2637161" y="5026674"/>
            <a:ext cx="9001477" cy="1195319"/>
          </a:xfrm>
          <a:solidFill>
            <a:schemeClr val="accent2">
              <a:lumMod val="40000"/>
              <a:lumOff val="60000"/>
            </a:schemeClr>
          </a:solidFill>
        </p:spPr>
        <p:txBody>
          <a:bodyPr lIns="45720" tIns="45720" rIns="45720" bIns="45720">
            <a:normAutofit/>
          </a:bodyPr>
          <a:lstStyle>
            <a:lvl1pPr marL="0" indent="0">
              <a:spcBef>
                <a:spcPts val="500"/>
              </a:spcBef>
              <a:buFont typeface="Arial" panose="020B0604020202020204" pitchFamily="34" charset="0"/>
              <a:buNone/>
              <a:defRPr sz="1400">
                <a:latin typeface="+mj-lt"/>
              </a:defRPr>
            </a:lvl1pPr>
            <a:lvl2pPr marL="457200" indent="0">
              <a:spcBef>
                <a:spcPts val="500"/>
              </a:spcBef>
              <a:buFont typeface="Arial" panose="020B0604020202020204" pitchFamily="34" charset="0"/>
              <a:buNone/>
              <a:defRPr sz="1400">
                <a:latin typeface="+mj-lt"/>
              </a:defRPr>
            </a:lvl2pPr>
            <a:lvl3pPr marL="914400" indent="0">
              <a:spcBef>
                <a:spcPts val="500"/>
              </a:spcBef>
              <a:buFont typeface="Arial" panose="020B0604020202020204" pitchFamily="34" charset="0"/>
              <a:buNone/>
              <a:defRPr sz="1400">
                <a:latin typeface="+mj-lt"/>
              </a:defRPr>
            </a:lvl3pPr>
            <a:lvl4pPr marL="1371600" indent="0">
              <a:spcBef>
                <a:spcPts val="500"/>
              </a:spcBef>
              <a:buFont typeface="Arial" panose="020B0604020202020204" pitchFamily="34" charset="0"/>
              <a:buNone/>
              <a:defRPr sz="1400">
                <a:latin typeface="+mj-lt"/>
              </a:defRPr>
            </a:lvl4pPr>
            <a:lvl5pPr marL="1828800" indent="0">
              <a:spcBef>
                <a:spcPts val="500"/>
              </a:spcBef>
              <a:buFont typeface="Arial" panose="020B0604020202020204" pitchFamily="34" charset="0"/>
              <a:buNone/>
              <a:defRPr sz="1400">
                <a:latin typeface="+mj-lt"/>
              </a:defRPr>
            </a:lvl5pPr>
            <a:lvl6pPr marL="2286000" indent="0">
              <a:spcBef>
                <a:spcPts val="500"/>
              </a:spcBef>
              <a:buFont typeface="Arial" panose="020B0604020202020204" pitchFamily="34" charset="0"/>
              <a:buNone/>
              <a:defRPr sz="1400">
                <a:latin typeface="+mj-lt"/>
              </a:defRPr>
            </a:lvl6pPr>
            <a:lvl7pPr marL="2743200" indent="0">
              <a:spcBef>
                <a:spcPts val="500"/>
              </a:spcBef>
              <a:buFont typeface="Arial" panose="020B0604020202020204" pitchFamily="34" charset="0"/>
              <a:buNone/>
              <a:defRPr sz="1400">
                <a:latin typeface="+mj-lt"/>
              </a:defRPr>
            </a:lvl7pPr>
            <a:lvl8pPr marL="3200400" indent="0">
              <a:spcBef>
                <a:spcPts val="500"/>
              </a:spcBef>
              <a:buFont typeface="Arial" panose="020B0604020202020204" pitchFamily="34" charset="0"/>
              <a:buNone/>
              <a:defRPr sz="1400">
                <a:latin typeface="+mj-lt"/>
              </a:defRPr>
            </a:lvl8pPr>
            <a:lvl9pPr marL="3657600" indent="0">
              <a:spcBef>
                <a:spcPts val="500"/>
              </a:spcBef>
              <a:buFont typeface="Arial" panose="020B0604020202020204" pitchFamily="34" charset="0"/>
              <a:buNone/>
              <a:defRPr sz="1400">
                <a:latin typeface="+mj-lt"/>
              </a:defRPr>
            </a:lvl9pPr>
          </a:lstStyle>
          <a:p>
            <a:pPr lvl="0"/>
            <a:r>
              <a:rPr lang="en-US"/>
              <a:t>Write the top attributes you want for your brand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Digital Presence 2">
    <p:spTree>
      <p:nvGrpSpPr>
        <p:cNvPr id="1" name=""/>
        <p:cNvGrpSpPr/>
        <p:nvPr/>
      </p:nvGrpSpPr>
      <p:grpSpPr>
        <a:xfrm>
          <a:off x="0" y="0"/>
          <a:ext cx="0" cy="0"/>
          <a:chOff x="0" y="0"/>
          <a:chExt cx="0" cy="0"/>
        </a:xfrm>
      </p:grpSpPr>
      <p:sp>
        <p:nvSpPr>
          <p:cNvPr id="22" name="Rectangle 21" descr="Decorative"/>
          <p:cNvSpPr/>
          <p:nvPr userDrawn="1"/>
        </p:nvSpPr>
        <p:spPr>
          <a:xfrm>
            <a:off x="5618554" y="3210820"/>
            <a:ext cx="2926080" cy="85039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descr="Decorative"/>
          <p:cNvSpPr/>
          <p:nvPr userDrawn="1"/>
        </p:nvSpPr>
        <p:spPr>
          <a:xfrm>
            <a:off x="8712629" y="3210820"/>
            <a:ext cx="2926080" cy="85039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descr="Decorative"/>
          <p:cNvSpPr/>
          <p:nvPr userDrawn="1"/>
        </p:nvSpPr>
        <p:spPr>
          <a:xfrm>
            <a:off x="2524480" y="3210820"/>
            <a:ext cx="2926080" cy="85039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 Placeholder 37"/>
          <p:cNvSpPr>
            <a:spLocks noGrp="1"/>
          </p:cNvSpPr>
          <p:nvPr>
            <p:ph type="body" sz="quarter" idx="19"/>
          </p:nvPr>
        </p:nvSpPr>
        <p:spPr>
          <a:xfrm>
            <a:off x="2125632" y="5232228"/>
            <a:ext cx="301752" cy="301752"/>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nchorCtr="0">
            <a:noAutofit/>
          </a:bodyPr>
          <a:lstStyle>
            <a:lvl1pPr marL="0" indent="0" algn="ctr">
              <a:lnSpc>
                <a:spcPct val="100000"/>
              </a:lnSpc>
              <a:spcBef>
                <a:spcPts val="0"/>
              </a:spcBef>
              <a:buFont typeface="Arial" panose="020B0604020202020204" pitchFamily="34" charset="0"/>
              <a:buNone/>
              <a:defRPr sz="1400">
                <a:solidFill>
                  <a:schemeClr val="bg1"/>
                </a:solidFill>
              </a:defRPr>
            </a:lvl1pPr>
            <a:lvl2pPr marL="457200" indent="0" algn="ctr">
              <a:buFont typeface="Arial" panose="020B0604020202020204" pitchFamily="34" charset="0"/>
              <a:buNone/>
              <a:defRPr sz="1400">
                <a:solidFill>
                  <a:schemeClr val="bg1"/>
                </a:solidFill>
              </a:defRPr>
            </a:lvl2pPr>
            <a:lvl3pPr marL="914400" indent="0" algn="ctr">
              <a:buFont typeface="Arial" panose="020B0604020202020204" pitchFamily="34" charset="0"/>
              <a:buNone/>
              <a:defRPr sz="1400">
                <a:solidFill>
                  <a:schemeClr val="bg1"/>
                </a:solidFill>
              </a:defRPr>
            </a:lvl3pPr>
            <a:lvl4pPr marL="1371600" indent="0" algn="ctr">
              <a:buFont typeface="Arial" panose="020B0604020202020204" pitchFamily="34" charset="0"/>
              <a:buNone/>
              <a:defRPr sz="1400">
                <a:solidFill>
                  <a:schemeClr val="bg1"/>
                </a:solidFill>
              </a:defRPr>
            </a:lvl4pPr>
            <a:lvl5pPr marL="1828800" indent="0" algn="ctr">
              <a:buFont typeface="Arial" panose="020B0604020202020204" pitchFamily="34" charset="0"/>
              <a:buNone/>
              <a:defRPr sz="1400">
                <a:solidFill>
                  <a:schemeClr val="bg1"/>
                </a:solidFill>
              </a:defRPr>
            </a:lvl5pPr>
            <a:lvl6pPr marL="2286000" indent="0" algn="ctr">
              <a:buFont typeface="Arial" panose="020B0604020202020204" pitchFamily="34" charset="0"/>
              <a:buNone/>
              <a:defRPr sz="1400">
                <a:solidFill>
                  <a:schemeClr val="bg1"/>
                </a:solidFill>
              </a:defRPr>
            </a:lvl6pPr>
            <a:lvl7pPr marL="2743200" indent="0" algn="ctr">
              <a:buFont typeface="Arial" panose="020B0604020202020204" pitchFamily="34" charset="0"/>
              <a:buNone/>
              <a:defRPr sz="1400">
                <a:solidFill>
                  <a:schemeClr val="bg1"/>
                </a:solidFill>
              </a:defRPr>
            </a:lvl7pPr>
            <a:lvl8pPr marL="3200400" indent="0" algn="ctr">
              <a:buFont typeface="Arial" panose="020B0604020202020204" pitchFamily="34" charset="0"/>
              <a:buNone/>
              <a:defRPr sz="1400">
                <a:solidFill>
                  <a:schemeClr val="bg1"/>
                </a:solidFill>
              </a:defRPr>
            </a:lvl8pPr>
            <a:lvl9pPr marL="3657600" indent="0" algn="ctr">
              <a:buFont typeface="Arial" panose="020B0604020202020204" pitchFamily="34" charset="0"/>
              <a:buNone/>
              <a:defRPr sz="1400">
                <a:solidFill>
                  <a:schemeClr val="bg1"/>
                </a:solidFill>
              </a:defRPr>
            </a:lvl9pPr>
          </a:lstStyle>
          <a:p>
            <a:pPr lvl="0"/>
            <a:r>
              <a:rPr lang="en-US"/>
              <a:t>Click to edit Master text styles</a:t>
            </a:r>
          </a:p>
        </p:txBody>
      </p:sp>
      <p:sp>
        <p:nvSpPr>
          <p:cNvPr id="38" name="Text Placeholder 37"/>
          <p:cNvSpPr>
            <a:spLocks noGrp="1"/>
          </p:cNvSpPr>
          <p:nvPr>
            <p:ph type="body" sz="quarter" idx="17"/>
          </p:nvPr>
        </p:nvSpPr>
        <p:spPr>
          <a:xfrm>
            <a:off x="2125632" y="1488260"/>
            <a:ext cx="301752" cy="301752"/>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nchorCtr="0">
            <a:noAutofit/>
          </a:bodyPr>
          <a:lstStyle>
            <a:lvl1pPr marL="0" indent="0" algn="ctr">
              <a:lnSpc>
                <a:spcPct val="100000"/>
              </a:lnSpc>
              <a:spcBef>
                <a:spcPts val="0"/>
              </a:spcBef>
              <a:buFont typeface="Arial" panose="020B0604020202020204" pitchFamily="34" charset="0"/>
              <a:buNone/>
              <a:defRPr sz="1400">
                <a:solidFill>
                  <a:schemeClr val="bg1"/>
                </a:solidFill>
              </a:defRPr>
            </a:lvl1pPr>
            <a:lvl2pPr marL="457200" indent="0" algn="ctr">
              <a:buFont typeface="Arial" panose="020B0604020202020204" pitchFamily="34" charset="0"/>
              <a:buNone/>
              <a:defRPr sz="1400">
                <a:solidFill>
                  <a:schemeClr val="bg1"/>
                </a:solidFill>
              </a:defRPr>
            </a:lvl2pPr>
            <a:lvl3pPr marL="914400" indent="0" algn="ctr">
              <a:buFont typeface="Arial" panose="020B0604020202020204" pitchFamily="34" charset="0"/>
              <a:buNone/>
              <a:defRPr sz="1400">
                <a:solidFill>
                  <a:schemeClr val="bg1"/>
                </a:solidFill>
              </a:defRPr>
            </a:lvl3pPr>
            <a:lvl4pPr marL="1371600" indent="0" algn="ctr">
              <a:buFont typeface="Arial" panose="020B0604020202020204" pitchFamily="34" charset="0"/>
              <a:buNone/>
              <a:defRPr sz="1400">
                <a:solidFill>
                  <a:schemeClr val="bg1"/>
                </a:solidFill>
              </a:defRPr>
            </a:lvl4pPr>
            <a:lvl5pPr marL="1828800" indent="0" algn="ctr">
              <a:buFont typeface="Arial" panose="020B0604020202020204" pitchFamily="34" charset="0"/>
              <a:buNone/>
              <a:defRPr sz="1400">
                <a:solidFill>
                  <a:schemeClr val="bg1"/>
                </a:solidFill>
              </a:defRPr>
            </a:lvl5pPr>
            <a:lvl6pPr marL="2286000" indent="0" algn="ctr">
              <a:buFont typeface="Arial" panose="020B0604020202020204" pitchFamily="34" charset="0"/>
              <a:buNone/>
              <a:defRPr sz="1400">
                <a:solidFill>
                  <a:schemeClr val="bg1"/>
                </a:solidFill>
              </a:defRPr>
            </a:lvl6pPr>
            <a:lvl7pPr marL="2743200" indent="0" algn="ctr">
              <a:buFont typeface="Arial" panose="020B0604020202020204" pitchFamily="34" charset="0"/>
              <a:buNone/>
              <a:defRPr sz="1400">
                <a:solidFill>
                  <a:schemeClr val="bg1"/>
                </a:solidFill>
              </a:defRPr>
            </a:lvl7pPr>
            <a:lvl8pPr marL="3200400" indent="0" algn="ctr">
              <a:buFont typeface="Arial" panose="020B0604020202020204" pitchFamily="34" charset="0"/>
              <a:buNone/>
              <a:defRPr sz="1400">
                <a:solidFill>
                  <a:schemeClr val="bg1"/>
                </a:solidFill>
              </a:defRPr>
            </a:lvl8pPr>
            <a:lvl9pPr marL="3657600" indent="0" algn="ctr">
              <a:buFont typeface="Arial" panose="020B0604020202020204" pitchFamily="34" charset="0"/>
              <a:buNone/>
              <a:defRPr sz="1400">
                <a:solidFill>
                  <a:schemeClr val="bg1"/>
                </a:solidFill>
              </a:defRPr>
            </a:lvl9pPr>
          </a:lstStyle>
          <a:p>
            <a:pPr lvl="0"/>
            <a:r>
              <a:rPr lang="en-US"/>
              <a:t>Click to edit Master text styles</a:t>
            </a:r>
          </a:p>
        </p:txBody>
      </p:sp>
      <p:sp>
        <p:nvSpPr>
          <p:cNvPr id="31" name="Text Placeholder 30"/>
          <p:cNvSpPr>
            <a:spLocks noGrp="1"/>
          </p:cNvSpPr>
          <p:nvPr>
            <p:ph type="body" sz="quarter" idx="13"/>
          </p:nvPr>
        </p:nvSpPr>
        <p:spPr>
          <a:xfrm>
            <a:off x="2524480" y="1497208"/>
            <a:ext cx="9114158" cy="342995"/>
          </a:xfrm>
        </p:spPr>
        <p:txBody>
          <a:bodyPr>
            <a:normAutofit/>
          </a:bodyPr>
          <a:lstStyle>
            <a:lvl1pPr marL="0" indent="0">
              <a:lnSpc>
                <a:spcPct val="100000"/>
              </a:lnSpc>
              <a:buFont typeface="Arial" panose="020B0604020202020204" pitchFamily="34" charset="0"/>
              <a:buNone/>
              <a:defRPr sz="1800">
                <a:latin typeface="+mj-lt"/>
              </a:defRPr>
            </a:lvl1pPr>
            <a:lvl2pPr marL="457200" indent="0">
              <a:lnSpc>
                <a:spcPct val="100000"/>
              </a:lnSpc>
              <a:buFont typeface="Arial" panose="020B0604020202020204" pitchFamily="34" charset="0"/>
              <a:buNone/>
              <a:defRPr sz="1800">
                <a:latin typeface="+mj-lt"/>
              </a:defRPr>
            </a:lvl2pPr>
            <a:lvl3pPr marL="914400" indent="0">
              <a:lnSpc>
                <a:spcPct val="100000"/>
              </a:lnSpc>
              <a:buFont typeface="Arial" panose="020B0604020202020204" pitchFamily="34" charset="0"/>
              <a:buNone/>
              <a:defRPr sz="1800">
                <a:latin typeface="+mj-lt"/>
              </a:defRPr>
            </a:lvl3pPr>
            <a:lvl4pPr marL="1371600" indent="0">
              <a:lnSpc>
                <a:spcPct val="100000"/>
              </a:lnSpc>
              <a:buFont typeface="Arial" panose="020B0604020202020204" pitchFamily="34" charset="0"/>
              <a:buNone/>
              <a:defRPr sz="1800">
                <a:latin typeface="+mj-lt"/>
              </a:defRPr>
            </a:lvl4pPr>
            <a:lvl5pPr marL="1828800" indent="0">
              <a:lnSpc>
                <a:spcPct val="100000"/>
              </a:lnSpc>
              <a:buFont typeface="Arial" panose="020B0604020202020204" pitchFamily="34" charset="0"/>
              <a:buNone/>
              <a:defRPr sz="1800">
                <a:latin typeface="+mj-lt"/>
              </a:defRPr>
            </a:lvl5pPr>
            <a:lvl6pPr marL="2286000" indent="0">
              <a:lnSpc>
                <a:spcPct val="100000"/>
              </a:lnSpc>
              <a:buFont typeface="Arial" panose="020B0604020202020204" pitchFamily="34" charset="0"/>
              <a:buNone/>
              <a:defRPr sz="1800">
                <a:latin typeface="+mj-lt"/>
              </a:defRPr>
            </a:lvl6pPr>
            <a:lvl7pPr marL="2743200" indent="0">
              <a:lnSpc>
                <a:spcPct val="100000"/>
              </a:lnSpc>
              <a:buFont typeface="Arial" panose="020B0604020202020204" pitchFamily="34" charset="0"/>
              <a:buNone/>
              <a:defRPr sz="1800">
                <a:latin typeface="+mj-lt"/>
              </a:defRPr>
            </a:lvl7pPr>
            <a:lvl8pPr marL="3200400" indent="0">
              <a:lnSpc>
                <a:spcPct val="100000"/>
              </a:lnSpc>
              <a:buFont typeface="Arial" panose="020B0604020202020204" pitchFamily="34" charset="0"/>
              <a:buNone/>
              <a:defRPr sz="1800">
                <a:latin typeface="+mj-lt"/>
              </a:defRPr>
            </a:lvl8pPr>
            <a:lvl9pPr marL="3657600" indent="0">
              <a:lnSpc>
                <a:spcPct val="100000"/>
              </a:lnSpc>
              <a:buFont typeface="Arial" panose="020B0604020202020204" pitchFamily="34" charset="0"/>
              <a:buNone/>
              <a:defRPr sz="1800">
                <a:latin typeface="+mj-lt"/>
              </a:defRPr>
            </a:lvl9pPr>
          </a:lstStyle>
          <a:p>
            <a:pPr lvl="0"/>
            <a:r>
              <a:rPr lang="en-US"/>
              <a:t>Click to edit Master text styles</a:t>
            </a:r>
          </a:p>
        </p:txBody>
      </p:sp>
      <p:sp>
        <p:nvSpPr>
          <p:cNvPr id="2" name="Title 1"/>
          <p:cNvSpPr>
            <a:spLocks noGrp="1"/>
          </p:cNvSpPr>
          <p:nvPr>
            <p:ph type="title"/>
          </p:nvPr>
        </p:nvSpPr>
        <p:spPr>
          <a:xfrm>
            <a:off x="1993337" y="298713"/>
            <a:ext cx="9645372" cy="740663"/>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pPr/>
              <a:t>3/12/2025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cxnSp>
        <p:nvCxnSpPr>
          <p:cNvPr id="28" name="Straight Connector 27" descr="Decorative"/>
          <p:cNvCxnSpPr/>
          <p:nvPr userDrawn="1"/>
        </p:nvCxnSpPr>
        <p:spPr>
          <a:xfrm>
            <a:off x="1090494" y="0"/>
            <a:ext cx="0" cy="6858000"/>
          </a:xfrm>
          <a:prstGeom prst="line">
            <a:avLst/>
          </a:prstGeom>
          <a:ln w="38100">
            <a:solidFill>
              <a:srgbClr val="FF802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9" name="Oval 28" descr="Decorative"/>
          <p:cNvSpPr/>
          <p:nvPr userDrawn="1"/>
        </p:nvSpPr>
        <p:spPr>
          <a:xfrm>
            <a:off x="159077" y="220216"/>
            <a:ext cx="1362969" cy="1362969"/>
          </a:xfrm>
          <a:prstGeom prst="ellipse">
            <a:avLst/>
          </a:pr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 Placeholder 30"/>
          <p:cNvSpPr>
            <a:spLocks noGrp="1"/>
          </p:cNvSpPr>
          <p:nvPr>
            <p:ph type="body" sz="quarter" idx="14"/>
          </p:nvPr>
        </p:nvSpPr>
        <p:spPr>
          <a:xfrm>
            <a:off x="1986455" y="975716"/>
            <a:ext cx="9652243" cy="342995"/>
          </a:xfrm>
        </p:spPr>
        <p:txBody>
          <a:bodyPr>
            <a:normAutofit/>
          </a:bodyPr>
          <a:lstStyle>
            <a:lvl1pPr marL="0" indent="0">
              <a:lnSpc>
                <a:spcPct val="100000"/>
              </a:lnSpc>
              <a:buFont typeface="Arial" panose="020B0604020202020204" pitchFamily="34" charset="0"/>
              <a:buNone/>
              <a:defRPr sz="1800">
                <a:latin typeface="+mj-lt"/>
              </a:defRPr>
            </a:lvl1pPr>
            <a:lvl2pPr marL="457200" indent="0">
              <a:lnSpc>
                <a:spcPct val="100000"/>
              </a:lnSpc>
              <a:buFont typeface="Arial" panose="020B0604020202020204" pitchFamily="34" charset="0"/>
              <a:buNone/>
              <a:defRPr sz="1800">
                <a:latin typeface="+mj-lt"/>
              </a:defRPr>
            </a:lvl2pPr>
            <a:lvl3pPr marL="914400" indent="0">
              <a:lnSpc>
                <a:spcPct val="100000"/>
              </a:lnSpc>
              <a:buFont typeface="Arial" panose="020B0604020202020204" pitchFamily="34" charset="0"/>
              <a:buNone/>
              <a:defRPr sz="1800">
                <a:latin typeface="+mj-lt"/>
              </a:defRPr>
            </a:lvl3pPr>
            <a:lvl4pPr marL="1371600" indent="0">
              <a:lnSpc>
                <a:spcPct val="100000"/>
              </a:lnSpc>
              <a:buFont typeface="Arial" panose="020B0604020202020204" pitchFamily="34" charset="0"/>
              <a:buNone/>
              <a:defRPr sz="1800">
                <a:latin typeface="+mj-lt"/>
              </a:defRPr>
            </a:lvl4pPr>
            <a:lvl5pPr marL="1828800" indent="0">
              <a:lnSpc>
                <a:spcPct val="100000"/>
              </a:lnSpc>
              <a:buFont typeface="Arial" panose="020B0604020202020204" pitchFamily="34" charset="0"/>
              <a:buNone/>
              <a:defRPr sz="1800">
                <a:latin typeface="+mj-lt"/>
              </a:defRPr>
            </a:lvl5pPr>
            <a:lvl6pPr marL="2286000" indent="0">
              <a:lnSpc>
                <a:spcPct val="100000"/>
              </a:lnSpc>
              <a:buFont typeface="Arial" panose="020B0604020202020204" pitchFamily="34" charset="0"/>
              <a:buNone/>
              <a:defRPr sz="1800">
                <a:latin typeface="+mj-lt"/>
              </a:defRPr>
            </a:lvl6pPr>
            <a:lvl7pPr marL="2743200" indent="0">
              <a:lnSpc>
                <a:spcPct val="100000"/>
              </a:lnSpc>
              <a:buFont typeface="Arial" panose="020B0604020202020204" pitchFamily="34" charset="0"/>
              <a:buNone/>
              <a:defRPr sz="1800">
                <a:latin typeface="+mj-lt"/>
              </a:defRPr>
            </a:lvl7pPr>
            <a:lvl8pPr marL="3200400" indent="0">
              <a:lnSpc>
                <a:spcPct val="100000"/>
              </a:lnSpc>
              <a:buFont typeface="Arial" panose="020B0604020202020204" pitchFamily="34" charset="0"/>
              <a:buNone/>
              <a:defRPr sz="1800">
                <a:latin typeface="+mj-lt"/>
              </a:defRPr>
            </a:lvl8pPr>
            <a:lvl9pPr marL="3657600" indent="0">
              <a:lnSpc>
                <a:spcPct val="100000"/>
              </a:lnSpc>
              <a:buFont typeface="Arial" panose="020B0604020202020204" pitchFamily="34" charset="0"/>
              <a:buNone/>
              <a:defRPr sz="1800">
                <a:latin typeface="+mj-lt"/>
              </a:defRPr>
            </a:lvl9pPr>
          </a:lstStyle>
          <a:p>
            <a:pPr lvl="0"/>
            <a:r>
              <a:rPr lang="en-US"/>
              <a:t>Click to edit Master text styles</a:t>
            </a:r>
          </a:p>
        </p:txBody>
      </p:sp>
      <p:sp>
        <p:nvSpPr>
          <p:cNvPr id="41" name="Text Placeholder 30"/>
          <p:cNvSpPr>
            <a:spLocks noGrp="1"/>
          </p:cNvSpPr>
          <p:nvPr>
            <p:ph type="body" sz="quarter" idx="20"/>
          </p:nvPr>
        </p:nvSpPr>
        <p:spPr>
          <a:xfrm>
            <a:off x="2524541" y="5221483"/>
            <a:ext cx="9114134" cy="342995"/>
          </a:xfrm>
        </p:spPr>
        <p:txBody>
          <a:bodyPr>
            <a:normAutofit/>
          </a:bodyPr>
          <a:lstStyle>
            <a:lvl1pPr marL="0" indent="0">
              <a:lnSpc>
                <a:spcPct val="100000"/>
              </a:lnSpc>
              <a:buFont typeface="Arial" panose="020B0604020202020204" pitchFamily="34" charset="0"/>
              <a:buNone/>
              <a:defRPr sz="1800">
                <a:latin typeface="+mj-lt"/>
              </a:defRPr>
            </a:lvl1pPr>
            <a:lvl2pPr marL="457200" indent="0">
              <a:lnSpc>
                <a:spcPct val="100000"/>
              </a:lnSpc>
              <a:buFont typeface="Arial" panose="020B0604020202020204" pitchFamily="34" charset="0"/>
              <a:buNone/>
              <a:defRPr sz="1800">
                <a:latin typeface="+mj-lt"/>
              </a:defRPr>
            </a:lvl2pPr>
            <a:lvl3pPr marL="914400" indent="0">
              <a:lnSpc>
                <a:spcPct val="100000"/>
              </a:lnSpc>
              <a:buFont typeface="Arial" panose="020B0604020202020204" pitchFamily="34" charset="0"/>
              <a:buNone/>
              <a:defRPr sz="1800">
                <a:latin typeface="+mj-lt"/>
              </a:defRPr>
            </a:lvl3pPr>
            <a:lvl4pPr marL="1371600" indent="0">
              <a:lnSpc>
                <a:spcPct val="100000"/>
              </a:lnSpc>
              <a:buFont typeface="Arial" panose="020B0604020202020204" pitchFamily="34" charset="0"/>
              <a:buNone/>
              <a:defRPr sz="1800">
                <a:latin typeface="+mj-lt"/>
              </a:defRPr>
            </a:lvl4pPr>
            <a:lvl5pPr marL="1828800" indent="0">
              <a:lnSpc>
                <a:spcPct val="100000"/>
              </a:lnSpc>
              <a:buFont typeface="Arial" panose="020B0604020202020204" pitchFamily="34" charset="0"/>
              <a:buNone/>
              <a:defRPr sz="1800">
                <a:latin typeface="+mj-lt"/>
              </a:defRPr>
            </a:lvl5pPr>
            <a:lvl6pPr marL="2286000" indent="0">
              <a:lnSpc>
                <a:spcPct val="100000"/>
              </a:lnSpc>
              <a:buFont typeface="Arial" panose="020B0604020202020204" pitchFamily="34" charset="0"/>
              <a:buNone/>
              <a:defRPr sz="1800">
                <a:latin typeface="+mj-lt"/>
              </a:defRPr>
            </a:lvl6pPr>
            <a:lvl7pPr marL="2743200" indent="0">
              <a:lnSpc>
                <a:spcPct val="100000"/>
              </a:lnSpc>
              <a:buFont typeface="Arial" panose="020B0604020202020204" pitchFamily="34" charset="0"/>
              <a:buNone/>
              <a:defRPr sz="1800">
                <a:latin typeface="+mj-lt"/>
              </a:defRPr>
            </a:lvl7pPr>
            <a:lvl8pPr marL="3200400" indent="0">
              <a:lnSpc>
                <a:spcPct val="100000"/>
              </a:lnSpc>
              <a:buFont typeface="Arial" panose="020B0604020202020204" pitchFamily="34" charset="0"/>
              <a:buNone/>
              <a:defRPr sz="1800">
                <a:latin typeface="+mj-lt"/>
              </a:defRPr>
            </a:lvl8pPr>
            <a:lvl9pPr marL="3657600" indent="0">
              <a:lnSpc>
                <a:spcPct val="100000"/>
              </a:lnSpc>
              <a:buFont typeface="Arial" panose="020B0604020202020204" pitchFamily="34" charset="0"/>
              <a:buNone/>
              <a:defRPr sz="1800">
                <a:latin typeface="+mj-lt"/>
              </a:defRPr>
            </a:lvl9pPr>
          </a:lstStyle>
          <a:p>
            <a:pPr lvl="0"/>
            <a:r>
              <a:rPr lang="en-US"/>
              <a:t>Click to edit Master text styles</a:t>
            </a:r>
          </a:p>
        </p:txBody>
      </p:sp>
      <p:sp>
        <p:nvSpPr>
          <p:cNvPr id="19" name="Text Placeholder 33"/>
          <p:cNvSpPr>
            <a:spLocks noGrp="1"/>
          </p:cNvSpPr>
          <p:nvPr>
            <p:ph type="body" sz="quarter" idx="25"/>
          </p:nvPr>
        </p:nvSpPr>
        <p:spPr>
          <a:xfrm>
            <a:off x="2524480" y="1855239"/>
            <a:ext cx="9114113" cy="1316736"/>
          </a:xfrm>
        </p:spPr>
        <p:txBody>
          <a:bodyPr>
            <a:normAutofit/>
          </a:bodyPr>
          <a:lstStyle>
            <a:lvl1pPr marL="0" indent="0">
              <a:lnSpc>
                <a:spcPts val="1500"/>
              </a:lnSpc>
              <a:buFont typeface="Arial" panose="020B0604020202020204" pitchFamily="34" charset="0"/>
              <a:buNone/>
              <a:defRPr sz="1200"/>
            </a:lvl1pPr>
            <a:lvl2pPr marL="457200" indent="0">
              <a:lnSpc>
                <a:spcPts val="1500"/>
              </a:lnSpc>
              <a:buFont typeface="Arial" panose="020B0604020202020204" pitchFamily="34" charset="0"/>
              <a:buNone/>
              <a:defRPr sz="1200"/>
            </a:lvl2pPr>
            <a:lvl3pPr marL="914400" indent="0">
              <a:lnSpc>
                <a:spcPts val="1500"/>
              </a:lnSpc>
              <a:buFont typeface="Arial" panose="020B0604020202020204" pitchFamily="34" charset="0"/>
              <a:buNone/>
              <a:defRPr sz="1200"/>
            </a:lvl3pPr>
            <a:lvl4pPr marL="1371600" indent="0">
              <a:lnSpc>
                <a:spcPts val="1500"/>
              </a:lnSpc>
              <a:buFont typeface="Arial" panose="020B0604020202020204" pitchFamily="34" charset="0"/>
              <a:buNone/>
              <a:defRPr sz="1200"/>
            </a:lvl4pPr>
            <a:lvl5pPr marL="1828800" indent="0">
              <a:lnSpc>
                <a:spcPts val="1500"/>
              </a:lnSpc>
              <a:buFont typeface="Arial" panose="020B0604020202020204" pitchFamily="34" charset="0"/>
              <a:buNone/>
              <a:defRPr sz="1200"/>
            </a:lvl5pPr>
            <a:lvl6pPr marL="2286000" indent="0">
              <a:lnSpc>
                <a:spcPts val="1500"/>
              </a:lnSpc>
              <a:buFont typeface="Arial" panose="020B0604020202020204" pitchFamily="34" charset="0"/>
              <a:buNone/>
              <a:defRPr sz="1200"/>
            </a:lvl6pPr>
            <a:lvl7pPr marL="2743200" indent="0">
              <a:lnSpc>
                <a:spcPts val="1500"/>
              </a:lnSpc>
              <a:buFont typeface="Arial" panose="020B0604020202020204" pitchFamily="34" charset="0"/>
              <a:buNone/>
              <a:defRPr sz="1200"/>
            </a:lvl7pPr>
            <a:lvl8pPr marL="3200400" indent="0">
              <a:lnSpc>
                <a:spcPts val="1500"/>
              </a:lnSpc>
              <a:buFont typeface="Arial" panose="020B0604020202020204" pitchFamily="34" charset="0"/>
              <a:buNone/>
              <a:defRPr sz="1200"/>
            </a:lvl8pPr>
            <a:lvl9pPr marL="3657600" indent="0">
              <a:lnSpc>
                <a:spcPts val="1500"/>
              </a:lnSpc>
              <a:buFont typeface="Arial" panose="020B0604020202020204" pitchFamily="34" charset="0"/>
              <a:buNone/>
              <a:defRPr sz="1200"/>
            </a:lvl9pPr>
          </a:lstStyle>
          <a:p>
            <a:pPr lvl="0"/>
            <a:r>
              <a:rPr lang="en-US"/>
              <a:t>Click to edit Master text styles</a:t>
            </a:r>
          </a:p>
        </p:txBody>
      </p:sp>
      <p:sp>
        <p:nvSpPr>
          <p:cNvPr id="24" name="Text Placeholder 33"/>
          <p:cNvSpPr>
            <a:spLocks noGrp="1"/>
          </p:cNvSpPr>
          <p:nvPr>
            <p:ph type="body" sz="quarter" idx="21"/>
          </p:nvPr>
        </p:nvSpPr>
        <p:spPr>
          <a:xfrm>
            <a:off x="2524525" y="5603820"/>
            <a:ext cx="9114130" cy="704733"/>
          </a:xfrm>
        </p:spPr>
        <p:txBody>
          <a:bodyPr>
            <a:normAutofit/>
          </a:bodyPr>
          <a:lstStyle>
            <a:lvl1pPr marL="0" indent="0">
              <a:lnSpc>
                <a:spcPts val="1500"/>
              </a:lnSpc>
              <a:buFont typeface="Arial" panose="020B0604020202020204" pitchFamily="34" charset="0"/>
              <a:buNone/>
              <a:defRPr sz="1200"/>
            </a:lvl1pPr>
            <a:lvl2pPr marL="457200" indent="0">
              <a:lnSpc>
                <a:spcPts val="1500"/>
              </a:lnSpc>
              <a:buFont typeface="Arial" panose="020B0604020202020204" pitchFamily="34" charset="0"/>
              <a:buNone/>
              <a:defRPr sz="1200"/>
            </a:lvl2pPr>
            <a:lvl3pPr marL="914400" indent="0">
              <a:lnSpc>
                <a:spcPts val="1500"/>
              </a:lnSpc>
              <a:buFont typeface="Arial" panose="020B0604020202020204" pitchFamily="34" charset="0"/>
              <a:buNone/>
              <a:defRPr sz="1200"/>
            </a:lvl3pPr>
            <a:lvl4pPr marL="1371600" indent="0">
              <a:lnSpc>
                <a:spcPts val="1500"/>
              </a:lnSpc>
              <a:buFont typeface="Arial" panose="020B0604020202020204" pitchFamily="34" charset="0"/>
              <a:buNone/>
              <a:defRPr sz="1200"/>
            </a:lvl4pPr>
            <a:lvl5pPr marL="1828800" indent="0">
              <a:lnSpc>
                <a:spcPts val="1500"/>
              </a:lnSpc>
              <a:buFont typeface="Arial" panose="020B0604020202020204" pitchFamily="34" charset="0"/>
              <a:buNone/>
              <a:defRPr sz="1200"/>
            </a:lvl5pPr>
            <a:lvl6pPr marL="2286000" indent="0">
              <a:lnSpc>
                <a:spcPts val="1500"/>
              </a:lnSpc>
              <a:buFont typeface="Arial" panose="020B0604020202020204" pitchFamily="34" charset="0"/>
              <a:buNone/>
              <a:defRPr sz="1200"/>
            </a:lvl6pPr>
            <a:lvl7pPr marL="2743200" indent="0">
              <a:lnSpc>
                <a:spcPts val="1500"/>
              </a:lnSpc>
              <a:buFont typeface="Arial" panose="020B0604020202020204" pitchFamily="34" charset="0"/>
              <a:buNone/>
              <a:defRPr sz="1200"/>
            </a:lvl7pPr>
            <a:lvl8pPr marL="3200400" indent="0">
              <a:lnSpc>
                <a:spcPts val="1500"/>
              </a:lnSpc>
              <a:buFont typeface="Arial" panose="020B0604020202020204" pitchFamily="34" charset="0"/>
              <a:buNone/>
              <a:defRPr sz="1200"/>
            </a:lvl8pPr>
            <a:lvl9pPr marL="3657600" indent="0">
              <a:lnSpc>
                <a:spcPts val="1500"/>
              </a:lnSpc>
              <a:buFont typeface="Arial" panose="020B0604020202020204" pitchFamily="34" charset="0"/>
              <a:buNone/>
              <a:defRPr sz="1200"/>
            </a:lvl9pPr>
          </a:lstStyle>
          <a:p>
            <a:pPr lvl="0"/>
            <a:r>
              <a:rPr lang="en-US"/>
              <a:t>Click to edit Master text styles</a:t>
            </a:r>
          </a:p>
        </p:txBody>
      </p:sp>
      <p:sp>
        <p:nvSpPr>
          <p:cNvPr id="23" name="Content Placeholder 40"/>
          <p:cNvSpPr>
            <a:spLocks noGrp="1"/>
          </p:cNvSpPr>
          <p:nvPr>
            <p:ph sz="quarter" idx="27"/>
          </p:nvPr>
        </p:nvSpPr>
        <p:spPr>
          <a:xfrm>
            <a:off x="2524481" y="3508744"/>
            <a:ext cx="2926080" cy="539445"/>
          </a:xfrm>
          <a:noFill/>
          <a:ln w="38100">
            <a:noFill/>
          </a:ln>
        </p:spPr>
        <p:txBody>
          <a:bodyPr lIns="91440" tIns="0" rIns="91440" bIns="0">
            <a:normAutofit/>
          </a:bodyPr>
          <a:lstStyle>
            <a:lvl1pPr marL="0" indent="0" algn="ctr">
              <a:lnSpc>
                <a:spcPct val="90000"/>
              </a:lnSpc>
              <a:spcBef>
                <a:spcPts val="0"/>
              </a:spcBef>
              <a:spcAft>
                <a:spcPts val="200"/>
              </a:spcAft>
              <a:buFont typeface="Arial" panose="020B0604020202020204" pitchFamily="34" charset="0"/>
              <a:buNone/>
              <a:defRPr sz="1200">
                <a:latin typeface="+mj-lt"/>
              </a:defRPr>
            </a:lvl1pPr>
            <a:lvl2pPr marL="457200" indent="0" algn="ctr">
              <a:lnSpc>
                <a:spcPct val="90000"/>
              </a:lnSpc>
              <a:spcAft>
                <a:spcPts val="400"/>
              </a:spcAft>
              <a:buFont typeface="Arial" panose="020B0604020202020204" pitchFamily="34" charset="0"/>
              <a:buNone/>
              <a:defRPr sz="1200">
                <a:latin typeface="+mj-lt"/>
              </a:defRPr>
            </a:lvl2pPr>
            <a:lvl3pPr marL="914400" indent="0" algn="ctr">
              <a:lnSpc>
                <a:spcPct val="90000"/>
              </a:lnSpc>
              <a:spcAft>
                <a:spcPts val="400"/>
              </a:spcAft>
              <a:buFont typeface="Arial" panose="020B0604020202020204" pitchFamily="34" charset="0"/>
              <a:buNone/>
              <a:defRPr sz="1200">
                <a:latin typeface="+mj-lt"/>
              </a:defRPr>
            </a:lvl3pPr>
            <a:lvl4pPr marL="1371600" indent="0" algn="ctr">
              <a:lnSpc>
                <a:spcPct val="90000"/>
              </a:lnSpc>
              <a:spcAft>
                <a:spcPts val="400"/>
              </a:spcAft>
              <a:buFont typeface="Arial" panose="020B0604020202020204" pitchFamily="34" charset="0"/>
              <a:buNone/>
              <a:defRPr sz="1200">
                <a:latin typeface="+mj-lt"/>
              </a:defRPr>
            </a:lvl4pPr>
            <a:lvl5pPr marL="1828800" indent="0" algn="ctr">
              <a:lnSpc>
                <a:spcPct val="90000"/>
              </a:lnSpc>
              <a:spcAft>
                <a:spcPts val="400"/>
              </a:spcAft>
              <a:buFont typeface="Arial" panose="020B0604020202020204" pitchFamily="34" charset="0"/>
              <a:buNone/>
              <a:defRPr sz="1200">
                <a:latin typeface="+mj-lt"/>
              </a:defRPr>
            </a:lvl5pPr>
            <a:lvl6pPr marL="2286000" indent="0" algn="ctr">
              <a:lnSpc>
                <a:spcPct val="90000"/>
              </a:lnSpc>
              <a:spcAft>
                <a:spcPts val="400"/>
              </a:spcAft>
              <a:buNone/>
              <a:defRPr sz="1200">
                <a:latin typeface="+mj-lt"/>
              </a:defRPr>
            </a:lvl6pPr>
            <a:lvl7pPr marL="2743200" indent="0" algn="ctr">
              <a:lnSpc>
                <a:spcPct val="90000"/>
              </a:lnSpc>
              <a:spcAft>
                <a:spcPts val="400"/>
              </a:spcAft>
              <a:buNone/>
              <a:defRPr sz="1200">
                <a:latin typeface="+mj-lt"/>
              </a:defRPr>
            </a:lvl7pPr>
            <a:lvl8pPr marL="3200400" indent="0" algn="ctr">
              <a:lnSpc>
                <a:spcPct val="90000"/>
              </a:lnSpc>
              <a:spcAft>
                <a:spcPts val="400"/>
              </a:spcAft>
              <a:buNone/>
              <a:defRPr sz="1200">
                <a:latin typeface="+mj-lt"/>
              </a:defRPr>
            </a:lvl8pPr>
            <a:lvl9pPr marL="3657600" indent="0" algn="ctr">
              <a:lnSpc>
                <a:spcPct val="90000"/>
              </a:lnSpc>
              <a:spcAft>
                <a:spcPts val="400"/>
              </a:spcAft>
              <a:buNone/>
              <a:defRPr sz="1200">
                <a:latin typeface="+mj-lt"/>
              </a:defRPr>
            </a:lvl9pPr>
          </a:lstStyle>
          <a:p>
            <a:pPr lvl="0"/>
            <a:r>
              <a:rPr lang="en-US"/>
              <a:t>Click to edit Master text styles</a:t>
            </a:r>
          </a:p>
        </p:txBody>
      </p:sp>
      <p:sp>
        <p:nvSpPr>
          <p:cNvPr id="18" name="Text Placeholder 37"/>
          <p:cNvSpPr>
            <a:spLocks noGrp="1"/>
          </p:cNvSpPr>
          <p:nvPr>
            <p:ph type="body" sz="quarter" idx="28"/>
          </p:nvPr>
        </p:nvSpPr>
        <p:spPr>
          <a:xfrm>
            <a:off x="2125632" y="4155903"/>
            <a:ext cx="301752" cy="301752"/>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nchorCtr="0">
            <a:noAutofit/>
          </a:bodyPr>
          <a:lstStyle>
            <a:lvl1pPr marL="0" indent="0" algn="ctr">
              <a:lnSpc>
                <a:spcPct val="100000"/>
              </a:lnSpc>
              <a:spcBef>
                <a:spcPts val="0"/>
              </a:spcBef>
              <a:buFont typeface="Arial" panose="020B0604020202020204" pitchFamily="34" charset="0"/>
              <a:buNone/>
              <a:defRPr sz="1400">
                <a:solidFill>
                  <a:schemeClr val="bg1"/>
                </a:solidFill>
              </a:defRPr>
            </a:lvl1pPr>
            <a:lvl2pPr marL="457200" indent="0" algn="ctr">
              <a:buFont typeface="Arial" panose="020B0604020202020204" pitchFamily="34" charset="0"/>
              <a:buNone/>
              <a:defRPr sz="1400">
                <a:solidFill>
                  <a:schemeClr val="bg1"/>
                </a:solidFill>
              </a:defRPr>
            </a:lvl2pPr>
            <a:lvl3pPr marL="914400" indent="0" algn="ctr">
              <a:buFont typeface="Arial" panose="020B0604020202020204" pitchFamily="34" charset="0"/>
              <a:buNone/>
              <a:defRPr sz="1400">
                <a:solidFill>
                  <a:schemeClr val="bg1"/>
                </a:solidFill>
              </a:defRPr>
            </a:lvl3pPr>
            <a:lvl4pPr marL="1371600" indent="0" algn="ctr">
              <a:buFont typeface="Arial" panose="020B0604020202020204" pitchFamily="34" charset="0"/>
              <a:buNone/>
              <a:defRPr sz="1400">
                <a:solidFill>
                  <a:schemeClr val="bg1"/>
                </a:solidFill>
              </a:defRPr>
            </a:lvl4pPr>
            <a:lvl5pPr marL="1828800" indent="0" algn="ctr">
              <a:buFont typeface="Arial" panose="020B0604020202020204" pitchFamily="34" charset="0"/>
              <a:buNone/>
              <a:defRPr sz="1400">
                <a:solidFill>
                  <a:schemeClr val="bg1"/>
                </a:solidFill>
              </a:defRPr>
            </a:lvl5pPr>
            <a:lvl6pPr marL="2286000" indent="0" algn="ctr">
              <a:buFont typeface="Arial" panose="020B0604020202020204" pitchFamily="34" charset="0"/>
              <a:buNone/>
              <a:defRPr sz="1400">
                <a:solidFill>
                  <a:schemeClr val="bg1"/>
                </a:solidFill>
              </a:defRPr>
            </a:lvl6pPr>
            <a:lvl7pPr marL="2743200" indent="0" algn="ctr">
              <a:buFont typeface="Arial" panose="020B0604020202020204" pitchFamily="34" charset="0"/>
              <a:buNone/>
              <a:defRPr sz="1400">
                <a:solidFill>
                  <a:schemeClr val="bg1"/>
                </a:solidFill>
              </a:defRPr>
            </a:lvl7pPr>
            <a:lvl8pPr marL="3200400" indent="0" algn="ctr">
              <a:buFont typeface="Arial" panose="020B0604020202020204" pitchFamily="34" charset="0"/>
              <a:buNone/>
              <a:defRPr sz="1400">
                <a:solidFill>
                  <a:schemeClr val="bg1"/>
                </a:solidFill>
              </a:defRPr>
            </a:lvl8pPr>
            <a:lvl9pPr marL="3657600" indent="0" algn="ctr">
              <a:buFont typeface="Arial" panose="020B0604020202020204" pitchFamily="34" charset="0"/>
              <a:buNone/>
              <a:defRPr sz="1400">
                <a:solidFill>
                  <a:schemeClr val="bg1"/>
                </a:solidFill>
              </a:defRPr>
            </a:lvl9pPr>
          </a:lstStyle>
          <a:p>
            <a:pPr lvl="0"/>
            <a:r>
              <a:rPr lang="en-US"/>
              <a:t>Click to edit Master text styles</a:t>
            </a:r>
          </a:p>
        </p:txBody>
      </p:sp>
      <p:sp>
        <p:nvSpPr>
          <p:cNvPr id="21" name="Text Placeholder 30"/>
          <p:cNvSpPr>
            <a:spLocks noGrp="1"/>
          </p:cNvSpPr>
          <p:nvPr>
            <p:ph type="body" sz="quarter" idx="29"/>
          </p:nvPr>
        </p:nvSpPr>
        <p:spPr>
          <a:xfrm>
            <a:off x="2524541" y="4145158"/>
            <a:ext cx="9114134" cy="342995"/>
          </a:xfrm>
        </p:spPr>
        <p:txBody>
          <a:bodyPr>
            <a:normAutofit/>
          </a:bodyPr>
          <a:lstStyle>
            <a:lvl1pPr marL="0" indent="0">
              <a:lnSpc>
                <a:spcPct val="100000"/>
              </a:lnSpc>
              <a:buFont typeface="Arial" panose="020B0604020202020204" pitchFamily="34" charset="0"/>
              <a:buNone/>
              <a:defRPr sz="1800">
                <a:latin typeface="+mj-lt"/>
              </a:defRPr>
            </a:lvl1pPr>
            <a:lvl2pPr marL="457200" indent="0">
              <a:lnSpc>
                <a:spcPct val="100000"/>
              </a:lnSpc>
              <a:buFont typeface="Arial" panose="020B0604020202020204" pitchFamily="34" charset="0"/>
              <a:buNone/>
              <a:defRPr sz="1800">
                <a:latin typeface="+mj-lt"/>
              </a:defRPr>
            </a:lvl2pPr>
            <a:lvl3pPr marL="914400" indent="0">
              <a:lnSpc>
                <a:spcPct val="100000"/>
              </a:lnSpc>
              <a:buFont typeface="Arial" panose="020B0604020202020204" pitchFamily="34" charset="0"/>
              <a:buNone/>
              <a:defRPr sz="1800">
                <a:latin typeface="+mj-lt"/>
              </a:defRPr>
            </a:lvl3pPr>
            <a:lvl4pPr marL="1371600" indent="0">
              <a:lnSpc>
                <a:spcPct val="100000"/>
              </a:lnSpc>
              <a:buFont typeface="Arial" panose="020B0604020202020204" pitchFamily="34" charset="0"/>
              <a:buNone/>
              <a:defRPr sz="1800">
                <a:latin typeface="+mj-lt"/>
              </a:defRPr>
            </a:lvl4pPr>
            <a:lvl5pPr marL="1828800" indent="0">
              <a:lnSpc>
                <a:spcPct val="100000"/>
              </a:lnSpc>
              <a:buFont typeface="Arial" panose="020B0604020202020204" pitchFamily="34" charset="0"/>
              <a:buNone/>
              <a:defRPr sz="1800">
                <a:latin typeface="+mj-lt"/>
              </a:defRPr>
            </a:lvl5pPr>
            <a:lvl6pPr marL="2286000" indent="0">
              <a:lnSpc>
                <a:spcPct val="100000"/>
              </a:lnSpc>
              <a:buFont typeface="Arial" panose="020B0604020202020204" pitchFamily="34" charset="0"/>
              <a:buNone/>
              <a:defRPr sz="1800">
                <a:latin typeface="+mj-lt"/>
              </a:defRPr>
            </a:lvl6pPr>
            <a:lvl7pPr marL="2743200" indent="0">
              <a:lnSpc>
                <a:spcPct val="100000"/>
              </a:lnSpc>
              <a:buFont typeface="Arial" panose="020B0604020202020204" pitchFamily="34" charset="0"/>
              <a:buNone/>
              <a:defRPr sz="1800">
                <a:latin typeface="+mj-lt"/>
              </a:defRPr>
            </a:lvl7pPr>
            <a:lvl8pPr marL="3200400" indent="0">
              <a:lnSpc>
                <a:spcPct val="100000"/>
              </a:lnSpc>
              <a:buFont typeface="Arial" panose="020B0604020202020204" pitchFamily="34" charset="0"/>
              <a:buNone/>
              <a:defRPr sz="1800">
                <a:latin typeface="+mj-lt"/>
              </a:defRPr>
            </a:lvl8pPr>
            <a:lvl9pPr marL="3657600" indent="0">
              <a:lnSpc>
                <a:spcPct val="100000"/>
              </a:lnSpc>
              <a:buFont typeface="Arial" panose="020B0604020202020204" pitchFamily="34" charset="0"/>
              <a:buNone/>
              <a:defRPr sz="1800">
                <a:latin typeface="+mj-lt"/>
              </a:defRPr>
            </a:lvl9pPr>
          </a:lstStyle>
          <a:p>
            <a:pPr lvl="0"/>
            <a:r>
              <a:rPr lang="en-US"/>
              <a:t>Click to edit Master text styles</a:t>
            </a:r>
          </a:p>
        </p:txBody>
      </p:sp>
      <p:sp>
        <p:nvSpPr>
          <p:cNvPr id="25" name="Text Placeholder 33"/>
          <p:cNvSpPr>
            <a:spLocks noGrp="1"/>
          </p:cNvSpPr>
          <p:nvPr>
            <p:ph type="body" sz="quarter" idx="30"/>
          </p:nvPr>
        </p:nvSpPr>
        <p:spPr>
          <a:xfrm>
            <a:off x="2524525" y="4527495"/>
            <a:ext cx="9114130" cy="704733"/>
          </a:xfrm>
        </p:spPr>
        <p:txBody>
          <a:bodyPr>
            <a:normAutofit/>
          </a:bodyPr>
          <a:lstStyle>
            <a:lvl1pPr marL="0" indent="0">
              <a:lnSpc>
                <a:spcPts val="1500"/>
              </a:lnSpc>
              <a:buFont typeface="Arial" panose="020B0604020202020204" pitchFamily="34" charset="0"/>
              <a:buNone/>
              <a:defRPr sz="1200"/>
            </a:lvl1pPr>
            <a:lvl2pPr marL="457200" indent="0">
              <a:lnSpc>
                <a:spcPts val="1500"/>
              </a:lnSpc>
              <a:buFont typeface="Arial" panose="020B0604020202020204" pitchFamily="34" charset="0"/>
              <a:buNone/>
              <a:defRPr sz="1200"/>
            </a:lvl2pPr>
            <a:lvl3pPr marL="914400" indent="0">
              <a:lnSpc>
                <a:spcPts val="1500"/>
              </a:lnSpc>
              <a:buFont typeface="Arial" panose="020B0604020202020204" pitchFamily="34" charset="0"/>
              <a:buNone/>
              <a:defRPr sz="1200"/>
            </a:lvl3pPr>
            <a:lvl4pPr marL="1371600" indent="0">
              <a:lnSpc>
                <a:spcPts val="1500"/>
              </a:lnSpc>
              <a:buFont typeface="Arial" panose="020B0604020202020204" pitchFamily="34" charset="0"/>
              <a:buNone/>
              <a:defRPr sz="1200"/>
            </a:lvl4pPr>
            <a:lvl5pPr marL="1828800" indent="0">
              <a:lnSpc>
                <a:spcPts val="1500"/>
              </a:lnSpc>
              <a:buFont typeface="Arial" panose="020B0604020202020204" pitchFamily="34" charset="0"/>
              <a:buNone/>
              <a:defRPr sz="1200"/>
            </a:lvl5pPr>
            <a:lvl6pPr marL="2286000" indent="0">
              <a:lnSpc>
                <a:spcPts val="1500"/>
              </a:lnSpc>
              <a:buFont typeface="Arial" panose="020B0604020202020204" pitchFamily="34" charset="0"/>
              <a:buNone/>
              <a:defRPr sz="1200"/>
            </a:lvl6pPr>
            <a:lvl7pPr marL="2743200" indent="0">
              <a:lnSpc>
                <a:spcPts val="1500"/>
              </a:lnSpc>
              <a:buFont typeface="Arial" panose="020B0604020202020204" pitchFamily="34" charset="0"/>
              <a:buNone/>
              <a:defRPr sz="1200"/>
            </a:lvl7pPr>
            <a:lvl8pPr marL="3200400" indent="0">
              <a:lnSpc>
                <a:spcPts val="1500"/>
              </a:lnSpc>
              <a:buFont typeface="Arial" panose="020B0604020202020204" pitchFamily="34" charset="0"/>
              <a:buNone/>
              <a:defRPr sz="1200"/>
            </a:lvl8pPr>
            <a:lvl9pPr marL="3657600" indent="0">
              <a:lnSpc>
                <a:spcPts val="1500"/>
              </a:lnSpc>
              <a:buFont typeface="Arial" panose="020B0604020202020204" pitchFamily="34" charset="0"/>
              <a:buNone/>
              <a:defRPr sz="1200"/>
            </a:lvl9pPr>
          </a:lstStyle>
          <a:p>
            <a:pPr lvl="0"/>
            <a:r>
              <a:rPr lang="en-US"/>
              <a:t>Click to edit Master text styles</a:t>
            </a:r>
          </a:p>
        </p:txBody>
      </p:sp>
      <p:sp>
        <p:nvSpPr>
          <p:cNvPr id="30" name="Content Placeholder 40"/>
          <p:cNvSpPr>
            <a:spLocks noGrp="1"/>
          </p:cNvSpPr>
          <p:nvPr>
            <p:ph sz="quarter" idx="31"/>
          </p:nvPr>
        </p:nvSpPr>
        <p:spPr>
          <a:xfrm>
            <a:off x="5620106" y="3508744"/>
            <a:ext cx="2926080" cy="539445"/>
          </a:xfrm>
          <a:noFill/>
          <a:ln w="38100">
            <a:noFill/>
          </a:ln>
        </p:spPr>
        <p:txBody>
          <a:bodyPr lIns="91440" tIns="0" rIns="91440" bIns="0">
            <a:normAutofit/>
          </a:bodyPr>
          <a:lstStyle>
            <a:lvl1pPr marL="0" indent="0" algn="ctr">
              <a:lnSpc>
                <a:spcPct val="90000"/>
              </a:lnSpc>
              <a:spcBef>
                <a:spcPts val="0"/>
              </a:spcBef>
              <a:spcAft>
                <a:spcPts val="200"/>
              </a:spcAft>
              <a:buFont typeface="Arial" panose="020B0604020202020204" pitchFamily="34" charset="0"/>
              <a:buNone/>
              <a:defRPr sz="1200">
                <a:latin typeface="+mj-lt"/>
              </a:defRPr>
            </a:lvl1pPr>
            <a:lvl2pPr marL="457200" indent="0" algn="ctr">
              <a:lnSpc>
                <a:spcPct val="90000"/>
              </a:lnSpc>
              <a:spcAft>
                <a:spcPts val="400"/>
              </a:spcAft>
              <a:buFont typeface="Arial" panose="020B0604020202020204" pitchFamily="34" charset="0"/>
              <a:buNone/>
              <a:defRPr sz="1200">
                <a:latin typeface="+mj-lt"/>
              </a:defRPr>
            </a:lvl2pPr>
            <a:lvl3pPr marL="914400" indent="0" algn="ctr">
              <a:lnSpc>
                <a:spcPct val="90000"/>
              </a:lnSpc>
              <a:spcAft>
                <a:spcPts val="400"/>
              </a:spcAft>
              <a:buFont typeface="Arial" panose="020B0604020202020204" pitchFamily="34" charset="0"/>
              <a:buNone/>
              <a:defRPr sz="1200">
                <a:latin typeface="+mj-lt"/>
              </a:defRPr>
            </a:lvl3pPr>
            <a:lvl4pPr marL="1371600" indent="0" algn="ctr">
              <a:lnSpc>
                <a:spcPct val="90000"/>
              </a:lnSpc>
              <a:spcAft>
                <a:spcPts val="400"/>
              </a:spcAft>
              <a:buFont typeface="Arial" panose="020B0604020202020204" pitchFamily="34" charset="0"/>
              <a:buNone/>
              <a:defRPr sz="1200">
                <a:latin typeface="+mj-lt"/>
              </a:defRPr>
            </a:lvl4pPr>
            <a:lvl5pPr marL="1828800" indent="0" algn="ctr">
              <a:lnSpc>
                <a:spcPct val="90000"/>
              </a:lnSpc>
              <a:spcAft>
                <a:spcPts val="400"/>
              </a:spcAft>
              <a:buFont typeface="Arial" panose="020B0604020202020204" pitchFamily="34" charset="0"/>
              <a:buNone/>
              <a:defRPr sz="1200">
                <a:latin typeface="+mj-lt"/>
              </a:defRPr>
            </a:lvl5pPr>
            <a:lvl6pPr marL="2286000" indent="0" algn="ctr">
              <a:lnSpc>
                <a:spcPct val="90000"/>
              </a:lnSpc>
              <a:spcAft>
                <a:spcPts val="400"/>
              </a:spcAft>
              <a:buNone/>
              <a:defRPr sz="1200">
                <a:latin typeface="+mj-lt"/>
              </a:defRPr>
            </a:lvl6pPr>
            <a:lvl7pPr marL="2743200" indent="0" algn="ctr">
              <a:lnSpc>
                <a:spcPct val="90000"/>
              </a:lnSpc>
              <a:spcAft>
                <a:spcPts val="400"/>
              </a:spcAft>
              <a:buNone/>
              <a:defRPr sz="1200">
                <a:latin typeface="+mj-lt"/>
              </a:defRPr>
            </a:lvl7pPr>
            <a:lvl8pPr marL="3200400" indent="0" algn="ctr">
              <a:lnSpc>
                <a:spcPct val="90000"/>
              </a:lnSpc>
              <a:spcAft>
                <a:spcPts val="400"/>
              </a:spcAft>
              <a:buNone/>
              <a:defRPr sz="1200">
                <a:latin typeface="+mj-lt"/>
              </a:defRPr>
            </a:lvl8pPr>
            <a:lvl9pPr marL="3657600" indent="0" algn="ctr">
              <a:lnSpc>
                <a:spcPct val="90000"/>
              </a:lnSpc>
              <a:spcAft>
                <a:spcPts val="400"/>
              </a:spcAft>
              <a:buNone/>
              <a:defRPr sz="1200">
                <a:latin typeface="+mj-lt"/>
              </a:defRPr>
            </a:lvl9pPr>
          </a:lstStyle>
          <a:p>
            <a:pPr lvl="0"/>
            <a:r>
              <a:rPr lang="en-US"/>
              <a:t>Click to edit Master text styles</a:t>
            </a:r>
          </a:p>
        </p:txBody>
      </p:sp>
      <p:sp>
        <p:nvSpPr>
          <p:cNvPr id="33" name="Content Placeholder 40"/>
          <p:cNvSpPr>
            <a:spLocks noGrp="1"/>
          </p:cNvSpPr>
          <p:nvPr>
            <p:ph sz="quarter" idx="32"/>
          </p:nvPr>
        </p:nvSpPr>
        <p:spPr>
          <a:xfrm>
            <a:off x="8715731" y="3508744"/>
            <a:ext cx="2926080" cy="539445"/>
          </a:xfrm>
          <a:noFill/>
          <a:ln w="38100">
            <a:noFill/>
          </a:ln>
        </p:spPr>
        <p:txBody>
          <a:bodyPr lIns="91440" tIns="0" rIns="91440" bIns="0">
            <a:normAutofit/>
          </a:bodyPr>
          <a:lstStyle>
            <a:lvl1pPr marL="0" indent="0" algn="ctr">
              <a:lnSpc>
                <a:spcPct val="90000"/>
              </a:lnSpc>
              <a:spcBef>
                <a:spcPts val="0"/>
              </a:spcBef>
              <a:spcAft>
                <a:spcPts val="200"/>
              </a:spcAft>
              <a:buFont typeface="Arial" panose="020B0604020202020204" pitchFamily="34" charset="0"/>
              <a:buNone/>
              <a:defRPr sz="1200">
                <a:latin typeface="+mj-lt"/>
              </a:defRPr>
            </a:lvl1pPr>
            <a:lvl2pPr marL="457200" indent="0" algn="ctr">
              <a:lnSpc>
                <a:spcPct val="90000"/>
              </a:lnSpc>
              <a:spcAft>
                <a:spcPts val="400"/>
              </a:spcAft>
              <a:buFont typeface="Arial" panose="020B0604020202020204" pitchFamily="34" charset="0"/>
              <a:buNone/>
              <a:defRPr sz="1200">
                <a:latin typeface="+mj-lt"/>
              </a:defRPr>
            </a:lvl2pPr>
            <a:lvl3pPr marL="914400" indent="0" algn="ctr">
              <a:lnSpc>
                <a:spcPct val="90000"/>
              </a:lnSpc>
              <a:spcAft>
                <a:spcPts val="400"/>
              </a:spcAft>
              <a:buFont typeface="Arial" panose="020B0604020202020204" pitchFamily="34" charset="0"/>
              <a:buNone/>
              <a:defRPr sz="1200">
                <a:latin typeface="+mj-lt"/>
              </a:defRPr>
            </a:lvl3pPr>
            <a:lvl4pPr marL="1371600" indent="0" algn="ctr">
              <a:lnSpc>
                <a:spcPct val="90000"/>
              </a:lnSpc>
              <a:spcAft>
                <a:spcPts val="400"/>
              </a:spcAft>
              <a:buFont typeface="Arial" panose="020B0604020202020204" pitchFamily="34" charset="0"/>
              <a:buNone/>
              <a:defRPr sz="1200">
                <a:latin typeface="+mj-lt"/>
              </a:defRPr>
            </a:lvl4pPr>
            <a:lvl5pPr marL="1828800" indent="0" algn="ctr">
              <a:lnSpc>
                <a:spcPct val="90000"/>
              </a:lnSpc>
              <a:spcAft>
                <a:spcPts val="400"/>
              </a:spcAft>
              <a:buFont typeface="Arial" panose="020B0604020202020204" pitchFamily="34" charset="0"/>
              <a:buNone/>
              <a:defRPr sz="1200">
                <a:latin typeface="+mj-lt"/>
              </a:defRPr>
            </a:lvl5pPr>
            <a:lvl6pPr marL="2286000" indent="0" algn="ctr">
              <a:lnSpc>
                <a:spcPct val="90000"/>
              </a:lnSpc>
              <a:spcAft>
                <a:spcPts val="400"/>
              </a:spcAft>
              <a:buNone/>
              <a:defRPr sz="1200">
                <a:latin typeface="+mj-lt"/>
              </a:defRPr>
            </a:lvl6pPr>
            <a:lvl7pPr marL="2743200" indent="0" algn="ctr">
              <a:lnSpc>
                <a:spcPct val="90000"/>
              </a:lnSpc>
              <a:spcAft>
                <a:spcPts val="400"/>
              </a:spcAft>
              <a:buNone/>
              <a:defRPr sz="1200">
                <a:latin typeface="+mj-lt"/>
              </a:defRPr>
            </a:lvl7pPr>
            <a:lvl8pPr marL="3200400" indent="0" algn="ctr">
              <a:lnSpc>
                <a:spcPct val="90000"/>
              </a:lnSpc>
              <a:spcAft>
                <a:spcPts val="400"/>
              </a:spcAft>
              <a:buNone/>
              <a:defRPr sz="1200">
                <a:latin typeface="+mj-lt"/>
              </a:defRPr>
            </a:lvl8pPr>
            <a:lvl9pPr marL="3657600" indent="0" algn="ctr">
              <a:lnSpc>
                <a:spcPct val="90000"/>
              </a:lnSpc>
              <a:spcAft>
                <a:spcPts val="400"/>
              </a:spcAft>
              <a:buNone/>
              <a:defRPr sz="1200">
                <a:latin typeface="+mj-lt"/>
              </a:defRPr>
            </a:lvl9pPr>
          </a:lstStyle>
          <a:p>
            <a:pPr lvl="0"/>
            <a:r>
              <a:rPr lang="en-US"/>
              <a:t>Click to edit Master text styles</a:t>
            </a:r>
          </a:p>
        </p:txBody>
      </p:sp>
      <p:sp>
        <p:nvSpPr>
          <p:cNvPr id="27" name="Text Placeholder 2"/>
          <p:cNvSpPr>
            <a:spLocks noGrp="1"/>
          </p:cNvSpPr>
          <p:nvPr>
            <p:ph type="body" idx="33"/>
          </p:nvPr>
        </p:nvSpPr>
        <p:spPr>
          <a:xfrm>
            <a:off x="2521379" y="3236483"/>
            <a:ext cx="2926075" cy="259237"/>
          </a:xfrm>
        </p:spPr>
        <p:txBody>
          <a:bodyPr anchor="ctr" anchorCtr="0">
            <a:normAutofit/>
          </a:bodyPr>
          <a:lstStyle>
            <a:lvl1pPr marL="0" indent="0" algn="ctr">
              <a:buNone/>
              <a:defRPr sz="1400" b="0">
                <a:latin typeface="+mj-lt"/>
              </a:defRPr>
            </a:lvl1pPr>
            <a:lvl2pPr marL="457200" indent="0">
              <a:buNone/>
              <a:defRPr sz="1600" b="0"/>
            </a:lvl2pPr>
            <a:lvl3pPr marL="914400" indent="0">
              <a:buNone/>
              <a:defRPr sz="1600" b="0"/>
            </a:lvl3pPr>
            <a:lvl4pPr marL="1371600" indent="0">
              <a:buNone/>
              <a:defRPr sz="1600" b="0"/>
            </a:lvl4pPr>
            <a:lvl5pPr marL="1828800" indent="0">
              <a:buNone/>
              <a:defRPr sz="1600" b="0"/>
            </a:lvl5pPr>
            <a:lvl6pPr marL="2286000" indent="0">
              <a:buNone/>
              <a:defRPr sz="1600" b="0"/>
            </a:lvl6pPr>
            <a:lvl7pPr marL="2743200" indent="0">
              <a:buNone/>
              <a:defRPr sz="1600" b="0"/>
            </a:lvl7pPr>
            <a:lvl8pPr marL="3200400" indent="0">
              <a:buNone/>
              <a:defRPr sz="1600" b="0"/>
            </a:lvl8pPr>
            <a:lvl9pPr marL="3657600" indent="0">
              <a:buNone/>
              <a:defRPr sz="1600" b="0"/>
            </a:lvl9pPr>
          </a:lstStyle>
          <a:p>
            <a:pPr lvl="0"/>
            <a:r>
              <a:rPr lang="en-US"/>
              <a:t>Click to edit Master text styles</a:t>
            </a:r>
          </a:p>
        </p:txBody>
      </p:sp>
      <p:sp>
        <p:nvSpPr>
          <p:cNvPr id="34" name="Text Placeholder 2"/>
          <p:cNvSpPr>
            <a:spLocks noGrp="1"/>
          </p:cNvSpPr>
          <p:nvPr>
            <p:ph type="body" idx="34"/>
          </p:nvPr>
        </p:nvSpPr>
        <p:spPr>
          <a:xfrm>
            <a:off x="5620106" y="3236483"/>
            <a:ext cx="2926075" cy="259237"/>
          </a:xfrm>
        </p:spPr>
        <p:txBody>
          <a:bodyPr anchor="ctr" anchorCtr="0">
            <a:normAutofit/>
          </a:bodyPr>
          <a:lstStyle>
            <a:lvl1pPr marL="0" indent="0" algn="ctr">
              <a:buNone/>
              <a:defRPr sz="1400" b="0">
                <a:latin typeface="+mj-lt"/>
              </a:defRPr>
            </a:lvl1pPr>
            <a:lvl2pPr marL="457200" indent="0">
              <a:buNone/>
              <a:defRPr sz="1600" b="0"/>
            </a:lvl2pPr>
            <a:lvl3pPr marL="914400" indent="0">
              <a:buNone/>
              <a:defRPr sz="1600" b="0"/>
            </a:lvl3pPr>
            <a:lvl4pPr marL="1371600" indent="0">
              <a:buNone/>
              <a:defRPr sz="1600" b="0"/>
            </a:lvl4pPr>
            <a:lvl5pPr marL="1828800" indent="0">
              <a:buNone/>
              <a:defRPr sz="1600" b="0"/>
            </a:lvl5pPr>
            <a:lvl6pPr marL="2286000" indent="0">
              <a:buNone/>
              <a:defRPr sz="1600" b="0"/>
            </a:lvl6pPr>
            <a:lvl7pPr marL="2743200" indent="0">
              <a:buNone/>
              <a:defRPr sz="1600" b="0"/>
            </a:lvl7pPr>
            <a:lvl8pPr marL="3200400" indent="0">
              <a:buNone/>
              <a:defRPr sz="1600" b="0"/>
            </a:lvl8pPr>
            <a:lvl9pPr marL="3657600" indent="0">
              <a:buNone/>
              <a:defRPr sz="1600" b="0"/>
            </a:lvl9pPr>
          </a:lstStyle>
          <a:p>
            <a:pPr lvl="0"/>
            <a:r>
              <a:rPr lang="en-US"/>
              <a:t>Click to edit Master text styles</a:t>
            </a:r>
          </a:p>
        </p:txBody>
      </p:sp>
      <p:sp>
        <p:nvSpPr>
          <p:cNvPr id="35" name="Text Placeholder 2"/>
          <p:cNvSpPr>
            <a:spLocks noGrp="1"/>
          </p:cNvSpPr>
          <p:nvPr>
            <p:ph type="body" idx="35"/>
          </p:nvPr>
        </p:nvSpPr>
        <p:spPr>
          <a:xfrm>
            <a:off x="8715731" y="3236483"/>
            <a:ext cx="2926075" cy="259237"/>
          </a:xfrm>
        </p:spPr>
        <p:txBody>
          <a:bodyPr anchor="ctr" anchorCtr="0">
            <a:normAutofit/>
          </a:bodyPr>
          <a:lstStyle>
            <a:lvl1pPr marL="0" indent="0" algn="ctr">
              <a:buNone/>
              <a:defRPr sz="1400" b="0">
                <a:latin typeface="+mj-lt"/>
              </a:defRPr>
            </a:lvl1pPr>
            <a:lvl2pPr marL="457200" indent="0">
              <a:buNone/>
              <a:defRPr sz="1600" b="0"/>
            </a:lvl2pPr>
            <a:lvl3pPr marL="914400" indent="0">
              <a:buNone/>
              <a:defRPr sz="1600" b="0"/>
            </a:lvl3pPr>
            <a:lvl4pPr marL="1371600" indent="0">
              <a:buNone/>
              <a:defRPr sz="1600" b="0"/>
            </a:lvl4pPr>
            <a:lvl5pPr marL="1828800" indent="0">
              <a:buNone/>
              <a:defRPr sz="1600" b="0"/>
            </a:lvl5pPr>
            <a:lvl6pPr marL="2286000" indent="0">
              <a:buNone/>
              <a:defRPr sz="1600" b="0"/>
            </a:lvl6pPr>
            <a:lvl7pPr marL="2743200" indent="0">
              <a:buNone/>
              <a:defRPr sz="1600" b="0"/>
            </a:lvl7pPr>
            <a:lvl8pPr marL="3200400" indent="0">
              <a:buNone/>
              <a:defRPr sz="1600" b="0"/>
            </a:lvl8pPr>
            <a:lvl9pPr marL="3657600" indent="0">
              <a:buNone/>
              <a:defRPr sz="1600" b="0"/>
            </a:lvl9pPr>
          </a:lstStyle>
          <a:p>
            <a:pPr lvl="0"/>
            <a:r>
              <a:rPr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3/12/2025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30" name="Straight Connector 29" descr="Decorative"/>
          <p:cNvCxnSpPr/>
          <p:nvPr userDrawn="1"/>
        </p:nvCxnSpPr>
        <p:spPr>
          <a:xfrm>
            <a:off x="1090494" y="0"/>
            <a:ext cx="0" cy="6858000"/>
          </a:xfrm>
          <a:prstGeom prst="line">
            <a:avLst/>
          </a:prstGeom>
          <a:ln w="38100">
            <a:solidFill>
              <a:schemeClr val="accent5"/>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1" name="Oval 30" descr="Decorative"/>
          <p:cNvSpPr/>
          <p:nvPr userDrawn="1"/>
        </p:nvSpPr>
        <p:spPr>
          <a:xfrm>
            <a:off x="159077" y="220216"/>
            <a:ext cx="1362969" cy="1362969"/>
          </a:xfrm>
          <a:prstGeom prst="ellipse">
            <a:avLst/>
          </a:pr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02536" y="301752"/>
            <a:ext cx="9646920" cy="740664"/>
          </a:xfrm>
        </p:spPr>
        <p:txBody>
          <a:bodyPr/>
          <a:lstStyle/>
          <a:p>
            <a:r>
              <a:rPr lang="en-US"/>
              <a:t>Click to edit Master title style</a:t>
            </a:r>
          </a:p>
        </p:txBody>
      </p:sp>
      <p:sp>
        <p:nvSpPr>
          <p:cNvPr id="3" name="Content Placeholder 2"/>
          <p:cNvSpPr>
            <a:spLocks noGrp="1"/>
          </p:cNvSpPr>
          <p:nvPr>
            <p:ph idx="1"/>
          </p:nvPr>
        </p:nvSpPr>
        <p:spPr>
          <a:xfrm>
            <a:off x="2002536" y="1481327"/>
            <a:ext cx="9646920" cy="47384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pPr/>
              <a:t>3/12/2025</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5728"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E702D0-8EF7-4BD1-B4B0-562E4061FEEF}" type="datetimeFigureOut">
              <a:rPr lang="zh-CN" altLang="en-US" smtClean="0"/>
              <a:pPr/>
              <a:t>2025/3/12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6A628DB-5595-4AA4-B680-7A4FA1BD733F}" type="slidenum">
              <a:rPr lang="zh-CN" altLang="en-US" smtClean="0"/>
              <a:pPr/>
              <a:t>‹#›</a:t>
            </a:fld>
            <a:endParaRPr lang="zh-CN" altLang="en-US"/>
          </a:p>
        </p:txBody>
      </p:sp>
    </p:spTree>
  </p:cSld>
  <p:clrMapOvr>
    <a:masterClrMapping/>
  </p:clrMapOvr>
  <p:transition spd="slow"/>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37CCC2-C393-4E09-A030-1C96C2B62BDB}"/>
              </a:ext>
            </a:extLst>
          </p:cNvPr>
          <p:cNvSpPr>
            <a:spLocks noGrp="1"/>
          </p:cNvSpPr>
          <p:nvPr>
            <p:ph type="title"/>
          </p:nvPr>
        </p:nvSpPr>
        <p:spPr>
          <a:xfrm>
            <a:off x="5416032" y="233843"/>
            <a:ext cx="4268742" cy="1588127"/>
          </a:xfrm>
          <a:prstGeom prst="rect">
            <a:avLst/>
          </a:prstGeom>
          <a:noFill/>
        </p:spPr>
        <p:txBody>
          <a:bodyPr wrap="square" rtlCol="0">
            <a:spAutoFit/>
          </a:bodyPr>
          <a:lstStyle>
            <a:lvl1pPr>
              <a:defRPr lang="en-US" sz="5400" cap="all" spc="170" baseline="0">
                <a:solidFill>
                  <a:schemeClr val="tx2"/>
                </a:solidFill>
                <a:latin typeface="The Hand Extrablack" panose="03070A02030502020204" pitchFamily="66" charset="0"/>
                <a:ea typeface="+mn-ea"/>
                <a:cs typeface="+mn-cs"/>
              </a:defRPr>
            </a:lvl1pPr>
          </a:lstStyle>
          <a:p>
            <a:pPr marL="0" lvl="0"/>
            <a:r>
              <a:rPr lang="en-US"/>
              <a:t>Click to edit Master title style</a:t>
            </a:r>
          </a:p>
        </p:txBody>
      </p:sp>
    </p:spTree>
    <p:extLst>
      <p:ext uri="{BB962C8B-B14F-4D97-AF65-F5344CB8AC3E}">
        <p14:creationId xmlns:p14="http://schemas.microsoft.com/office/powerpoint/2010/main" val="2153954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3758CA-A8E6-42F7-B1EF-7CD67C896548}" type="datetimeFigureOut">
              <a:rPr lang="en-US" smtClean="0"/>
              <a:pPr/>
              <a:t>3/12/2025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61539-9EA3-4D1C-87C6-4924D4680DF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64"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EE7113-E31D-454E-9CC7-67A0A8618AA8}" type="datetimeFigureOut">
              <a:rPr lang="en-US" smtClean="0"/>
              <a:pPr/>
              <a:t>3/12/2025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B604BA-0463-4B03-9F7D-95D6B6FE2BE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E07CF-B759-4E3C-B0BE-D3E75FB53CB5}" type="datetimeFigureOut">
              <a:rPr lang="en-US" smtClean="0"/>
              <a:pPr/>
              <a:t>3/12/2025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23C280-A852-47B6-BAA4-5D3FBFA4DA3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4511C5-6036-435A-A3B0-11562FA84313}" type="datetimeFigureOut">
              <a:rPr lang="en-US" smtClean="0"/>
              <a:pPr/>
              <a:t>3/12/2025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C0FBDC-DF2B-4BBB-80FE-D47F83CECDA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4.jpe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body" idx="1"/>
          </p:nvPr>
        </p:nvSpPr>
        <p:spPr>
          <a:xfrm>
            <a:off x="3533552" y="2154550"/>
            <a:ext cx="7936230" cy="2307309"/>
          </a:xfrm>
        </p:spPr>
        <p:style>
          <a:lnRef idx="2">
            <a:schemeClr val="accent5"/>
          </a:lnRef>
          <a:fillRef idx="1">
            <a:schemeClr val="lt1"/>
          </a:fillRef>
          <a:effectRef idx="0">
            <a:schemeClr val="accent5"/>
          </a:effectRef>
          <a:fontRef idx="minor">
            <a:schemeClr val="dk1"/>
          </a:fontRef>
        </p:style>
        <p:txBody>
          <a:bodyPr>
            <a:noAutofit/>
          </a:bodyPr>
          <a:lstStyle/>
          <a:p>
            <a:pPr algn="ctr"/>
            <a:r>
              <a:rPr lang="en-US" sz="6000" dirty="0">
                <a:solidFill>
                  <a:srgbClr val="272D45"/>
                </a:solidFill>
                <a:latin typeface="Gill Sans Ultra Bold" panose="020B0A02020104020203" pitchFamily="34" charset="0"/>
                <a:ea typeface="Kanit" pitchFamily="34" charset="-122"/>
                <a:cs typeface="Kanit" pitchFamily="34" charset="-120"/>
              </a:rPr>
              <a:t>Eco Harvest</a:t>
            </a:r>
          </a:p>
          <a:p>
            <a:pPr algn="ctr"/>
            <a:r>
              <a:rPr lang="en-IN" sz="4000" b="1" dirty="0">
                <a:solidFill>
                  <a:schemeClr val="accent3">
                    <a:lumMod val="75000"/>
                  </a:schemeClr>
                </a:solidFill>
              </a:rPr>
              <a:t>Turning Waste into Wealth</a:t>
            </a:r>
            <a:endParaRPr lang="en-US" sz="4000" b="1" dirty="0">
              <a:solidFill>
                <a:schemeClr val="accent3">
                  <a:lumMod val="75000"/>
                </a:schemeClr>
              </a:solidFill>
              <a:latin typeface="Gill Sans Ultra Bold" panose="020B0A02020104020203" pitchFamily="34" charset="0"/>
              <a:cs typeface="Bahnschrift SemiBold" panose="020B0502040204020203" charset="0"/>
            </a:endParaRPr>
          </a:p>
        </p:txBody>
      </p:sp>
      <p:sp>
        <p:nvSpPr>
          <p:cNvPr id="5" name="Rectangle 4"/>
          <p:cNvSpPr/>
          <p:nvPr/>
        </p:nvSpPr>
        <p:spPr>
          <a:xfrm>
            <a:off x="6826250" y="4829810"/>
            <a:ext cx="5365750" cy="1393825"/>
          </a:xfrm>
          <a:prstGeom prst="rect">
            <a:avLst/>
          </a:prstGeom>
          <a:gradFill>
            <a:gsLst>
              <a:gs pos="0">
                <a:srgbClr val="FBFB11"/>
              </a:gs>
              <a:gs pos="100000">
                <a:srgbClr val="838309"/>
              </a:gs>
            </a:gsLst>
            <a:lin scaled="0"/>
          </a:grad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Arial Black" panose="020B0A04020102020204" charset="0"/>
                <a:cs typeface="Arial Black" panose="020B0A04020102020204" charset="0"/>
              </a:rPr>
              <a:t>Theme:- </a:t>
            </a:r>
          </a:p>
          <a:p>
            <a:pPr algn="ctr"/>
            <a:r>
              <a:rPr lang="en-US" sz="2800" dirty="0">
                <a:latin typeface="Arial Black" panose="020B0A04020102020204" charset="0"/>
                <a:cs typeface="Arial Black" panose="020B0A04020102020204" charset="0"/>
              </a:rPr>
              <a:t>Food And Agriculture</a:t>
            </a:r>
          </a:p>
          <a:p>
            <a:pPr algn="ctr"/>
            <a:r>
              <a:rPr lang="en-US" sz="2800" dirty="0">
                <a:latin typeface="Arial Black" panose="020B0A04020102020204" charset="0"/>
                <a:cs typeface="Arial Black" panose="020B0A04020102020204" charset="0"/>
              </a:rPr>
              <a:t>(Waste Management)</a:t>
            </a:r>
          </a:p>
        </p:txBody>
      </p:sp>
      <p:pic>
        <p:nvPicPr>
          <p:cNvPr id="6" name="Picture 5" descr="C:\Users\Pradeep V\Desktop\Award Design\iste.png"/>
          <p:cNvPicPr/>
          <p:nvPr/>
        </p:nvPicPr>
        <p:blipFill>
          <a:blip r:embed="rId2" cstate="print"/>
          <a:srcRect/>
          <a:stretch>
            <a:fillRect/>
          </a:stretch>
        </p:blipFill>
        <p:spPr bwMode="auto">
          <a:xfrm>
            <a:off x="5565775" y="323557"/>
            <a:ext cx="1425868" cy="1139483"/>
          </a:xfrm>
          <a:prstGeom prst="rect">
            <a:avLst/>
          </a:prstGeom>
          <a:noFill/>
          <a:ln w="9525">
            <a:noFill/>
            <a:miter lim="800000"/>
            <a:headEnd/>
            <a:tailEnd/>
          </a:ln>
        </p:spPr>
      </p:pic>
      <p:pic>
        <p:nvPicPr>
          <p:cNvPr id="7" name="Picture 6"/>
          <p:cNvPicPr/>
          <p:nvPr/>
        </p:nvPicPr>
        <p:blipFill>
          <a:blip r:embed="rId3" cstate="print">
            <a:lum/>
          </a:blip>
          <a:srcRect/>
          <a:stretch>
            <a:fillRect/>
          </a:stretch>
        </p:blipFill>
        <p:spPr bwMode="auto">
          <a:xfrm>
            <a:off x="3336290" y="298011"/>
            <a:ext cx="2109470" cy="1376045"/>
          </a:xfrm>
          <a:prstGeom prst="rect">
            <a:avLst/>
          </a:prstGeom>
          <a:noFill/>
          <a:ln w="9525">
            <a:noFill/>
            <a:miter lim="800000"/>
            <a:headEnd/>
            <a:tailEnd/>
          </a:ln>
        </p:spPr>
      </p:pic>
      <p:pic>
        <p:nvPicPr>
          <p:cNvPr id="9" name="Picture 8"/>
          <p:cNvPicPr/>
          <p:nvPr/>
        </p:nvPicPr>
        <p:blipFill>
          <a:blip r:embed="rId4" cstate="print"/>
          <a:srcRect/>
          <a:stretch>
            <a:fillRect/>
          </a:stretch>
        </p:blipFill>
        <p:spPr bwMode="auto">
          <a:xfrm>
            <a:off x="7006101" y="253217"/>
            <a:ext cx="1729105" cy="1295400"/>
          </a:xfrm>
          <a:prstGeom prst="rect">
            <a:avLst/>
          </a:prstGeom>
          <a:noFill/>
          <a:ln w="9525">
            <a:noFill/>
            <a:miter lim="800000"/>
            <a:headEnd/>
            <a:tailEnd/>
          </a:ln>
        </p:spPr>
      </p:pic>
      <p:sp>
        <p:nvSpPr>
          <p:cNvPr id="1026" name="Text Box 2"/>
          <p:cNvSpPr txBox="1">
            <a:spLocks noChangeArrowheads="1"/>
          </p:cNvSpPr>
          <p:nvPr/>
        </p:nvSpPr>
        <p:spPr bwMode="auto">
          <a:xfrm>
            <a:off x="6558452" y="1532890"/>
            <a:ext cx="2595245" cy="459105"/>
          </a:xfrm>
          <a:prstGeom prst="rect">
            <a:avLst/>
          </a:prstGeom>
          <a:solidFill>
            <a:srgbClr val="FFFFFF"/>
          </a:solidFill>
          <a:ln w="9525">
            <a:noFill/>
            <a:miter lim="800000"/>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ts val="1000"/>
              </a:spcAft>
              <a:buClrTx/>
              <a:buSzTx/>
              <a:buFontTx/>
              <a:buNone/>
            </a:pPr>
            <a:r>
              <a:rPr kumimoji="0" lang="en-US" sz="1100" b="1" i="0" u="none" strike="noStrike" cap="none" normalizeH="0" baseline="0" dirty="0">
                <a:ln>
                  <a:noFill/>
                </a:ln>
                <a:solidFill>
                  <a:srgbClr val="C00000"/>
                </a:solidFill>
                <a:effectLst/>
                <a:latin typeface="Calibri" panose="020F0502020204030204" pitchFamily="34" charset="0"/>
                <a:cs typeface="Arial" panose="020B0604020202020204" pitchFamily="34" charset="0"/>
              </a:rPr>
              <a:t>IEI-Tumkur local center under the division of CSE</a:t>
            </a:r>
            <a:endPar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11" name="Picture 10"/>
          <p:cNvPicPr/>
          <p:nvPr/>
        </p:nvPicPr>
        <p:blipFill>
          <a:blip r:embed="rId3" cstate="print">
            <a:lum/>
          </a:blip>
          <a:srcRect/>
          <a:stretch>
            <a:fillRect/>
          </a:stretch>
        </p:blipFill>
        <p:spPr bwMode="auto">
          <a:xfrm>
            <a:off x="1277402" y="768668"/>
            <a:ext cx="1240715" cy="722508"/>
          </a:xfrm>
          <a:prstGeom prst="rect">
            <a:avLst/>
          </a:prstGeom>
          <a:noFill/>
          <a:ln w="9525">
            <a:noFill/>
            <a:miter lim="800000"/>
            <a:headEnd/>
            <a:tailEnd/>
          </a:ln>
        </p:spPr>
      </p:pic>
      <p:pic>
        <p:nvPicPr>
          <p:cNvPr id="12" name="Picture 2" descr="C:\Users\ASIF KHAN\Desktop\IDEATHON.jpg"/>
          <p:cNvPicPr>
            <a:picLocks noChangeAspect="1" noChangeArrowheads="1"/>
          </p:cNvPicPr>
          <p:nvPr/>
        </p:nvPicPr>
        <p:blipFill>
          <a:blip r:embed="rId5" cstate="print"/>
          <a:srcRect/>
          <a:stretch>
            <a:fillRect/>
          </a:stretch>
        </p:blipFill>
        <p:spPr bwMode="auto">
          <a:xfrm>
            <a:off x="1257960" y="1555066"/>
            <a:ext cx="1309320" cy="414581"/>
          </a:xfrm>
          <a:prstGeom prst="rect">
            <a:avLst/>
          </a:prstGeom>
          <a:noFill/>
        </p:spPr>
      </p:pic>
      <p:pic>
        <p:nvPicPr>
          <p:cNvPr id="13" name="Picture 12"/>
          <p:cNvPicPr/>
          <p:nvPr/>
        </p:nvPicPr>
        <p:blipFill>
          <a:blip r:embed="rId6"/>
          <a:srcRect/>
          <a:stretch>
            <a:fillRect/>
          </a:stretch>
        </p:blipFill>
        <p:spPr bwMode="auto">
          <a:xfrm>
            <a:off x="8668327" y="365759"/>
            <a:ext cx="1418209" cy="1195754"/>
          </a:xfrm>
          <a:prstGeom prst="rect">
            <a:avLst/>
          </a:prstGeom>
          <a:noFill/>
          <a:ln w="9525">
            <a:noFill/>
            <a:miter lim="800000"/>
            <a:headEnd/>
            <a:tailEnd/>
          </a:ln>
        </p:spPr>
      </p:pic>
      <p:pic>
        <p:nvPicPr>
          <p:cNvPr id="14" name="Picture 13"/>
          <p:cNvPicPr/>
          <p:nvPr/>
        </p:nvPicPr>
        <p:blipFill>
          <a:blip r:embed="rId7"/>
          <a:srcRect/>
          <a:stretch>
            <a:fillRect/>
          </a:stretch>
        </p:blipFill>
        <p:spPr bwMode="auto">
          <a:xfrm>
            <a:off x="10283482" y="519129"/>
            <a:ext cx="1617785" cy="943911"/>
          </a:xfrm>
          <a:prstGeom prst="rect">
            <a:avLst/>
          </a:prstGeom>
          <a:noFill/>
          <a:ln w="9525">
            <a:noFill/>
            <a:miter lim="800000"/>
            <a:headEnd/>
            <a:tailEnd/>
          </a:ln>
        </p:spPr>
      </p:pic>
      <p:pic>
        <p:nvPicPr>
          <p:cNvPr id="15" name="Picture 14" descr="C:\Users\Admin\Downloads\WhatsApp Image 2024-08-28 at 2.09.28 PM.jpeg"/>
          <p:cNvPicPr/>
          <p:nvPr/>
        </p:nvPicPr>
        <p:blipFill>
          <a:blip r:embed="rId8" cstate="print"/>
          <a:srcRect/>
          <a:stretch>
            <a:fillRect/>
          </a:stretch>
        </p:blipFill>
        <p:spPr bwMode="auto">
          <a:xfrm>
            <a:off x="508570" y="3407822"/>
            <a:ext cx="1376500" cy="1083365"/>
          </a:xfrm>
          <a:prstGeom prst="rect">
            <a:avLst/>
          </a:prstGeom>
          <a:noFill/>
          <a:ln w="9525">
            <a:noFill/>
            <a:miter lim="800000"/>
            <a:headEnd/>
            <a:tailEnd/>
          </a:ln>
        </p:spPr>
      </p:pic>
      <p:sp>
        <p:nvSpPr>
          <p:cNvPr id="16" name="TextBox 15"/>
          <p:cNvSpPr txBox="1"/>
          <p:nvPr/>
        </p:nvSpPr>
        <p:spPr>
          <a:xfrm>
            <a:off x="464238" y="4586070"/>
            <a:ext cx="1533375" cy="461665"/>
          </a:xfrm>
          <a:prstGeom prst="rect">
            <a:avLst/>
          </a:prstGeom>
          <a:noFill/>
          <a:ln>
            <a:noFill/>
          </a:ln>
        </p:spPr>
        <p:txBody>
          <a:bodyPr wrap="square" rtlCol="0">
            <a:spAutoFit/>
          </a:bodyPr>
          <a:lstStyle/>
          <a:p>
            <a:r>
              <a:rPr lang="en-US" sz="1200" b="1" dirty="0"/>
              <a:t>CORAL ACADEMY</a:t>
            </a:r>
          </a:p>
          <a:p>
            <a:endParaRPr lang="en-US" sz="1200" dirty="0"/>
          </a:p>
        </p:txBody>
      </p:sp>
      <p:pic>
        <p:nvPicPr>
          <p:cNvPr id="17" name="Picture 16" descr="C:\Users\Admin\Downloads\WhatsApp Image 2024-08-28 at 2.09.57 PM.jpeg"/>
          <p:cNvPicPr/>
          <p:nvPr/>
        </p:nvPicPr>
        <p:blipFill>
          <a:blip r:embed="rId9"/>
          <a:srcRect/>
          <a:stretch>
            <a:fillRect/>
          </a:stretch>
        </p:blipFill>
        <p:spPr bwMode="auto">
          <a:xfrm>
            <a:off x="267286" y="4937756"/>
            <a:ext cx="2067951" cy="520509"/>
          </a:xfrm>
          <a:prstGeom prst="rect">
            <a:avLst/>
          </a:prstGeom>
          <a:noFill/>
          <a:ln w="9525">
            <a:noFill/>
            <a:miter lim="800000"/>
            <a:headEnd/>
            <a:tailEnd/>
          </a:ln>
        </p:spPr>
      </p:pic>
      <p:sp>
        <p:nvSpPr>
          <p:cNvPr id="18" name="TextBox 17"/>
          <p:cNvSpPr txBox="1"/>
          <p:nvPr/>
        </p:nvSpPr>
        <p:spPr>
          <a:xfrm>
            <a:off x="2729132" y="4628271"/>
            <a:ext cx="3756074" cy="2031325"/>
          </a:xfrm>
          <a:prstGeom prst="rect">
            <a:avLst/>
          </a:prstGeom>
          <a:noFill/>
        </p:spPr>
        <p:txBody>
          <a:bodyPr wrap="square" rtlCol="0">
            <a:spAutoFit/>
          </a:bodyPr>
          <a:lstStyle/>
          <a:p>
            <a:r>
              <a:rPr lang="en-US" dirty="0">
                <a:solidFill>
                  <a:srgbClr val="FF0000"/>
                </a:solidFill>
              </a:rPr>
              <a:t>TEAM LEAD NAME </a:t>
            </a:r>
            <a:r>
              <a:rPr lang="en-US" dirty="0"/>
              <a:t>:-Ranga Kavya </a:t>
            </a:r>
          </a:p>
          <a:p>
            <a:r>
              <a:rPr lang="en-US" dirty="0"/>
              <a:t>USN:- 1</a:t>
            </a:r>
            <a:r>
              <a:rPr lang="en-US" baseline="30000" dirty="0"/>
              <a:t>ST</a:t>
            </a:r>
            <a:r>
              <a:rPr lang="en-US" dirty="0"/>
              <a:t>22CS167</a:t>
            </a:r>
          </a:p>
          <a:p>
            <a:r>
              <a:rPr lang="en-US" dirty="0">
                <a:solidFill>
                  <a:srgbClr val="FF0000"/>
                </a:solidFill>
              </a:rPr>
              <a:t>CO-Partner Name:- Navneetha Reddy</a:t>
            </a:r>
          </a:p>
          <a:p>
            <a:r>
              <a:rPr lang="en-US" dirty="0"/>
              <a:t>USN :-1</a:t>
            </a:r>
            <a:r>
              <a:rPr lang="en-US" baseline="30000" dirty="0"/>
              <a:t>ST</a:t>
            </a:r>
            <a:r>
              <a:rPr lang="en-US" dirty="0"/>
              <a:t>22CS129</a:t>
            </a:r>
          </a:p>
          <a:p>
            <a:r>
              <a:rPr lang="en-US" dirty="0"/>
              <a:t>College Name :- Sambhram Institute of Technology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Users\ASIF KHAN\Desktop\IDEATHON.jpg"/>
          <p:cNvPicPr>
            <a:picLocks noChangeAspect="1" noChangeArrowheads="1"/>
          </p:cNvPicPr>
          <p:nvPr/>
        </p:nvPicPr>
        <p:blipFill>
          <a:blip r:embed="rId3" cstate="print"/>
          <a:srcRect/>
          <a:stretch>
            <a:fillRect/>
          </a:stretch>
        </p:blipFill>
        <p:spPr bwMode="auto">
          <a:xfrm>
            <a:off x="188815" y="753207"/>
            <a:ext cx="1309320" cy="414581"/>
          </a:xfrm>
          <a:prstGeom prst="rect">
            <a:avLst/>
          </a:prstGeom>
          <a:noFill/>
        </p:spPr>
      </p:pic>
      <p:sp>
        <p:nvSpPr>
          <p:cNvPr id="9" name="Title 34"/>
          <p:cNvSpPr>
            <a:spLocks noGrp="1"/>
          </p:cNvSpPr>
          <p:nvPr>
            <p:ph type="title"/>
          </p:nvPr>
        </p:nvSpPr>
        <p:spPr>
          <a:xfrm>
            <a:off x="1592825" y="548639"/>
            <a:ext cx="9891116" cy="897968"/>
          </a:xfrm>
        </p:spPr>
        <p:txBody>
          <a:bodyPr>
            <a:noAutofit/>
          </a:bodyPr>
          <a:lstStyle/>
          <a:p>
            <a:pPr algn="just">
              <a:lnSpc>
                <a:spcPct val="100000"/>
              </a:lnSpc>
            </a:pPr>
            <a:r>
              <a:rPr lang="en-US" sz="2500" b="1" u="sng" dirty="0"/>
              <a:t>Problem Statement</a:t>
            </a:r>
            <a:r>
              <a:rPr lang="en-US" sz="2500" b="1" dirty="0"/>
              <a:t>: </a:t>
            </a:r>
            <a:r>
              <a:rPr lang="en-US" sz="1800" dirty="0"/>
              <a:t>Modern agriculture and waste management face two pressing challenges that are detrimental to both the environment and human health. First, inefficient waste disposal methods, such as landfills and incineration, contribute to rising levels of pollution and greenhouse gas emissions, contaminating air, water, and soil. Second, the widespread use of synthetic chemicals in farming is stripping the soil of its natural nutrients, leading to degraded land and disrupted ecosystems..</a:t>
            </a:r>
          </a:p>
        </p:txBody>
      </p:sp>
      <p:pic>
        <p:nvPicPr>
          <p:cNvPr id="5" name="Picture 4"/>
          <p:cNvPicPr/>
          <p:nvPr/>
        </p:nvPicPr>
        <p:blipFill>
          <a:blip r:embed="rId4" cstate="print">
            <a:lum/>
          </a:blip>
          <a:srcRect/>
          <a:stretch>
            <a:fillRect/>
          </a:stretch>
        </p:blipFill>
        <p:spPr bwMode="auto">
          <a:xfrm>
            <a:off x="489612" y="365760"/>
            <a:ext cx="748346" cy="365759"/>
          </a:xfrm>
          <a:prstGeom prst="rect">
            <a:avLst/>
          </a:prstGeom>
          <a:noFill/>
          <a:ln w="9525">
            <a:noFill/>
            <a:miter lim="800000"/>
            <a:headEnd/>
            <a:tailEnd/>
          </a:ln>
        </p:spPr>
      </p:pic>
      <p:sp>
        <p:nvSpPr>
          <p:cNvPr id="10" name="Text Placeholder 29">
            <a:extLst>
              <a:ext uri="{FF2B5EF4-FFF2-40B4-BE49-F238E27FC236}">
                <a16:creationId xmlns:a16="http://schemas.microsoft.com/office/drawing/2014/main" id="{875A4067-D740-4EE7-ACA8-8B075A27F7CE}"/>
              </a:ext>
            </a:extLst>
          </p:cNvPr>
          <p:cNvSpPr>
            <a:spLocks noGrp="1"/>
          </p:cNvSpPr>
          <p:nvPr>
            <p:ph type="body" sz="quarter" idx="16"/>
          </p:nvPr>
        </p:nvSpPr>
        <p:spPr>
          <a:xfrm>
            <a:off x="1498135" y="1882046"/>
            <a:ext cx="9985806" cy="4784225"/>
          </a:xfrm>
        </p:spPr>
        <p:txBody>
          <a:bodyPr>
            <a:normAutofit fontScale="55000" lnSpcReduction="20000"/>
          </a:bodyPr>
          <a:lstStyle/>
          <a:p>
            <a:pPr algn="just"/>
            <a:r>
              <a:rPr lang="en-US" u="sng" dirty="0"/>
              <a:t> </a:t>
            </a:r>
            <a:r>
              <a:rPr lang="en-US" sz="2400" b="1" u="sng" dirty="0"/>
              <a:t>Creative Solution: </a:t>
            </a:r>
          </a:p>
          <a:p>
            <a:pPr algn="just"/>
            <a:r>
              <a:rPr lang="en-US" sz="2000" b="1" dirty="0"/>
              <a:t>				           </a:t>
            </a:r>
            <a:r>
              <a:rPr lang="en-US" sz="2000" b="1" u="sng" dirty="0"/>
              <a:t>Eco-Harvest</a:t>
            </a:r>
          </a:p>
          <a:p>
            <a:pPr marL="457200" indent="-457200" algn="just">
              <a:lnSpc>
                <a:spcPct val="160000"/>
              </a:lnSpc>
              <a:buFont typeface="Wingdings" panose="05000000000000000000" pitchFamily="2" charset="2"/>
              <a:buChar char="v"/>
            </a:pPr>
            <a:r>
              <a:rPr lang="en-US" sz="2900" dirty="0"/>
              <a:t>Eco-Harvest is an innovative app that revolutionizes waste management and agricultural practices by connecting waste vendors and farmers. This platform creates a sustainable ecosystem, benefiting both parties and the environment. By efficiently collecting and processing waste into bio-chemical products, Eco-Harvest tackles inefficient waste management and environmental pollution. It also provides farmers with eco-friendly bio-chemicals, promoting sustainable agriculture and reducing harmful chemical use.</a:t>
            </a:r>
          </a:p>
          <a:p>
            <a:pPr marL="457200" indent="-457200" algn="just">
              <a:lnSpc>
                <a:spcPct val="160000"/>
              </a:lnSpc>
              <a:buFont typeface="Wingdings" panose="05000000000000000000" pitchFamily="2" charset="2"/>
              <a:buChar char="v"/>
            </a:pPr>
            <a:endParaRPr lang="en-US" sz="2900" dirty="0"/>
          </a:p>
          <a:p>
            <a:pPr marL="457200" indent="-457200" algn="just">
              <a:lnSpc>
                <a:spcPct val="160000"/>
              </a:lnSpc>
              <a:buFont typeface="Wingdings" panose="05000000000000000000" pitchFamily="2" charset="2"/>
              <a:buChar char="v"/>
            </a:pPr>
            <a:r>
              <a:rPr lang="en-US" sz="2900" dirty="0"/>
              <a:t>Eco-Harvest transforms waste into a valuable resource, paving the way for a greener future. Its user-friendly interface and innovative features streamline the process from waste collection to bio-chemical delivery, ensuring a seamless experience for all users. Join us in transforming waste management and agriculture, one connection at a time.</a:t>
            </a:r>
          </a:p>
          <a:p>
            <a:pPr algn="just">
              <a:lnSpc>
                <a:spcPct val="150000"/>
              </a:lnSpc>
            </a:pP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Users\ASIF KHAN\Desktop\IDEATHON.jpg"/>
          <p:cNvPicPr>
            <a:picLocks noChangeAspect="1" noChangeArrowheads="1"/>
          </p:cNvPicPr>
          <p:nvPr/>
        </p:nvPicPr>
        <p:blipFill>
          <a:blip r:embed="rId2" cstate="print"/>
          <a:srcRect/>
          <a:stretch>
            <a:fillRect/>
          </a:stretch>
        </p:blipFill>
        <p:spPr bwMode="auto">
          <a:xfrm>
            <a:off x="188815" y="753207"/>
            <a:ext cx="1309320" cy="403563"/>
          </a:xfrm>
          <a:prstGeom prst="rect">
            <a:avLst/>
          </a:prstGeom>
          <a:noFill/>
        </p:spPr>
      </p:pic>
      <p:sp>
        <p:nvSpPr>
          <p:cNvPr id="9" name="Title 34"/>
          <p:cNvSpPr>
            <a:spLocks noGrp="1"/>
          </p:cNvSpPr>
          <p:nvPr>
            <p:ph type="title"/>
          </p:nvPr>
        </p:nvSpPr>
        <p:spPr>
          <a:xfrm>
            <a:off x="1838291" y="208893"/>
            <a:ext cx="9645650" cy="1492189"/>
          </a:xfrm>
        </p:spPr>
        <p:txBody>
          <a:bodyPr>
            <a:normAutofit/>
          </a:bodyPr>
          <a:lstStyle/>
          <a:p>
            <a:pPr algn="ctr"/>
            <a:r>
              <a:rPr lang="en-US" sz="2800" u="sng" dirty="0">
                <a:solidFill>
                  <a:srgbClr val="272D45"/>
                </a:solidFill>
                <a:latin typeface="Kanit" pitchFamily="34" charset="0"/>
                <a:ea typeface="Kanit" pitchFamily="34" charset="-122"/>
                <a:cs typeface="Kanit" pitchFamily="34" charset="-120"/>
              </a:rPr>
              <a:t>Waste Collection and Production Interface: The Vendor's Journey</a:t>
            </a:r>
            <a:br>
              <a:rPr lang="en-US" sz="4400" dirty="0"/>
            </a:br>
            <a:endParaRPr lang="en-US" dirty="0"/>
          </a:p>
        </p:txBody>
      </p:sp>
      <p:pic>
        <p:nvPicPr>
          <p:cNvPr id="5" name="Picture 4"/>
          <p:cNvPicPr/>
          <p:nvPr/>
        </p:nvPicPr>
        <p:blipFill>
          <a:blip r:embed="rId3" cstate="print">
            <a:lum/>
          </a:blip>
          <a:srcRect/>
          <a:stretch>
            <a:fillRect/>
          </a:stretch>
        </p:blipFill>
        <p:spPr bwMode="auto">
          <a:xfrm>
            <a:off x="489612" y="365760"/>
            <a:ext cx="748346" cy="365759"/>
          </a:xfrm>
          <a:prstGeom prst="rect">
            <a:avLst/>
          </a:prstGeom>
          <a:noFill/>
          <a:ln w="9525">
            <a:noFill/>
            <a:miter lim="800000"/>
            <a:headEnd/>
            <a:tailEnd/>
          </a:ln>
        </p:spPr>
      </p:pic>
      <p:sp>
        <p:nvSpPr>
          <p:cNvPr id="8" name="Text Placeholder 29">
            <a:extLst>
              <a:ext uri="{FF2B5EF4-FFF2-40B4-BE49-F238E27FC236}">
                <a16:creationId xmlns:a16="http://schemas.microsoft.com/office/drawing/2014/main" id="{875A4067-D740-4EE7-ACA8-8B075A27F7CE}"/>
              </a:ext>
            </a:extLst>
          </p:cNvPr>
          <p:cNvSpPr>
            <a:spLocks noGrp="1"/>
          </p:cNvSpPr>
          <p:nvPr>
            <p:ph type="body" sz="quarter" idx="16"/>
          </p:nvPr>
        </p:nvSpPr>
        <p:spPr>
          <a:xfrm>
            <a:off x="1324779" y="1315987"/>
            <a:ext cx="10389065" cy="5358905"/>
          </a:xfrm>
        </p:spPr>
        <p:txBody>
          <a:bodyPr/>
          <a:lstStyle/>
          <a:p>
            <a:pPr algn="just">
              <a:lnSpc>
                <a:spcPct val="150000"/>
              </a:lnSpc>
            </a:pPr>
            <a:r>
              <a:rPr lang="en-IN" sz="1800" b="1" u="sng" dirty="0"/>
              <a:t>Eco-Harvest’s Waste Collection Interface </a:t>
            </a:r>
            <a:r>
              <a:rPr lang="en-IN" sz="1800" dirty="0"/>
              <a:t>revolutionizes waste management for vendors, streamlining the process of converting waste into valuable bio-chemicals. This innovative system simplifies operations and promotes sustainability. Vendors request waste pickups through the app, starting a seamless process that transforms waste into eco-friendly products</a:t>
            </a:r>
            <a:r>
              <a:rPr lang="en-IN" dirty="0"/>
              <a:t>.</a:t>
            </a:r>
          </a:p>
          <a:p>
            <a:pPr marL="285750" indent="-285750" algn="just">
              <a:lnSpc>
                <a:spcPct val="150000"/>
              </a:lnSpc>
              <a:buFont typeface="Arial" panose="020B0604020202020204" pitchFamily="34" charset="0"/>
              <a:buChar char="•"/>
            </a:pPr>
            <a:r>
              <a:rPr lang="en-US" sz="1800" dirty="0"/>
              <a:t>The app assigns a collection team upon request, with real-time tracking for transparency. Waste is then processed into bio-chemicals, and vendors enjoy secure, prompt payments</a:t>
            </a:r>
            <a:r>
              <a:rPr lang="en-US" dirty="0"/>
              <a:t>.</a:t>
            </a:r>
          </a:p>
        </p:txBody>
      </p:sp>
      <p:sp>
        <p:nvSpPr>
          <p:cNvPr id="27" name="Rectangle: Rounded Corners 26">
            <a:extLst>
              <a:ext uri="{FF2B5EF4-FFF2-40B4-BE49-F238E27FC236}">
                <a16:creationId xmlns:a16="http://schemas.microsoft.com/office/drawing/2014/main" id="{76669B83-FCF9-6494-31E6-D0DE1615076B}"/>
              </a:ext>
            </a:extLst>
          </p:cNvPr>
          <p:cNvSpPr/>
          <p:nvPr/>
        </p:nvSpPr>
        <p:spPr>
          <a:xfrm>
            <a:off x="1468757" y="5191813"/>
            <a:ext cx="1622322" cy="8554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28" name="Rectangle: Rounded Corners 27">
            <a:extLst>
              <a:ext uri="{FF2B5EF4-FFF2-40B4-BE49-F238E27FC236}">
                <a16:creationId xmlns:a16="http://schemas.microsoft.com/office/drawing/2014/main" id="{0E2122F3-A02D-0B89-B402-C837DF2EAECD}"/>
              </a:ext>
            </a:extLst>
          </p:cNvPr>
          <p:cNvSpPr/>
          <p:nvPr/>
        </p:nvSpPr>
        <p:spPr>
          <a:xfrm>
            <a:off x="3529461" y="5214052"/>
            <a:ext cx="1622322" cy="8554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Rounded Corners 28">
            <a:extLst>
              <a:ext uri="{FF2B5EF4-FFF2-40B4-BE49-F238E27FC236}">
                <a16:creationId xmlns:a16="http://schemas.microsoft.com/office/drawing/2014/main" id="{11DCD41B-A240-90DD-8585-D302286ED41D}"/>
              </a:ext>
            </a:extLst>
          </p:cNvPr>
          <p:cNvSpPr/>
          <p:nvPr/>
        </p:nvSpPr>
        <p:spPr>
          <a:xfrm>
            <a:off x="5590165" y="5214052"/>
            <a:ext cx="1622322" cy="8554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Rounded Corners 29">
            <a:extLst>
              <a:ext uri="{FF2B5EF4-FFF2-40B4-BE49-F238E27FC236}">
                <a16:creationId xmlns:a16="http://schemas.microsoft.com/office/drawing/2014/main" id="{FE1E068F-CF24-602E-30D2-48A828319F59}"/>
              </a:ext>
            </a:extLst>
          </p:cNvPr>
          <p:cNvSpPr/>
          <p:nvPr/>
        </p:nvSpPr>
        <p:spPr>
          <a:xfrm>
            <a:off x="7836762" y="5187479"/>
            <a:ext cx="1622322" cy="8554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31" name="Rectangle: Rounded Corners 30">
            <a:extLst>
              <a:ext uri="{FF2B5EF4-FFF2-40B4-BE49-F238E27FC236}">
                <a16:creationId xmlns:a16="http://schemas.microsoft.com/office/drawing/2014/main" id="{98186D5E-1660-ED9C-3D62-8F3588E8095C}"/>
              </a:ext>
            </a:extLst>
          </p:cNvPr>
          <p:cNvSpPr/>
          <p:nvPr/>
        </p:nvSpPr>
        <p:spPr>
          <a:xfrm>
            <a:off x="9918295" y="5191811"/>
            <a:ext cx="1622322" cy="8554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Text 6">
            <a:extLst>
              <a:ext uri="{FF2B5EF4-FFF2-40B4-BE49-F238E27FC236}">
                <a16:creationId xmlns:a16="http://schemas.microsoft.com/office/drawing/2014/main" id="{29379661-1219-9169-5781-F7413A69249A}"/>
              </a:ext>
            </a:extLst>
          </p:cNvPr>
          <p:cNvSpPr/>
          <p:nvPr/>
        </p:nvSpPr>
        <p:spPr>
          <a:xfrm>
            <a:off x="2130419" y="4606194"/>
            <a:ext cx="67866" cy="223361"/>
          </a:xfrm>
          <a:prstGeom prst="rect">
            <a:avLst/>
          </a:prstGeom>
          <a:noFill/>
          <a:ln/>
        </p:spPr>
        <p:txBody>
          <a:bodyPr wrap="none" lIns="0" tIns="0" rIns="0" bIns="0" rtlCol="0" anchor="t"/>
          <a:lstStyle/>
          <a:p>
            <a:pPr marL="0" indent="0" algn="ctr">
              <a:lnSpc>
                <a:spcPts val="1750"/>
              </a:lnSpc>
              <a:buNone/>
            </a:pPr>
            <a:r>
              <a:rPr lang="en-US" sz="1750" dirty="0">
                <a:solidFill>
                  <a:srgbClr val="2C3249"/>
                </a:solidFill>
                <a:latin typeface="Kanit" pitchFamily="34" charset="0"/>
                <a:ea typeface="Kanit" pitchFamily="34" charset="-122"/>
                <a:cs typeface="Kanit" pitchFamily="34" charset="-120"/>
              </a:rPr>
              <a:t>1</a:t>
            </a:r>
            <a:endParaRPr lang="en-US" sz="1750" dirty="0"/>
          </a:p>
        </p:txBody>
      </p:sp>
      <p:sp>
        <p:nvSpPr>
          <p:cNvPr id="35" name="Text 7">
            <a:extLst>
              <a:ext uri="{FF2B5EF4-FFF2-40B4-BE49-F238E27FC236}">
                <a16:creationId xmlns:a16="http://schemas.microsoft.com/office/drawing/2014/main" id="{861BAC7E-8E4A-9404-0A06-A34E88AF28FE}"/>
              </a:ext>
            </a:extLst>
          </p:cNvPr>
          <p:cNvSpPr/>
          <p:nvPr/>
        </p:nvSpPr>
        <p:spPr>
          <a:xfrm>
            <a:off x="1667800" y="5503132"/>
            <a:ext cx="1861661" cy="232767"/>
          </a:xfrm>
          <a:prstGeom prst="rect">
            <a:avLst/>
          </a:prstGeom>
          <a:noFill/>
          <a:ln/>
        </p:spPr>
        <p:txBody>
          <a:bodyPr wrap="none" lIns="0" tIns="0" rIns="0" bIns="0" rtlCol="0" anchor="t"/>
          <a:lstStyle/>
          <a:p>
            <a:pPr marL="0" indent="0" algn="l">
              <a:lnSpc>
                <a:spcPts val="1800"/>
              </a:lnSpc>
              <a:buNone/>
            </a:pPr>
            <a:r>
              <a:rPr lang="en-US" sz="1450" dirty="0">
                <a:solidFill>
                  <a:srgbClr val="2C3249"/>
                </a:solidFill>
                <a:latin typeface="Kanit" pitchFamily="34" charset="0"/>
                <a:ea typeface="Kanit" pitchFamily="34" charset="-122"/>
                <a:cs typeface="Kanit" pitchFamily="34" charset="-120"/>
              </a:rPr>
              <a:t>Request Pickup</a:t>
            </a:r>
            <a:endParaRPr lang="en-US" sz="1450" dirty="0"/>
          </a:p>
        </p:txBody>
      </p:sp>
      <p:sp>
        <p:nvSpPr>
          <p:cNvPr id="38" name="Text 11">
            <a:extLst>
              <a:ext uri="{FF2B5EF4-FFF2-40B4-BE49-F238E27FC236}">
                <a16:creationId xmlns:a16="http://schemas.microsoft.com/office/drawing/2014/main" id="{E85EA0CB-91D0-9365-0247-FF7564BEADE2}"/>
              </a:ext>
            </a:extLst>
          </p:cNvPr>
          <p:cNvSpPr/>
          <p:nvPr/>
        </p:nvSpPr>
        <p:spPr>
          <a:xfrm>
            <a:off x="4227632" y="4606193"/>
            <a:ext cx="112990" cy="223361"/>
          </a:xfrm>
          <a:prstGeom prst="rect">
            <a:avLst/>
          </a:prstGeom>
          <a:noFill/>
          <a:ln/>
        </p:spPr>
        <p:txBody>
          <a:bodyPr wrap="none" lIns="0" tIns="0" rIns="0" bIns="0" rtlCol="0" anchor="t"/>
          <a:lstStyle/>
          <a:p>
            <a:pPr marL="0" indent="0" algn="ctr">
              <a:lnSpc>
                <a:spcPts val="1750"/>
              </a:lnSpc>
              <a:buNone/>
            </a:pPr>
            <a:r>
              <a:rPr lang="en-US" sz="1750" dirty="0">
                <a:solidFill>
                  <a:srgbClr val="2C3249"/>
                </a:solidFill>
                <a:latin typeface="Kanit" pitchFamily="34" charset="0"/>
                <a:ea typeface="Kanit" pitchFamily="34" charset="-122"/>
                <a:cs typeface="Kanit" pitchFamily="34" charset="-120"/>
              </a:rPr>
              <a:t>2</a:t>
            </a:r>
            <a:endParaRPr lang="en-US" sz="1750" dirty="0"/>
          </a:p>
        </p:txBody>
      </p:sp>
      <p:sp>
        <p:nvSpPr>
          <p:cNvPr id="39" name="Text 12">
            <a:extLst>
              <a:ext uri="{FF2B5EF4-FFF2-40B4-BE49-F238E27FC236}">
                <a16:creationId xmlns:a16="http://schemas.microsoft.com/office/drawing/2014/main" id="{2B0A2E6F-DD08-153D-15FC-6CBBAB588D61}"/>
              </a:ext>
            </a:extLst>
          </p:cNvPr>
          <p:cNvSpPr/>
          <p:nvPr/>
        </p:nvSpPr>
        <p:spPr>
          <a:xfrm>
            <a:off x="3645859" y="5525371"/>
            <a:ext cx="1861661" cy="232767"/>
          </a:xfrm>
          <a:prstGeom prst="rect">
            <a:avLst/>
          </a:prstGeom>
          <a:noFill/>
          <a:ln/>
        </p:spPr>
        <p:txBody>
          <a:bodyPr wrap="none" lIns="0" tIns="0" rIns="0" bIns="0" rtlCol="0" anchor="t"/>
          <a:lstStyle/>
          <a:p>
            <a:pPr marL="0" indent="0" algn="l">
              <a:lnSpc>
                <a:spcPts val="1800"/>
              </a:lnSpc>
              <a:buNone/>
            </a:pPr>
            <a:r>
              <a:rPr lang="en-US" sz="1450" dirty="0">
                <a:solidFill>
                  <a:srgbClr val="2C3249"/>
                </a:solidFill>
                <a:latin typeface="Kanit" pitchFamily="34" charset="0"/>
                <a:ea typeface="Kanit" pitchFamily="34" charset="-122"/>
                <a:cs typeface="Kanit" pitchFamily="34" charset="-120"/>
              </a:rPr>
              <a:t>Team Assignment</a:t>
            </a:r>
            <a:endParaRPr lang="en-US" sz="1450" dirty="0"/>
          </a:p>
        </p:txBody>
      </p:sp>
      <p:sp>
        <p:nvSpPr>
          <p:cNvPr id="42" name="Text 16">
            <a:extLst>
              <a:ext uri="{FF2B5EF4-FFF2-40B4-BE49-F238E27FC236}">
                <a16:creationId xmlns:a16="http://schemas.microsoft.com/office/drawing/2014/main" id="{CB3FE944-DC76-4004-AD15-F9753E871F6F}"/>
              </a:ext>
            </a:extLst>
          </p:cNvPr>
          <p:cNvSpPr/>
          <p:nvPr/>
        </p:nvSpPr>
        <p:spPr>
          <a:xfrm>
            <a:off x="6286549" y="4588511"/>
            <a:ext cx="114776" cy="223361"/>
          </a:xfrm>
          <a:prstGeom prst="rect">
            <a:avLst/>
          </a:prstGeom>
          <a:noFill/>
          <a:ln/>
        </p:spPr>
        <p:txBody>
          <a:bodyPr wrap="none" lIns="0" tIns="0" rIns="0" bIns="0" rtlCol="0" anchor="t"/>
          <a:lstStyle/>
          <a:p>
            <a:pPr marL="0" indent="0" algn="ctr">
              <a:lnSpc>
                <a:spcPts val="1750"/>
              </a:lnSpc>
              <a:buNone/>
            </a:pPr>
            <a:r>
              <a:rPr lang="en-US" sz="1750" dirty="0">
                <a:solidFill>
                  <a:srgbClr val="2C3249"/>
                </a:solidFill>
                <a:latin typeface="Kanit" pitchFamily="34" charset="0"/>
                <a:ea typeface="Kanit" pitchFamily="34" charset="-122"/>
                <a:cs typeface="Kanit" pitchFamily="34" charset="-120"/>
              </a:rPr>
              <a:t>3</a:t>
            </a:r>
            <a:endParaRPr lang="en-US" sz="1750" dirty="0"/>
          </a:p>
        </p:txBody>
      </p:sp>
      <p:sp>
        <p:nvSpPr>
          <p:cNvPr id="43" name="Text 17">
            <a:extLst>
              <a:ext uri="{FF2B5EF4-FFF2-40B4-BE49-F238E27FC236}">
                <a16:creationId xmlns:a16="http://schemas.microsoft.com/office/drawing/2014/main" id="{03BD5299-0AD4-2328-15D3-3B5679015A00}"/>
              </a:ext>
            </a:extLst>
          </p:cNvPr>
          <p:cNvSpPr/>
          <p:nvPr/>
        </p:nvSpPr>
        <p:spPr>
          <a:xfrm>
            <a:off x="5706650" y="5498797"/>
            <a:ext cx="1861661" cy="232767"/>
          </a:xfrm>
          <a:prstGeom prst="rect">
            <a:avLst/>
          </a:prstGeom>
          <a:noFill/>
          <a:ln/>
        </p:spPr>
        <p:txBody>
          <a:bodyPr wrap="none" lIns="0" tIns="0" rIns="0" bIns="0" rtlCol="0" anchor="t"/>
          <a:lstStyle/>
          <a:p>
            <a:pPr marL="0" indent="0" algn="l">
              <a:lnSpc>
                <a:spcPts val="1800"/>
              </a:lnSpc>
              <a:buNone/>
            </a:pPr>
            <a:r>
              <a:rPr lang="en-US" sz="1450" dirty="0">
                <a:solidFill>
                  <a:srgbClr val="2C3249"/>
                </a:solidFill>
                <a:latin typeface="Kanit" pitchFamily="34" charset="0"/>
                <a:ea typeface="Kanit" pitchFamily="34" charset="-122"/>
                <a:cs typeface="Kanit" pitchFamily="34" charset="-120"/>
              </a:rPr>
              <a:t>Waste Collection</a:t>
            </a:r>
            <a:endParaRPr lang="en-US" sz="1450" dirty="0"/>
          </a:p>
        </p:txBody>
      </p:sp>
      <p:sp>
        <p:nvSpPr>
          <p:cNvPr id="46" name="Text 21">
            <a:extLst>
              <a:ext uri="{FF2B5EF4-FFF2-40B4-BE49-F238E27FC236}">
                <a16:creationId xmlns:a16="http://schemas.microsoft.com/office/drawing/2014/main" id="{2A12B148-2434-0708-F3B4-0346678E47A0}"/>
              </a:ext>
            </a:extLst>
          </p:cNvPr>
          <p:cNvSpPr/>
          <p:nvPr/>
        </p:nvSpPr>
        <p:spPr>
          <a:xfrm>
            <a:off x="8527075" y="4588510"/>
            <a:ext cx="120848" cy="223361"/>
          </a:xfrm>
          <a:prstGeom prst="rect">
            <a:avLst/>
          </a:prstGeom>
          <a:noFill/>
          <a:ln/>
        </p:spPr>
        <p:txBody>
          <a:bodyPr wrap="none" lIns="0" tIns="0" rIns="0" bIns="0" rtlCol="0" anchor="t"/>
          <a:lstStyle/>
          <a:p>
            <a:pPr marL="0" indent="0" algn="ctr">
              <a:lnSpc>
                <a:spcPts val="1750"/>
              </a:lnSpc>
              <a:buNone/>
            </a:pPr>
            <a:r>
              <a:rPr lang="en-US" sz="1750" dirty="0">
                <a:solidFill>
                  <a:srgbClr val="2C3249"/>
                </a:solidFill>
                <a:latin typeface="Kanit" pitchFamily="34" charset="0"/>
                <a:ea typeface="Kanit" pitchFamily="34" charset="-122"/>
                <a:cs typeface="Kanit" pitchFamily="34" charset="-120"/>
              </a:rPr>
              <a:t>4</a:t>
            </a:r>
            <a:endParaRPr lang="en-US" sz="1750" dirty="0"/>
          </a:p>
        </p:txBody>
      </p:sp>
      <p:sp>
        <p:nvSpPr>
          <p:cNvPr id="47" name="Text 22">
            <a:extLst>
              <a:ext uri="{FF2B5EF4-FFF2-40B4-BE49-F238E27FC236}">
                <a16:creationId xmlns:a16="http://schemas.microsoft.com/office/drawing/2014/main" id="{24066969-2753-B344-FBAC-926C30D7DE80}"/>
              </a:ext>
            </a:extLst>
          </p:cNvPr>
          <p:cNvSpPr/>
          <p:nvPr/>
        </p:nvSpPr>
        <p:spPr>
          <a:xfrm>
            <a:off x="8035805" y="5498798"/>
            <a:ext cx="1861661" cy="232767"/>
          </a:xfrm>
          <a:prstGeom prst="rect">
            <a:avLst/>
          </a:prstGeom>
          <a:noFill/>
          <a:ln/>
        </p:spPr>
        <p:txBody>
          <a:bodyPr wrap="none" lIns="0" tIns="0" rIns="0" bIns="0" rtlCol="0" anchor="t"/>
          <a:lstStyle/>
          <a:p>
            <a:pPr marL="0" indent="0" algn="l">
              <a:lnSpc>
                <a:spcPts val="1800"/>
              </a:lnSpc>
              <a:buNone/>
            </a:pPr>
            <a:r>
              <a:rPr lang="en-US" sz="1450" dirty="0">
                <a:solidFill>
                  <a:srgbClr val="2C3249"/>
                </a:solidFill>
                <a:latin typeface="Kanit" pitchFamily="34" charset="0"/>
                <a:ea typeface="Kanit" pitchFamily="34" charset="-122"/>
                <a:cs typeface="Kanit" pitchFamily="34" charset="-120"/>
              </a:rPr>
              <a:t>Transportation</a:t>
            </a:r>
            <a:endParaRPr lang="en-US" sz="1450" dirty="0"/>
          </a:p>
        </p:txBody>
      </p:sp>
      <p:sp>
        <p:nvSpPr>
          <p:cNvPr id="48" name="Shape 24">
            <a:extLst>
              <a:ext uri="{FF2B5EF4-FFF2-40B4-BE49-F238E27FC236}">
                <a16:creationId xmlns:a16="http://schemas.microsoft.com/office/drawing/2014/main" id="{C4DEDB17-E2D0-235A-0FC2-BBE6CD74E3EC}"/>
              </a:ext>
            </a:extLst>
          </p:cNvPr>
          <p:cNvSpPr/>
          <p:nvPr/>
        </p:nvSpPr>
        <p:spPr>
          <a:xfrm>
            <a:off x="571089" y="9042502"/>
            <a:ext cx="521256" cy="15240"/>
          </a:xfrm>
          <a:prstGeom prst="roundRect">
            <a:avLst>
              <a:gd name="adj" fmla="val 410457"/>
            </a:avLst>
          </a:prstGeom>
          <a:solidFill>
            <a:srgbClr val="C5D2CF"/>
          </a:solidFill>
          <a:ln/>
        </p:spPr>
        <p:txBody>
          <a:bodyPr/>
          <a:lstStyle/>
          <a:p>
            <a:endParaRPr lang="en-IN"/>
          </a:p>
        </p:txBody>
      </p:sp>
      <p:sp>
        <p:nvSpPr>
          <p:cNvPr id="50" name="Text 26">
            <a:extLst>
              <a:ext uri="{FF2B5EF4-FFF2-40B4-BE49-F238E27FC236}">
                <a16:creationId xmlns:a16="http://schemas.microsoft.com/office/drawing/2014/main" id="{E9452F24-486D-8211-103C-E500986A0711}"/>
              </a:ext>
            </a:extLst>
          </p:cNvPr>
          <p:cNvSpPr/>
          <p:nvPr/>
        </p:nvSpPr>
        <p:spPr>
          <a:xfrm>
            <a:off x="10594327" y="4576326"/>
            <a:ext cx="114300" cy="223361"/>
          </a:xfrm>
          <a:prstGeom prst="rect">
            <a:avLst/>
          </a:prstGeom>
          <a:noFill/>
          <a:ln/>
        </p:spPr>
        <p:txBody>
          <a:bodyPr wrap="none" lIns="0" tIns="0" rIns="0" bIns="0" rtlCol="0" anchor="t"/>
          <a:lstStyle/>
          <a:p>
            <a:pPr marL="0" indent="0" algn="ctr">
              <a:lnSpc>
                <a:spcPts val="1750"/>
              </a:lnSpc>
              <a:buNone/>
            </a:pPr>
            <a:r>
              <a:rPr lang="en-US" sz="1750" dirty="0">
                <a:solidFill>
                  <a:srgbClr val="2C3249"/>
                </a:solidFill>
                <a:latin typeface="Kanit" pitchFamily="34" charset="0"/>
                <a:ea typeface="Kanit" pitchFamily="34" charset="-122"/>
                <a:cs typeface="Kanit" pitchFamily="34" charset="-120"/>
              </a:rPr>
              <a:t>5</a:t>
            </a:r>
            <a:endParaRPr lang="en-US" sz="1750" dirty="0"/>
          </a:p>
        </p:txBody>
      </p:sp>
      <p:sp>
        <p:nvSpPr>
          <p:cNvPr id="51" name="Text 27">
            <a:extLst>
              <a:ext uri="{FF2B5EF4-FFF2-40B4-BE49-F238E27FC236}">
                <a16:creationId xmlns:a16="http://schemas.microsoft.com/office/drawing/2014/main" id="{2093C47A-94DF-1F1B-69AA-A9B75F67877E}"/>
              </a:ext>
            </a:extLst>
          </p:cNvPr>
          <p:cNvSpPr/>
          <p:nvPr/>
        </p:nvSpPr>
        <p:spPr>
          <a:xfrm>
            <a:off x="10113294" y="5273245"/>
            <a:ext cx="2033468" cy="999736"/>
          </a:xfrm>
          <a:prstGeom prst="rect">
            <a:avLst/>
          </a:prstGeom>
          <a:noFill/>
          <a:ln/>
        </p:spPr>
        <p:txBody>
          <a:bodyPr wrap="none" lIns="0" tIns="0" rIns="0" bIns="0" rtlCol="0" anchor="t"/>
          <a:lstStyle/>
          <a:p>
            <a:pPr marL="0" indent="0" algn="l">
              <a:lnSpc>
                <a:spcPts val="1800"/>
              </a:lnSpc>
              <a:buNone/>
            </a:pPr>
            <a:r>
              <a:rPr lang="en-US" sz="1450" dirty="0">
                <a:solidFill>
                  <a:srgbClr val="2C3249"/>
                </a:solidFill>
                <a:latin typeface="Kanit" pitchFamily="34" charset="0"/>
                <a:ea typeface="Kanit" pitchFamily="34" charset="-122"/>
                <a:cs typeface="Kanit" pitchFamily="34" charset="-120"/>
              </a:rPr>
              <a:t>Bio-chemical </a:t>
            </a:r>
          </a:p>
          <a:p>
            <a:pPr marL="0" indent="0" algn="l">
              <a:lnSpc>
                <a:spcPts val="1800"/>
              </a:lnSpc>
              <a:buNone/>
            </a:pPr>
            <a:r>
              <a:rPr lang="en-US" sz="1450" dirty="0">
                <a:solidFill>
                  <a:srgbClr val="2C3249"/>
                </a:solidFill>
                <a:latin typeface="Kanit" pitchFamily="34" charset="0"/>
                <a:ea typeface="Kanit" pitchFamily="34" charset="-122"/>
                <a:cs typeface="Kanit" pitchFamily="34" charset="-120"/>
              </a:rPr>
              <a:t>Production</a:t>
            </a:r>
          </a:p>
          <a:p>
            <a:pPr marL="0" indent="0" algn="l">
              <a:lnSpc>
                <a:spcPts val="1800"/>
              </a:lnSpc>
              <a:buNone/>
            </a:pPr>
            <a:r>
              <a:rPr lang="en-US" sz="1450" dirty="0">
                <a:solidFill>
                  <a:srgbClr val="2C3249"/>
                </a:solidFill>
                <a:latin typeface="Kanit" pitchFamily="34" charset="0"/>
                <a:ea typeface="Kanit" pitchFamily="34" charset="-122"/>
                <a:cs typeface="Kanit" pitchFamily="34" charset="-120"/>
              </a:rPr>
              <a:t>(payment )</a:t>
            </a:r>
          </a:p>
          <a:p>
            <a:pPr marL="0" indent="0" algn="l">
              <a:lnSpc>
                <a:spcPts val="1800"/>
              </a:lnSpc>
              <a:buNone/>
            </a:pPr>
            <a:endParaRPr lang="en-US" sz="1450" dirty="0"/>
          </a:p>
        </p:txBody>
      </p:sp>
      <p:cxnSp>
        <p:nvCxnSpPr>
          <p:cNvPr id="54" name="Straight Arrow Connector 53">
            <a:extLst>
              <a:ext uri="{FF2B5EF4-FFF2-40B4-BE49-F238E27FC236}">
                <a16:creationId xmlns:a16="http://schemas.microsoft.com/office/drawing/2014/main" id="{07E1FFF1-9D35-3EF0-80F0-8282D2C69599}"/>
              </a:ext>
            </a:extLst>
          </p:cNvPr>
          <p:cNvCxnSpPr>
            <a:cxnSpLocks/>
          </p:cNvCxnSpPr>
          <p:nvPr/>
        </p:nvCxnSpPr>
        <p:spPr>
          <a:xfrm>
            <a:off x="5178555" y="5605280"/>
            <a:ext cx="431915" cy="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0AB1250-5592-2F78-8A4E-C5873DE3BBAF}"/>
              </a:ext>
            </a:extLst>
          </p:cNvPr>
          <p:cNvCxnSpPr>
            <a:cxnSpLocks/>
          </p:cNvCxnSpPr>
          <p:nvPr/>
        </p:nvCxnSpPr>
        <p:spPr>
          <a:xfrm>
            <a:off x="3070774" y="5600429"/>
            <a:ext cx="431915" cy="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69A6B9B-F8E1-601A-FF83-7446A7DD26C5}"/>
              </a:ext>
            </a:extLst>
          </p:cNvPr>
          <p:cNvCxnSpPr>
            <a:cxnSpLocks/>
          </p:cNvCxnSpPr>
          <p:nvPr/>
        </p:nvCxnSpPr>
        <p:spPr>
          <a:xfrm>
            <a:off x="7337311" y="5542013"/>
            <a:ext cx="431915" cy="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38B63C7-2933-691E-406F-8268B82986EC}"/>
              </a:ext>
            </a:extLst>
          </p:cNvPr>
          <p:cNvCxnSpPr>
            <a:cxnSpLocks/>
          </p:cNvCxnSpPr>
          <p:nvPr/>
        </p:nvCxnSpPr>
        <p:spPr>
          <a:xfrm>
            <a:off x="9465551" y="5532113"/>
            <a:ext cx="431915" cy="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Users\ASIF KHAN\Desktop\IDEATHON.jpg"/>
          <p:cNvPicPr>
            <a:picLocks noChangeAspect="1" noChangeArrowheads="1"/>
          </p:cNvPicPr>
          <p:nvPr/>
        </p:nvPicPr>
        <p:blipFill>
          <a:blip r:embed="rId2" cstate="print"/>
          <a:srcRect/>
          <a:stretch>
            <a:fillRect/>
          </a:stretch>
        </p:blipFill>
        <p:spPr bwMode="auto">
          <a:xfrm>
            <a:off x="188815" y="753207"/>
            <a:ext cx="1309320" cy="403563"/>
          </a:xfrm>
          <a:prstGeom prst="rect">
            <a:avLst/>
          </a:prstGeom>
          <a:noFill/>
        </p:spPr>
      </p:pic>
      <p:sp>
        <p:nvSpPr>
          <p:cNvPr id="9" name="Title 34"/>
          <p:cNvSpPr>
            <a:spLocks noGrp="1"/>
          </p:cNvSpPr>
          <p:nvPr>
            <p:ph type="title"/>
          </p:nvPr>
        </p:nvSpPr>
        <p:spPr>
          <a:xfrm>
            <a:off x="1498135" y="152081"/>
            <a:ext cx="10287225" cy="1158875"/>
          </a:xfrm>
        </p:spPr>
        <p:txBody>
          <a:bodyPr>
            <a:normAutofit fontScale="90000"/>
          </a:bodyPr>
          <a:lstStyle/>
          <a:p>
            <a:pPr algn="ctr"/>
            <a:r>
              <a:rPr lang="en-US" sz="3100" b="1" dirty="0">
                <a:solidFill>
                  <a:srgbClr val="272D45"/>
                </a:solidFill>
                <a:latin typeface="Montserrat "/>
                <a:ea typeface="Kanit" pitchFamily="34" charset="-122"/>
                <a:cs typeface="Kanit" pitchFamily="34" charset="-120"/>
              </a:rPr>
              <a:t>Bio-Chemical Selling Interface : The Farmer's Journey</a:t>
            </a:r>
            <a:br>
              <a:rPr lang="en-US" sz="4400" b="1" dirty="0">
                <a:latin typeface="Montserrat "/>
              </a:rPr>
            </a:br>
            <a:endParaRPr lang="en-US" dirty="0"/>
          </a:p>
        </p:txBody>
      </p:sp>
      <p:pic>
        <p:nvPicPr>
          <p:cNvPr id="5" name="Picture 4"/>
          <p:cNvPicPr/>
          <p:nvPr/>
        </p:nvPicPr>
        <p:blipFill>
          <a:blip r:embed="rId3" cstate="print">
            <a:lum/>
          </a:blip>
          <a:srcRect/>
          <a:stretch>
            <a:fillRect/>
          </a:stretch>
        </p:blipFill>
        <p:spPr bwMode="auto">
          <a:xfrm>
            <a:off x="489612" y="365760"/>
            <a:ext cx="748346" cy="365759"/>
          </a:xfrm>
          <a:prstGeom prst="rect">
            <a:avLst/>
          </a:prstGeom>
          <a:noFill/>
          <a:ln w="9525">
            <a:noFill/>
            <a:miter lim="800000"/>
            <a:headEnd/>
            <a:tailEnd/>
          </a:ln>
        </p:spPr>
      </p:pic>
      <p:sp>
        <p:nvSpPr>
          <p:cNvPr id="8" name="Text Placeholder 29">
            <a:extLst>
              <a:ext uri="{FF2B5EF4-FFF2-40B4-BE49-F238E27FC236}">
                <a16:creationId xmlns:a16="http://schemas.microsoft.com/office/drawing/2014/main" id="{875A4067-D740-4EE7-ACA8-8B075A27F7CE}"/>
              </a:ext>
            </a:extLst>
          </p:cNvPr>
          <p:cNvSpPr>
            <a:spLocks noGrp="1"/>
          </p:cNvSpPr>
          <p:nvPr>
            <p:ph type="body" sz="quarter" idx="16"/>
          </p:nvPr>
        </p:nvSpPr>
        <p:spPr>
          <a:xfrm>
            <a:off x="1618668" y="770413"/>
            <a:ext cx="10046157" cy="5935506"/>
          </a:xfrm>
        </p:spPr>
        <p:txBody>
          <a:bodyPr/>
          <a:lstStyle/>
          <a:p>
            <a:pPr marL="285750" indent="-285750" algn="just">
              <a:lnSpc>
                <a:spcPct val="150000"/>
              </a:lnSpc>
              <a:buFont typeface="Wingdings" panose="05000000000000000000" pitchFamily="2" charset="2"/>
              <a:buChar char="v"/>
            </a:pPr>
            <a:r>
              <a:rPr lang="en-US" sz="1800" dirty="0"/>
              <a:t> </a:t>
            </a:r>
          </a:p>
          <a:p>
            <a:endParaRPr lang="en-US" dirty="0"/>
          </a:p>
        </p:txBody>
      </p:sp>
      <p:sp>
        <p:nvSpPr>
          <p:cNvPr id="3" name="Text 3">
            <a:extLst>
              <a:ext uri="{FF2B5EF4-FFF2-40B4-BE49-F238E27FC236}">
                <a16:creationId xmlns:a16="http://schemas.microsoft.com/office/drawing/2014/main" id="{97E93809-DA57-0199-905F-4639CFC8725C}"/>
              </a:ext>
            </a:extLst>
          </p:cNvPr>
          <p:cNvSpPr/>
          <p:nvPr/>
        </p:nvSpPr>
        <p:spPr>
          <a:xfrm>
            <a:off x="2797778" y="2703459"/>
            <a:ext cx="1566624" cy="195858"/>
          </a:xfrm>
          <a:prstGeom prst="rect">
            <a:avLst/>
          </a:prstGeom>
          <a:noFill/>
          <a:ln/>
        </p:spPr>
        <p:txBody>
          <a:bodyPr wrap="none" lIns="0" tIns="0" rIns="0" bIns="0" rtlCol="0" anchor="t"/>
          <a:lstStyle/>
          <a:p>
            <a:pPr marL="0" indent="0" algn="l">
              <a:lnSpc>
                <a:spcPts val="1500"/>
              </a:lnSpc>
              <a:buNone/>
            </a:pPr>
            <a:endParaRPr lang="en-US" sz="1600" dirty="0">
              <a:latin typeface="+mj-lt"/>
            </a:endParaRPr>
          </a:p>
        </p:txBody>
      </p:sp>
      <p:sp>
        <p:nvSpPr>
          <p:cNvPr id="7" name="Oval 6">
            <a:extLst>
              <a:ext uri="{FF2B5EF4-FFF2-40B4-BE49-F238E27FC236}">
                <a16:creationId xmlns:a16="http://schemas.microsoft.com/office/drawing/2014/main" id="{569E04AD-F15A-8F72-2970-85E18801122A}"/>
              </a:ext>
            </a:extLst>
          </p:cNvPr>
          <p:cNvSpPr/>
          <p:nvPr/>
        </p:nvSpPr>
        <p:spPr>
          <a:xfrm>
            <a:off x="1791158" y="2568808"/>
            <a:ext cx="666907" cy="6183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1</a:t>
            </a:r>
          </a:p>
        </p:txBody>
      </p:sp>
      <p:sp>
        <p:nvSpPr>
          <p:cNvPr id="15" name="Oval 14">
            <a:extLst>
              <a:ext uri="{FF2B5EF4-FFF2-40B4-BE49-F238E27FC236}">
                <a16:creationId xmlns:a16="http://schemas.microsoft.com/office/drawing/2014/main" id="{B899E2B6-DADF-7B52-976E-5C869394CB58}"/>
              </a:ext>
            </a:extLst>
          </p:cNvPr>
          <p:cNvSpPr/>
          <p:nvPr/>
        </p:nvSpPr>
        <p:spPr>
          <a:xfrm>
            <a:off x="1791158" y="3335724"/>
            <a:ext cx="666907" cy="6183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2</a:t>
            </a:r>
          </a:p>
        </p:txBody>
      </p:sp>
      <p:sp>
        <p:nvSpPr>
          <p:cNvPr id="16" name="Oval 15">
            <a:extLst>
              <a:ext uri="{FF2B5EF4-FFF2-40B4-BE49-F238E27FC236}">
                <a16:creationId xmlns:a16="http://schemas.microsoft.com/office/drawing/2014/main" id="{C90F8372-0DAF-B993-6282-8C506CDD0CC2}"/>
              </a:ext>
            </a:extLst>
          </p:cNvPr>
          <p:cNvSpPr/>
          <p:nvPr/>
        </p:nvSpPr>
        <p:spPr>
          <a:xfrm>
            <a:off x="1791155" y="4174549"/>
            <a:ext cx="666907" cy="6183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3</a:t>
            </a:r>
          </a:p>
        </p:txBody>
      </p:sp>
      <p:sp>
        <p:nvSpPr>
          <p:cNvPr id="17" name="Oval 16">
            <a:extLst>
              <a:ext uri="{FF2B5EF4-FFF2-40B4-BE49-F238E27FC236}">
                <a16:creationId xmlns:a16="http://schemas.microsoft.com/office/drawing/2014/main" id="{2F16DF24-E91E-544A-3BB6-A8B1DC9378A3}"/>
              </a:ext>
            </a:extLst>
          </p:cNvPr>
          <p:cNvSpPr/>
          <p:nvPr/>
        </p:nvSpPr>
        <p:spPr>
          <a:xfrm>
            <a:off x="1791156" y="4980976"/>
            <a:ext cx="666907" cy="6183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4</a:t>
            </a:r>
          </a:p>
        </p:txBody>
      </p:sp>
      <p:sp>
        <p:nvSpPr>
          <p:cNvPr id="18" name="Oval 17">
            <a:extLst>
              <a:ext uri="{FF2B5EF4-FFF2-40B4-BE49-F238E27FC236}">
                <a16:creationId xmlns:a16="http://schemas.microsoft.com/office/drawing/2014/main" id="{BDC63D66-3A90-7381-FF55-6D995CF6C441}"/>
              </a:ext>
            </a:extLst>
          </p:cNvPr>
          <p:cNvSpPr/>
          <p:nvPr/>
        </p:nvSpPr>
        <p:spPr>
          <a:xfrm>
            <a:off x="1791156" y="5747892"/>
            <a:ext cx="666907" cy="6183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5</a:t>
            </a:r>
          </a:p>
        </p:txBody>
      </p:sp>
      <p:sp>
        <p:nvSpPr>
          <p:cNvPr id="23" name="Rectangle 22">
            <a:extLst>
              <a:ext uri="{FF2B5EF4-FFF2-40B4-BE49-F238E27FC236}">
                <a16:creationId xmlns:a16="http://schemas.microsoft.com/office/drawing/2014/main" id="{A5066E72-6AEF-FAF9-67C1-C1D2FB67FDCB}"/>
              </a:ext>
            </a:extLst>
          </p:cNvPr>
          <p:cNvSpPr/>
          <p:nvPr/>
        </p:nvSpPr>
        <p:spPr>
          <a:xfrm>
            <a:off x="2797777" y="2544488"/>
            <a:ext cx="6139746" cy="6183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lgn="l">
              <a:buNone/>
            </a:pPr>
            <a:r>
              <a:rPr lang="en-US" sz="1800" b="1" dirty="0">
                <a:solidFill>
                  <a:srgbClr val="2C3249"/>
                </a:solidFill>
                <a:latin typeface="+mj-lt"/>
                <a:ea typeface="Kanit" pitchFamily="34" charset="-122"/>
                <a:cs typeface="Kanit" pitchFamily="34" charset="-120"/>
              </a:rPr>
              <a:t>Quality Check</a:t>
            </a:r>
          </a:p>
          <a:p>
            <a:r>
              <a:rPr lang="en-US" sz="1800" dirty="0">
                <a:solidFill>
                  <a:srgbClr val="2C3249"/>
                </a:solidFill>
                <a:latin typeface="+mj-lt"/>
                <a:ea typeface="Martel Sans" pitchFamily="34" charset="-122"/>
                <a:cs typeface="Martel Sans" pitchFamily="34" charset="-120"/>
              </a:rPr>
              <a:t>Rigorous testing of bio-chemicals for safety and efficacy</a:t>
            </a:r>
            <a:endParaRPr lang="en-US" sz="1800" dirty="0">
              <a:latin typeface="+mj-lt"/>
            </a:endParaRPr>
          </a:p>
        </p:txBody>
      </p:sp>
      <p:sp>
        <p:nvSpPr>
          <p:cNvPr id="24" name="Rectangle 23">
            <a:extLst>
              <a:ext uri="{FF2B5EF4-FFF2-40B4-BE49-F238E27FC236}">
                <a16:creationId xmlns:a16="http://schemas.microsoft.com/office/drawing/2014/main" id="{54ED34EB-C527-4962-9CE0-63031E7D64B6}"/>
              </a:ext>
            </a:extLst>
          </p:cNvPr>
          <p:cNvSpPr/>
          <p:nvPr/>
        </p:nvSpPr>
        <p:spPr>
          <a:xfrm>
            <a:off x="2797777" y="3302067"/>
            <a:ext cx="6139746" cy="6183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lgn="l">
              <a:buNone/>
            </a:pPr>
            <a:r>
              <a:rPr lang="en-US" sz="1800" b="1" dirty="0">
                <a:solidFill>
                  <a:srgbClr val="2C3249"/>
                </a:solidFill>
                <a:latin typeface="Kanit" pitchFamily="34" charset="0"/>
                <a:ea typeface="Kanit" pitchFamily="34" charset="-122"/>
                <a:cs typeface="Kanit" pitchFamily="34" charset="-120"/>
              </a:rPr>
              <a:t>Product Listing</a:t>
            </a:r>
          </a:p>
          <a:p>
            <a:r>
              <a:rPr lang="en-US" sz="1800" dirty="0">
                <a:solidFill>
                  <a:srgbClr val="2C3249"/>
                </a:solidFill>
                <a:latin typeface="Martel Sans" pitchFamily="34" charset="0"/>
                <a:ea typeface="Martel Sans" pitchFamily="34" charset="-122"/>
                <a:cs typeface="Martel Sans" pitchFamily="34" charset="-120"/>
              </a:rPr>
              <a:t>Approved products added to the eco-friendly catalog</a:t>
            </a:r>
            <a:endParaRPr lang="en-US" sz="1800" dirty="0"/>
          </a:p>
        </p:txBody>
      </p:sp>
      <p:sp>
        <p:nvSpPr>
          <p:cNvPr id="27" name="Rectangle 26">
            <a:extLst>
              <a:ext uri="{FF2B5EF4-FFF2-40B4-BE49-F238E27FC236}">
                <a16:creationId xmlns:a16="http://schemas.microsoft.com/office/drawing/2014/main" id="{00BEE207-FEFB-AB2C-2FC1-1FE1B34BCFC5}"/>
              </a:ext>
            </a:extLst>
          </p:cNvPr>
          <p:cNvSpPr/>
          <p:nvPr/>
        </p:nvSpPr>
        <p:spPr>
          <a:xfrm>
            <a:off x="2797777" y="4958343"/>
            <a:ext cx="6139746" cy="6183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lgn="l">
              <a:buNone/>
            </a:pPr>
            <a:r>
              <a:rPr lang="en-US" sz="1800" b="1" dirty="0">
                <a:solidFill>
                  <a:srgbClr val="2C3249"/>
                </a:solidFill>
                <a:latin typeface="Kanit" pitchFamily="34" charset="0"/>
                <a:ea typeface="Kanit" pitchFamily="34" charset="-122"/>
                <a:cs typeface="Kanit" pitchFamily="34" charset="-120"/>
              </a:rPr>
              <a:t>Packaging</a:t>
            </a:r>
            <a:endParaRPr lang="en-US" sz="1800" b="1" dirty="0"/>
          </a:p>
          <a:p>
            <a:pPr marL="0" indent="0" algn="l">
              <a:buNone/>
            </a:pPr>
            <a:r>
              <a:rPr lang="en-US" sz="1800" dirty="0">
                <a:solidFill>
                  <a:srgbClr val="2C3249"/>
                </a:solidFill>
                <a:latin typeface="Martel Sans" pitchFamily="34" charset="0"/>
                <a:ea typeface="Martel Sans" pitchFamily="34" charset="-122"/>
                <a:cs typeface="Martel Sans" pitchFamily="34" charset="-120"/>
              </a:rPr>
              <a:t>Orders are carefully packaged for safe transport</a:t>
            </a:r>
            <a:endParaRPr lang="en-US" sz="1800" dirty="0"/>
          </a:p>
        </p:txBody>
      </p:sp>
      <p:sp>
        <p:nvSpPr>
          <p:cNvPr id="28" name="Rectangle 27">
            <a:extLst>
              <a:ext uri="{FF2B5EF4-FFF2-40B4-BE49-F238E27FC236}">
                <a16:creationId xmlns:a16="http://schemas.microsoft.com/office/drawing/2014/main" id="{E2C39050-3F88-4EE5-7179-162A54EBB34A}"/>
              </a:ext>
            </a:extLst>
          </p:cNvPr>
          <p:cNvSpPr/>
          <p:nvPr/>
        </p:nvSpPr>
        <p:spPr>
          <a:xfrm>
            <a:off x="2797777" y="4141166"/>
            <a:ext cx="6139746" cy="6183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lgn="l">
              <a:buNone/>
            </a:pPr>
            <a:r>
              <a:rPr lang="en-US" sz="1800" b="1" dirty="0">
                <a:solidFill>
                  <a:srgbClr val="2C3249"/>
                </a:solidFill>
                <a:latin typeface="Kanit" pitchFamily="34" charset="0"/>
                <a:ea typeface="Kanit" pitchFamily="34" charset="-122"/>
                <a:cs typeface="Kanit" pitchFamily="34" charset="-120"/>
              </a:rPr>
              <a:t>Order Placement</a:t>
            </a:r>
            <a:endParaRPr lang="en-US" sz="1800" b="1" dirty="0"/>
          </a:p>
          <a:p>
            <a:pPr marL="0" indent="0" algn="l">
              <a:buNone/>
            </a:pPr>
            <a:r>
              <a:rPr lang="en-US" sz="1800" dirty="0">
                <a:solidFill>
                  <a:srgbClr val="2C3249"/>
                </a:solidFill>
                <a:latin typeface="Martel Sans" pitchFamily="34" charset="0"/>
                <a:ea typeface="Martel Sans" pitchFamily="34" charset="-122"/>
                <a:cs typeface="Martel Sans" pitchFamily="34" charset="-120"/>
              </a:rPr>
              <a:t>Farmers browse and place orders through the app</a:t>
            </a:r>
            <a:endParaRPr lang="en-US" sz="1800" dirty="0"/>
          </a:p>
        </p:txBody>
      </p:sp>
      <p:sp>
        <p:nvSpPr>
          <p:cNvPr id="29" name="Rectangle 28">
            <a:extLst>
              <a:ext uri="{FF2B5EF4-FFF2-40B4-BE49-F238E27FC236}">
                <a16:creationId xmlns:a16="http://schemas.microsoft.com/office/drawing/2014/main" id="{5B20AEAE-8268-868D-8555-EB761E64C907}"/>
              </a:ext>
            </a:extLst>
          </p:cNvPr>
          <p:cNvSpPr/>
          <p:nvPr/>
        </p:nvSpPr>
        <p:spPr>
          <a:xfrm>
            <a:off x="2797777" y="5742813"/>
            <a:ext cx="6139746" cy="6183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lgn="l">
              <a:buNone/>
            </a:pPr>
            <a:r>
              <a:rPr lang="en-US" sz="1800" b="1" dirty="0">
                <a:solidFill>
                  <a:srgbClr val="2C3249"/>
                </a:solidFill>
                <a:latin typeface="Kanit" panose="020B0604020202020204" charset="-34"/>
                <a:ea typeface="Kanit" pitchFamily="34" charset="-122"/>
                <a:cs typeface="Kanit" panose="020B0604020202020204" charset="-34"/>
              </a:rPr>
              <a:t>Delivery</a:t>
            </a:r>
            <a:endParaRPr lang="en-US" sz="1800" b="1" dirty="0">
              <a:latin typeface="Kanit" panose="020B0604020202020204" charset="-34"/>
              <a:cs typeface="Kanit" panose="020B0604020202020204" charset="-34"/>
            </a:endParaRPr>
          </a:p>
          <a:p>
            <a:pPr marL="0" indent="0" algn="l">
              <a:buNone/>
            </a:pPr>
            <a:r>
              <a:rPr lang="en-US" sz="1800" dirty="0">
                <a:solidFill>
                  <a:srgbClr val="2C3249"/>
                </a:solidFill>
                <a:latin typeface="Martel Sans" pitchFamily="34" charset="0"/>
                <a:ea typeface="Martel Sans" pitchFamily="34" charset="-122"/>
                <a:cs typeface="Martel Sans" pitchFamily="34" charset="-120"/>
              </a:rPr>
              <a:t>Products are delivered to farmers' locations</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descr="Color circle">
            <a:extLst>
              <a:ext uri="{FF2B5EF4-FFF2-40B4-BE49-F238E27FC236}">
                <a16:creationId xmlns:a16="http://schemas.microsoft.com/office/drawing/2014/main" id="{FE283FDE-64A6-4D12-8D94-FF9B2254DF42}"/>
              </a:ext>
            </a:extLst>
          </p:cNvPr>
          <p:cNvSpPr/>
          <p:nvPr/>
        </p:nvSpPr>
        <p:spPr>
          <a:xfrm>
            <a:off x="849327" y="971975"/>
            <a:ext cx="843323" cy="84332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picture containing person in a yellow shirt">
            <a:extLst>
              <a:ext uri="{FF2B5EF4-FFF2-40B4-BE49-F238E27FC236}">
                <a16:creationId xmlns:a16="http://schemas.microsoft.com/office/drawing/2014/main" id="{A719C6F4-6E6B-41CC-B173-10176E14BF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021" y="58000"/>
            <a:ext cx="7197556" cy="6800000"/>
          </a:xfrm>
          <a:prstGeom prst="rect">
            <a:avLst/>
          </a:prstGeom>
        </p:spPr>
      </p:pic>
      <p:sp>
        <p:nvSpPr>
          <p:cNvPr id="10" name="Oval 9" descr="Color circle">
            <a:extLst>
              <a:ext uri="{FF2B5EF4-FFF2-40B4-BE49-F238E27FC236}">
                <a16:creationId xmlns:a16="http://schemas.microsoft.com/office/drawing/2014/main" id="{43F97424-41A5-41F5-AB5B-892A02F5B4DA}"/>
              </a:ext>
            </a:extLst>
          </p:cNvPr>
          <p:cNvSpPr/>
          <p:nvPr/>
        </p:nvSpPr>
        <p:spPr>
          <a:xfrm>
            <a:off x="2903168" y="573947"/>
            <a:ext cx="990397" cy="9903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descr="Color circle">
            <a:extLst>
              <a:ext uri="{FF2B5EF4-FFF2-40B4-BE49-F238E27FC236}">
                <a16:creationId xmlns:a16="http://schemas.microsoft.com/office/drawing/2014/main" id="{45800DDB-441F-4AB3-8CAA-EADB1D908EF8}"/>
              </a:ext>
            </a:extLst>
          </p:cNvPr>
          <p:cNvSpPr/>
          <p:nvPr/>
        </p:nvSpPr>
        <p:spPr>
          <a:xfrm>
            <a:off x="1792059" y="1613992"/>
            <a:ext cx="533046" cy="533046"/>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66B6EED4-8D4E-46F2-B9B8-85472DEAD7F6}"/>
              </a:ext>
            </a:extLst>
          </p:cNvPr>
          <p:cNvSpPr txBox="1"/>
          <p:nvPr/>
        </p:nvSpPr>
        <p:spPr>
          <a:xfrm>
            <a:off x="3569786" y="423305"/>
            <a:ext cx="7197556" cy="784830"/>
          </a:xfrm>
          <a:prstGeom prst="rect">
            <a:avLst/>
          </a:prstGeom>
          <a:noFill/>
        </p:spPr>
        <p:txBody>
          <a:bodyPr wrap="square" rtlCol="0">
            <a:spAutoFit/>
          </a:bodyPr>
          <a:lstStyle/>
          <a:p>
            <a:r>
              <a:rPr lang="en-US" sz="2500" u="sng" dirty="0">
                <a:solidFill>
                  <a:srgbClr val="272D45"/>
                </a:solidFill>
                <a:latin typeface="Kanit" pitchFamily="34" charset="0"/>
                <a:ea typeface="Kanit" pitchFamily="34" charset="-122"/>
                <a:cs typeface="Kanit" pitchFamily="34" charset="-120"/>
              </a:rPr>
              <a:t>Building the Future</a:t>
            </a:r>
            <a:r>
              <a:rPr lang="en-US" sz="2500" dirty="0">
                <a:solidFill>
                  <a:srgbClr val="272D45"/>
                </a:solidFill>
                <a:latin typeface="Kanit" pitchFamily="34" charset="0"/>
                <a:ea typeface="Kanit" pitchFamily="34" charset="-122"/>
                <a:cs typeface="Kanit" pitchFamily="34" charset="-120"/>
              </a:rPr>
              <a:t>: Our Technical Backbone</a:t>
            </a:r>
            <a:endParaRPr lang="en-US" sz="2500" dirty="0"/>
          </a:p>
          <a:p>
            <a:endParaRPr lang="en-US" sz="2000" spc="120" dirty="0">
              <a:latin typeface="+mj-lt"/>
            </a:endParaRPr>
          </a:p>
        </p:txBody>
      </p:sp>
      <p:pic>
        <p:nvPicPr>
          <p:cNvPr id="13" name="Picture 2" descr="C:\Users\ASIF KHAN\Desktop\IDEATHON.jpg"/>
          <p:cNvPicPr>
            <a:picLocks noChangeAspect="1" noChangeArrowheads="1"/>
          </p:cNvPicPr>
          <p:nvPr/>
        </p:nvPicPr>
        <p:blipFill>
          <a:blip r:embed="rId4" cstate="print"/>
          <a:srcRect/>
          <a:stretch>
            <a:fillRect/>
          </a:stretch>
        </p:blipFill>
        <p:spPr bwMode="auto">
          <a:xfrm>
            <a:off x="188814" y="295422"/>
            <a:ext cx="3206491" cy="773724"/>
          </a:xfrm>
          <a:prstGeom prst="rect">
            <a:avLst/>
          </a:prstGeom>
          <a:noFill/>
        </p:spPr>
      </p:pic>
      <p:sp>
        <p:nvSpPr>
          <p:cNvPr id="3" name="TextBox 2">
            <a:extLst>
              <a:ext uri="{FF2B5EF4-FFF2-40B4-BE49-F238E27FC236}">
                <a16:creationId xmlns:a16="http://schemas.microsoft.com/office/drawing/2014/main" id="{FD510EEE-41DE-D313-4AED-F45A8D626DC4}"/>
              </a:ext>
            </a:extLst>
          </p:cNvPr>
          <p:cNvSpPr txBox="1"/>
          <p:nvPr/>
        </p:nvSpPr>
        <p:spPr>
          <a:xfrm>
            <a:off x="2553281" y="1069145"/>
            <a:ext cx="9308691" cy="1754326"/>
          </a:xfrm>
          <a:prstGeom prst="rect">
            <a:avLst/>
          </a:prstGeom>
          <a:noFill/>
        </p:spPr>
        <p:txBody>
          <a:bodyPr wrap="square">
            <a:spAutoFit/>
          </a:bodyPr>
          <a:lstStyle/>
          <a:p>
            <a:pPr algn="just"/>
            <a:r>
              <a:rPr lang="en-US" dirty="0"/>
              <a:t>Eco-Harvest’s platform connects waste vendors and farmers using a robust tech stack. Our cross-platform mobile app, built with React Native, ensures a smooth user experience on both iOS and Android. The backend, powered by Node.js with Express, handles requests efficiently, while MongoDB manages real-time tracking and user profiles. Secure transactions are facilitated through the Stripe API, and the Google Maps API provides accurate real-time location data.</a:t>
            </a:r>
            <a:endParaRPr lang="en-IN" dirty="0"/>
          </a:p>
        </p:txBody>
      </p:sp>
      <p:sp>
        <p:nvSpPr>
          <p:cNvPr id="5" name="Shape 3">
            <a:extLst>
              <a:ext uri="{FF2B5EF4-FFF2-40B4-BE49-F238E27FC236}">
                <a16:creationId xmlns:a16="http://schemas.microsoft.com/office/drawing/2014/main" id="{D55B55A9-0BD8-B775-3996-C24C540AE118}"/>
              </a:ext>
            </a:extLst>
          </p:cNvPr>
          <p:cNvSpPr/>
          <p:nvPr/>
        </p:nvSpPr>
        <p:spPr>
          <a:xfrm>
            <a:off x="81562" y="3018049"/>
            <a:ext cx="5985844" cy="1465460"/>
          </a:xfrm>
          <a:prstGeom prst="roundRect">
            <a:avLst>
              <a:gd name="adj" fmla="val 5644"/>
            </a:avLst>
          </a:prstGeom>
          <a:solidFill>
            <a:srgbClr val="DFECE9"/>
          </a:solidFill>
          <a:ln w="7620">
            <a:solidFill>
              <a:srgbClr val="C5D2CF"/>
            </a:solidFill>
            <a:prstDash val="solid"/>
          </a:ln>
        </p:spPr>
        <p:txBody>
          <a:bodyPr/>
          <a:lstStyle/>
          <a:p>
            <a:endParaRPr lang="en-IN" dirty="0"/>
          </a:p>
        </p:txBody>
      </p:sp>
      <p:sp>
        <p:nvSpPr>
          <p:cNvPr id="6" name="Text 4">
            <a:extLst>
              <a:ext uri="{FF2B5EF4-FFF2-40B4-BE49-F238E27FC236}">
                <a16:creationId xmlns:a16="http://schemas.microsoft.com/office/drawing/2014/main" id="{441B226C-12C4-B985-F54B-E539D9EFD227}"/>
              </a:ext>
            </a:extLst>
          </p:cNvPr>
          <p:cNvSpPr/>
          <p:nvPr/>
        </p:nvSpPr>
        <p:spPr>
          <a:xfrm>
            <a:off x="192454" y="3181418"/>
            <a:ext cx="2472571" cy="297894"/>
          </a:xfrm>
          <a:prstGeom prst="rect">
            <a:avLst/>
          </a:prstGeom>
          <a:noFill/>
          <a:ln/>
        </p:spPr>
        <p:txBody>
          <a:bodyPr wrap="none" lIns="0" tIns="0" rIns="0" bIns="0" rtlCol="0" anchor="t"/>
          <a:lstStyle/>
          <a:p>
            <a:pPr marL="0" indent="0">
              <a:lnSpc>
                <a:spcPts val="2300"/>
              </a:lnSpc>
              <a:buNone/>
            </a:pPr>
            <a:r>
              <a:rPr lang="en-US" sz="1600" dirty="0">
                <a:solidFill>
                  <a:srgbClr val="2C3249"/>
                </a:solidFill>
                <a:latin typeface="Kanit" pitchFamily="34" charset="0"/>
                <a:ea typeface="Kanit" pitchFamily="34" charset="-122"/>
                <a:cs typeface="Kanit" pitchFamily="34" charset="-120"/>
              </a:rPr>
              <a:t>Front-end: React Native</a:t>
            </a:r>
          </a:p>
          <a:p>
            <a:pPr>
              <a:lnSpc>
                <a:spcPts val="2300"/>
              </a:lnSpc>
            </a:pPr>
            <a:r>
              <a:rPr lang="en-US" sz="1600" dirty="0">
                <a:solidFill>
                  <a:srgbClr val="2C3249"/>
                </a:solidFill>
                <a:latin typeface="Martel Sans" pitchFamily="34" charset="0"/>
                <a:ea typeface="Martel Sans" pitchFamily="34" charset="-122"/>
                <a:cs typeface="Martel Sans" pitchFamily="34" charset="-120"/>
              </a:rPr>
              <a:t>Enables cross-platform development for iOS and Android, </a:t>
            </a:r>
          </a:p>
          <a:p>
            <a:pPr>
              <a:lnSpc>
                <a:spcPts val="2300"/>
              </a:lnSpc>
            </a:pPr>
            <a:r>
              <a:rPr lang="en-US" sz="1600" dirty="0">
                <a:solidFill>
                  <a:srgbClr val="2C3249"/>
                </a:solidFill>
                <a:latin typeface="Martel Sans" pitchFamily="34" charset="0"/>
                <a:ea typeface="Martel Sans" pitchFamily="34" charset="-122"/>
                <a:cs typeface="Martel Sans" pitchFamily="34" charset="-120"/>
              </a:rPr>
              <a:t>providing a native-like user experience with efficient code reuse</a:t>
            </a:r>
            <a:r>
              <a:rPr lang="en-US" sz="2000" dirty="0">
                <a:solidFill>
                  <a:srgbClr val="2C3249"/>
                </a:solidFill>
                <a:latin typeface="Martel Sans" pitchFamily="34" charset="0"/>
                <a:ea typeface="Martel Sans" pitchFamily="34" charset="-122"/>
                <a:cs typeface="Martel Sans" pitchFamily="34" charset="-120"/>
              </a:rPr>
              <a:t>.</a:t>
            </a:r>
            <a:endParaRPr lang="en-US" sz="2000" dirty="0"/>
          </a:p>
          <a:p>
            <a:pPr marL="0" indent="0">
              <a:lnSpc>
                <a:spcPts val="2300"/>
              </a:lnSpc>
              <a:buNone/>
            </a:pPr>
            <a:endParaRPr lang="en-US" sz="1850" dirty="0">
              <a:solidFill>
                <a:srgbClr val="2C3249"/>
              </a:solidFill>
              <a:latin typeface="Kanit" pitchFamily="34" charset="0"/>
              <a:ea typeface="Kanit" pitchFamily="34" charset="-122"/>
              <a:cs typeface="Kanit" pitchFamily="34" charset="-120"/>
            </a:endParaRPr>
          </a:p>
          <a:p>
            <a:pPr marL="0" indent="0">
              <a:lnSpc>
                <a:spcPts val="2300"/>
              </a:lnSpc>
              <a:buNone/>
            </a:pPr>
            <a:endParaRPr lang="en-US" sz="1850" dirty="0"/>
          </a:p>
        </p:txBody>
      </p:sp>
      <p:sp>
        <p:nvSpPr>
          <p:cNvPr id="7" name="Shape 6">
            <a:extLst>
              <a:ext uri="{FF2B5EF4-FFF2-40B4-BE49-F238E27FC236}">
                <a16:creationId xmlns:a16="http://schemas.microsoft.com/office/drawing/2014/main" id="{DAE09DD9-4720-9ECD-0C78-D06562F39FA5}"/>
              </a:ext>
            </a:extLst>
          </p:cNvPr>
          <p:cNvSpPr/>
          <p:nvPr/>
        </p:nvSpPr>
        <p:spPr>
          <a:xfrm>
            <a:off x="6176109" y="3007763"/>
            <a:ext cx="5691974" cy="1475746"/>
          </a:xfrm>
          <a:prstGeom prst="roundRect">
            <a:avLst>
              <a:gd name="adj" fmla="val 5644"/>
            </a:avLst>
          </a:prstGeom>
          <a:solidFill>
            <a:srgbClr val="DFECE9"/>
          </a:solidFill>
          <a:ln w="7620">
            <a:solidFill>
              <a:srgbClr val="C5D2CF"/>
            </a:solidFill>
            <a:prstDash val="solid"/>
          </a:ln>
        </p:spPr>
        <p:txBody>
          <a:bodyPr/>
          <a:lstStyle/>
          <a:p>
            <a:endParaRPr lang="en-IN"/>
          </a:p>
        </p:txBody>
      </p:sp>
      <p:sp>
        <p:nvSpPr>
          <p:cNvPr id="8" name="Text 4">
            <a:extLst>
              <a:ext uri="{FF2B5EF4-FFF2-40B4-BE49-F238E27FC236}">
                <a16:creationId xmlns:a16="http://schemas.microsoft.com/office/drawing/2014/main" id="{2DFA97E1-1184-B2AB-0FEE-1AFFB6695EB7}"/>
              </a:ext>
            </a:extLst>
          </p:cNvPr>
          <p:cNvSpPr/>
          <p:nvPr/>
        </p:nvSpPr>
        <p:spPr>
          <a:xfrm>
            <a:off x="6284812" y="3262982"/>
            <a:ext cx="5474567" cy="947461"/>
          </a:xfrm>
          <a:prstGeom prst="rect">
            <a:avLst/>
          </a:prstGeom>
          <a:noFill/>
          <a:ln/>
        </p:spPr>
        <p:txBody>
          <a:bodyPr wrap="none" lIns="0" tIns="0" rIns="0" bIns="0" rtlCol="0" anchor="t"/>
          <a:lstStyle/>
          <a:p>
            <a:pPr>
              <a:lnSpc>
                <a:spcPts val="2300"/>
              </a:lnSpc>
            </a:pPr>
            <a:r>
              <a:rPr lang="en-US" sz="1600" dirty="0">
                <a:solidFill>
                  <a:srgbClr val="2C3249"/>
                </a:solidFill>
                <a:latin typeface="Kanit" pitchFamily="34" charset="0"/>
                <a:ea typeface="Kanit" pitchFamily="34" charset="-122"/>
                <a:cs typeface="Kanit" pitchFamily="34" charset="-120"/>
              </a:rPr>
              <a:t>Back-end: Node.js with Express</a:t>
            </a:r>
            <a:endParaRPr lang="en-US" sz="1600" dirty="0">
              <a:solidFill>
                <a:srgbClr val="2C3249"/>
              </a:solidFill>
              <a:latin typeface="Martel Sans" pitchFamily="34" charset="0"/>
              <a:ea typeface="Martel Sans" pitchFamily="34" charset="-122"/>
              <a:cs typeface="Martel Sans" pitchFamily="34" charset="-120"/>
            </a:endParaRPr>
          </a:p>
          <a:p>
            <a:pPr>
              <a:lnSpc>
                <a:spcPts val="2300"/>
              </a:lnSpc>
            </a:pPr>
            <a:r>
              <a:rPr lang="en-US" sz="1600" dirty="0">
                <a:solidFill>
                  <a:srgbClr val="2C3249"/>
                </a:solidFill>
                <a:latin typeface="Martel Sans" pitchFamily="34" charset="0"/>
                <a:ea typeface="Martel Sans" pitchFamily="34" charset="-122"/>
                <a:cs typeface="Martel Sans" pitchFamily="34" charset="-120"/>
              </a:rPr>
              <a:t>Powers our API services, offering high performance and </a:t>
            </a:r>
          </a:p>
          <a:p>
            <a:pPr>
              <a:lnSpc>
                <a:spcPts val="2300"/>
              </a:lnSpc>
            </a:pPr>
            <a:r>
              <a:rPr lang="en-US" sz="1600" dirty="0">
                <a:solidFill>
                  <a:srgbClr val="2C3249"/>
                </a:solidFill>
                <a:latin typeface="Martel Sans" pitchFamily="34" charset="0"/>
                <a:ea typeface="Martel Sans" pitchFamily="34" charset="-122"/>
                <a:cs typeface="Martel Sans" pitchFamily="34" charset="-120"/>
              </a:rPr>
              <a:t>scalability for handling numerous simultaneous connections.</a:t>
            </a:r>
            <a:endParaRPr lang="en-US" sz="1600" dirty="0"/>
          </a:p>
          <a:p>
            <a:pPr marL="0" indent="0">
              <a:lnSpc>
                <a:spcPts val="2300"/>
              </a:lnSpc>
              <a:buNone/>
            </a:pPr>
            <a:endParaRPr lang="en-US" sz="1600" dirty="0">
              <a:solidFill>
                <a:srgbClr val="2C3249"/>
              </a:solidFill>
              <a:latin typeface="Kanit" pitchFamily="34" charset="0"/>
              <a:ea typeface="Kanit" pitchFamily="34" charset="-122"/>
              <a:cs typeface="Kanit" pitchFamily="34" charset="-120"/>
            </a:endParaRPr>
          </a:p>
          <a:p>
            <a:pPr marL="0" indent="0">
              <a:lnSpc>
                <a:spcPts val="2300"/>
              </a:lnSpc>
              <a:buNone/>
            </a:pPr>
            <a:endParaRPr lang="en-US" sz="1850" dirty="0"/>
          </a:p>
        </p:txBody>
      </p:sp>
      <p:sp>
        <p:nvSpPr>
          <p:cNvPr id="12" name="Shape 9">
            <a:extLst>
              <a:ext uri="{FF2B5EF4-FFF2-40B4-BE49-F238E27FC236}">
                <a16:creationId xmlns:a16="http://schemas.microsoft.com/office/drawing/2014/main" id="{5EF9879F-59C6-B2D4-9F3A-5B9E04B66AEF}"/>
              </a:ext>
            </a:extLst>
          </p:cNvPr>
          <p:cNvSpPr/>
          <p:nvPr/>
        </p:nvSpPr>
        <p:spPr>
          <a:xfrm>
            <a:off x="119002" y="4678087"/>
            <a:ext cx="5976998" cy="1671527"/>
          </a:xfrm>
          <a:prstGeom prst="roundRect">
            <a:avLst>
              <a:gd name="adj" fmla="val 4645"/>
            </a:avLst>
          </a:prstGeom>
          <a:solidFill>
            <a:srgbClr val="DFECE9"/>
          </a:solidFill>
          <a:ln w="7620">
            <a:solidFill>
              <a:srgbClr val="C5D2CF"/>
            </a:solidFill>
            <a:prstDash val="solid"/>
          </a:ln>
        </p:spPr>
        <p:txBody>
          <a:bodyPr/>
          <a:lstStyle/>
          <a:p>
            <a:endParaRPr lang="en-IN" dirty="0"/>
          </a:p>
        </p:txBody>
      </p:sp>
      <p:sp>
        <p:nvSpPr>
          <p:cNvPr id="15" name="TextBox 14">
            <a:extLst>
              <a:ext uri="{FF2B5EF4-FFF2-40B4-BE49-F238E27FC236}">
                <a16:creationId xmlns:a16="http://schemas.microsoft.com/office/drawing/2014/main" id="{812B027D-A568-0C69-E411-E54E5ABBD9F5}"/>
              </a:ext>
            </a:extLst>
          </p:cNvPr>
          <p:cNvSpPr txBox="1"/>
          <p:nvPr/>
        </p:nvSpPr>
        <p:spPr>
          <a:xfrm>
            <a:off x="230821" y="4872916"/>
            <a:ext cx="5836585" cy="1544141"/>
          </a:xfrm>
          <a:prstGeom prst="rect">
            <a:avLst/>
          </a:prstGeom>
          <a:noFill/>
        </p:spPr>
        <p:txBody>
          <a:bodyPr wrap="square">
            <a:spAutoFit/>
          </a:bodyPr>
          <a:lstStyle/>
          <a:p>
            <a:pPr marL="0" indent="0">
              <a:lnSpc>
                <a:spcPts val="2300"/>
              </a:lnSpc>
              <a:buNone/>
            </a:pPr>
            <a:r>
              <a:rPr lang="en-US" sz="1600" dirty="0">
                <a:solidFill>
                  <a:srgbClr val="2C3249"/>
                </a:solidFill>
                <a:latin typeface="Kanit" pitchFamily="34" charset="0"/>
                <a:ea typeface="Kanit" pitchFamily="34" charset="-122"/>
                <a:cs typeface="Kanit" pitchFamily="34" charset="-120"/>
              </a:rPr>
              <a:t>Database: MongoDB</a:t>
            </a:r>
          </a:p>
          <a:p>
            <a:pPr>
              <a:lnSpc>
                <a:spcPts val="2300"/>
              </a:lnSpc>
            </a:pPr>
            <a:r>
              <a:rPr lang="en-US" sz="1600" dirty="0">
                <a:solidFill>
                  <a:srgbClr val="2C3249"/>
                </a:solidFill>
                <a:latin typeface="Martel Sans" pitchFamily="34" charset="0"/>
                <a:ea typeface="Martel Sans" pitchFamily="34" charset="-122"/>
                <a:cs typeface="Martel Sans" pitchFamily="34" charset="-120"/>
              </a:rPr>
              <a:t>NoSQL database that provides flexibility for real-time data tracking and efficient management of user profiles and transactions.</a:t>
            </a:r>
            <a:endParaRPr lang="en-US" sz="1600" dirty="0"/>
          </a:p>
          <a:p>
            <a:pPr marL="0" indent="0">
              <a:lnSpc>
                <a:spcPts val="2300"/>
              </a:lnSpc>
              <a:buNone/>
            </a:pPr>
            <a:endParaRPr lang="en-US" sz="1600" dirty="0"/>
          </a:p>
        </p:txBody>
      </p:sp>
      <p:sp>
        <p:nvSpPr>
          <p:cNvPr id="16" name="Shape 12">
            <a:extLst>
              <a:ext uri="{FF2B5EF4-FFF2-40B4-BE49-F238E27FC236}">
                <a16:creationId xmlns:a16="http://schemas.microsoft.com/office/drawing/2014/main" id="{D74F49F8-D0DD-E4AC-02A3-D7B71B7152DF}"/>
              </a:ext>
            </a:extLst>
          </p:cNvPr>
          <p:cNvSpPr/>
          <p:nvPr/>
        </p:nvSpPr>
        <p:spPr>
          <a:xfrm>
            <a:off x="6179225" y="4678086"/>
            <a:ext cx="5685863" cy="1671527"/>
          </a:xfrm>
          <a:prstGeom prst="roundRect">
            <a:avLst>
              <a:gd name="adj" fmla="val 4645"/>
            </a:avLst>
          </a:prstGeom>
          <a:solidFill>
            <a:srgbClr val="DFECE9"/>
          </a:solidFill>
          <a:ln w="7620">
            <a:solidFill>
              <a:srgbClr val="C5D2CF"/>
            </a:solidFill>
            <a:prstDash val="solid"/>
          </a:ln>
        </p:spPr>
        <p:txBody>
          <a:bodyPr/>
          <a:lstStyle/>
          <a:p>
            <a:endParaRPr lang="en-IN"/>
          </a:p>
        </p:txBody>
      </p:sp>
      <p:sp>
        <p:nvSpPr>
          <p:cNvPr id="18" name="TextBox 17">
            <a:extLst>
              <a:ext uri="{FF2B5EF4-FFF2-40B4-BE49-F238E27FC236}">
                <a16:creationId xmlns:a16="http://schemas.microsoft.com/office/drawing/2014/main" id="{05A074C4-A951-3A25-5006-ECD5AB0AB233}"/>
              </a:ext>
            </a:extLst>
          </p:cNvPr>
          <p:cNvSpPr txBox="1"/>
          <p:nvPr/>
        </p:nvSpPr>
        <p:spPr>
          <a:xfrm>
            <a:off x="6284812" y="4857286"/>
            <a:ext cx="5474567" cy="1544141"/>
          </a:xfrm>
          <a:prstGeom prst="rect">
            <a:avLst/>
          </a:prstGeom>
          <a:noFill/>
        </p:spPr>
        <p:txBody>
          <a:bodyPr wrap="square">
            <a:spAutoFit/>
          </a:bodyPr>
          <a:lstStyle/>
          <a:p>
            <a:pPr marL="0" indent="0">
              <a:lnSpc>
                <a:spcPts val="2300"/>
              </a:lnSpc>
              <a:buNone/>
            </a:pPr>
            <a:r>
              <a:rPr lang="en-US" sz="1600" dirty="0">
                <a:solidFill>
                  <a:srgbClr val="2C3249"/>
                </a:solidFill>
                <a:latin typeface="Kanit" pitchFamily="34" charset="0"/>
                <a:ea typeface="Kanit" pitchFamily="34" charset="-122"/>
                <a:cs typeface="Kanit" pitchFamily="34" charset="-120"/>
              </a:rPr>
              <a:t>APIs: Stripe and Google Maps</a:t>
            </a:r>
          </a:p>
          <a:p>
            <a:pPr>
              <a:lnSpc>
                <a:spcPts val="2300"/>
              </a:lnSpc>
            </a:pPr>
            <a:r>
              <a:rPr lang="en-US" sz="1600" dirty="0">
                <a:solidFill>
                  <a:srgbClr val="2C3249"/>
                </a:solidFill>
                <a:latin typeface="Martel Sans" pitchFamily="34" charset="0"/>
                <a:ea typeface="Martel Sans" pitchFamily="34" charset="-122"/>
                <a:cs typeface="Martel Sans" pitchFamily="34" charset="-120"/>
              </a:rPr>
              <a:t>Stripe API ensures secure payment processing, while Google Maps API enables accurate real-time tracking of collections and deliveries.</a:t>
            </a:r>
            <a:endParaRPr lang="en-US" sz="1600" dirty="0"/>
          </a:p>
          <a:p>
            <a:pPr marL="0" indent="0">
              <a:lnSpc>
                <a:spcPts val="2300"/>
              </a:lnSpc>
              <a:buNone/>
            </a:pPr>
            <a:endParaRPr lang="en-US" sz="1600" dirty="0"/>
          </a:p>
        </p:txBody>
      </p:sp>
    </p:spTree>
    <p:extLst>
      <p:ext uri="{BB962C8B-B14F-4D97-AF65-F5344CB8AC3E}">
        <p14:creationId xmlns:p14="http://schemas.microsoft.com/office/powerpoint/2010/main" val="529189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50F280-881C-7D93-6B94-B202D4F191C4}"/>
              </a:ext>
            </a:extLst>
          </p:cNvPr>
          <p:cNvSpPr>
            <a:spLocks noGrp="1"/>
          </p:cNvSpPr>
          <p:nvPr>
            <p:ph type="title"/>
          </p:nvPr>
        </p:nvSpPr>
        <p:spPr>
          <a:xfrm>
            <a:off x="1595261" y="372773"/>
            <a:ext cx="10043448" cy="740663"/>
          </a:xfrm>
        </p:spPr>
        <p:txBody>
          <a:bodyPr>
            <a:normAutofit fontScale="90000"/>
          </a:bodyPr>
          <a:lstStyle/>
          <a:p>
            <a:r>
              <a:rPr lang="en-US" sz="3100" dirty="0">
                <a:solidFill>
                  <a:srgbClr val="272D45"/>
                </a:solidFill>
                <a:latin typeface="Kanit" pitchFamily="34" charset="0"/>
                <a:ea typeface="Kanit" pitchFamily="34" charset="-122"/>
                <a:cs typeface="Kanit" pitchFamily="34" charset="-120"/>
              </a:rPr>
              <a:t>How Eco-Harvest Benefits Our Users</a:t>
            </a:r>
            <a:br>
              <a:rPr lang="en-US" sz="4400" dirty="0"/>
            </a:br>
            <a:endParaRPr lang="en-IN" dirty="0"/>
          </a:p>
        </p:txBody>
      </p:sp>
      <p:sp>
        <p:nvSpPr>
          <p:cNvPr id="11" name="Text Placeholder 10">
            <a:extLst>
              <a:ext uri="{FF2B5EF4-FFF2-40B4-BE49-F238E27FC236}">
                <a16:creationId xmlns:a16="http://schemas.microsoft.com/office/drawing/2014/main" id="{30FB5B64-FDA0-D507-7942-9A9CF9034ECA}"/>
              </a:ext>
            </a:extLst>
          </p:cNvPr>
          <p:cNvSpPr>
            <a:spLocks noGrp="1"/>
          </p:cNvSpPr>
          <p:nvPr>
            <p:ph type="body" sz="quarter" idx="22"/>
          </p:nvPr>
        </p:nvSpPr>
        <p:spPr>
          <a:xfrm>
            <a:off x="1278194" y="771514"/>
            <a:ext cx="10461522" cy="5713713"/>
          </a:xfrm>
        </p:spPr>
        <p:txBody>
          <a:bodyPr/>
          <a:lstStyle/>
          <a:p>
            <a:pPr marL="285750" indent="-285750" algn="just">
              <a:lnSpc>
                <a:spcPct val="150000"/>
              </a:lnSpc>
              <a:buFont typeface="Wingdings" panose="05000000000000000000" pitchFamily="2" charset="2"/>
              <a:buChar char="v"/>
            </a:pPr>
            <a:r>
              <a:rPr lang="en-US" sz="1400">
                <a:solidFill>
                  <a:srgbClr val="2C3249"/>
                </a:solidFill>
                <a:latin typeface="Martel Sans" pitchFamily="34" charset="0"/>
                <a:ea typeface="Martel Sans" pitchFamily="34" charset="-122"/>
                <a:cs typeface="Martel Sans" pitchFamily="34" charset="-120"/>
              </a:rPr>
              <a:t>Eco-Harvest creates a symbiotic relationship between waste vendors and farmers, offering unique benefits to both user groups. For waste vendors, the app opens up new revenue streams and increases their visibility in the market. By connecting them directly with bio-chemical producers, Eco-Harvest streamlines their operations, reducing overhead costs and increasing efficiency. This not only boosts their profitability but also positions them as key players in the sustainable waste management ecosystem.</a:t>
            </a:r>
          </a:p>
          <a:p>
            <a:pPr marL="285750" indent="-285750" algn="just">
              <a:lnSpc>
                <a:spcPct val="150000"/>
              </a:lnSpc>
              <a:buFont typeface="Wingdings" panose="05000000000000000000" pitchFamily="2" charset="2"/>
              <a:buChar char="v"/>
            </a:pPr>
            <a:r>
              <a:rPr lang="en-US" sz="1400">
                <a:solidFill>
                  <a:srgbClr val="2C3249"/>
                </a:solidFill>
                <a:latin typeface="Martel Sans" pitchFamily="34" charset="0"/>
                <a:ea typeface="Martel Sans" pitchFamily="34" charset="-122"/>
                <a:cs typeface="Martel Sans" pitchFamily="34" charset="-120"/>
              </a:rPr>
              <a:t>Farmers, on the other hand, gain access to a wide range of eco-friendly, cost-effective bio-chemicals. These sustainable products help improve soil health, increase crop yields, and reduce the environmental impact of agricultural practices. By offering competitive pricing and easy access to these products, EcoHarvest enables farmers to save on agricultural inputs while contributing to more sustainable farming methods. The app's user-friendly interface and efficient delivery system further enhance the farmers' experience, making the transition to eco-friendly practices smoother and more appealing.</a:t>
            </a:r>
            <a:endParaRPr lang="en-US" sz="1400"/>
          </a:p>
          <a:p>
            <a:pPr algn="just">
              <a:lnSpc>
                <a:spcPct val="150000"/>
              </a:lnSpc>
            </a:pPr>
            <a:endParaRPr lang="en-IN" dirty="0"/>
          </a:p>
        </p:txBody>
      </p:sp>
      <p:pic>
        <p:nvPicPr>
          <p:cNvPr id="12" name="Image 0" descr="preencoded.png">
            <a:extLst>
              <a:ext uri="{FF2B5EF4-FFF2-40B4-BE49-F238E27FC236}">
                <a16:creationId xmlns:a16="http://schemas.microsoft.com/office/drawing/2014/main" id="{E84DA916-91A6-3D36-AC0D-35730870464F}"/>
              </a:ext>
            </a:extLst>
          </p:cNvPr>
          <p:cNvPicPr>
            <a:picLocks noChangeAspect="1"/>
          </p:cNvPicPr>
          <p:nvPr/>
        </p:nvPicPr>
        <p:blipFill>
          <a:blip r:embed="rId2"/>
          <a:stretch>
            <a:fillRect/>
          </a:stretch>
        </p:blipFill>
        <p:spPr>
          <a:xfrm>
            <a:off x="1997505" y="4292464"/>
            <a:ext cx="524470" cy="524470"/>
          </a:xfrm>
          <a:prstGeom prst="rect">
            <a:avLst/>
          </a:prstGeom>
        </p:spPr>
      </p:pic>
      <p:sp>
        <p:nvSpPr>
          <p:cNvPr id="13" name="Text 3">
            <a:extLst>
              <a:ext uri="{FF2B5EF4-FFF2-40B4-BE49-F238E27FC236}">
                <a16:creationId xmlns:a16="http://schemas.microsoft.com/office/drawing/2014/main" id="{49BECB29-577B-40C4-950B-3F042E3CB2C1}"/>
              </a:ext>
            </a:extLst>
          </p:cNvPr>
          <p:cNvSpPr/>
          <p:nvPr/>
        </p:nvSpPr>
        <p:spPr>
          <a:xfrm>
            <a:off x="1425678" y="4816934"/>
            <a:ext cx="2192594" cy="1718500"/>
          </a:xfrm>
          <a:prstGeom prst="rect">
            <a:avLst/>
          </a:prstGeom>
          <a:noFill/>
          <a:ln/>
        </p:spPr>
        <p:txBody>
          <a:bodyPr wrap="square" lIns="0" tIns="0" rIns="0" bIns="0" rtlCol="0" anchor="t"/>
          <a:lstStyle/>
          <a:p>
            <a:pPr marL="0" indent="0">
              <a:lnSpc>
                <a:spcPts val="2550"/>
              </a:lnSpc>
              <a:buNone/>
            </a:pPr>
            <a:r>
              <a:rPr lang="en-US" sz="1600" dirty="0">
                <a:solidFill>
                  <a:srgbClr val="2C3249"/>
                </a:solidFill>
                <a:latin typeface="Kanit" pitchFamily="34" charset="0"/>
                <a:ea typeface="Kanit" pitchFamily="34" charset="-122"/>
                <a:cs typeface="Kanit" pitchFamily="34" charset="-120"/>
              </a:rPr>
              <a:t>Efficient Waste Management </a:t>
            </a:r>
          </a:p>
          <a:p>
            <a:pPr>
              <a:lnSpc>
                <a:spcPts val="2550"/>
              </a:lnSpc>
            </a:pPr>
            <a:r>
              <a:rPr lang="en-US" sz="1600" dirty="0">
                <a:solidFill>
                  <a:srgbClr val="2C3249"/>
                </a:solidFill>
                <a:latin typeface="Martel Sans" pitchFamily="34" charset="0"/>
                <a:ea typeface="Martel Sans" pitchFamily="34" charset="-122"/>
                <a:cs typeface="Martel Sans" pitchFamily="34" charset="-120"/>
              </a:rPr>
              <a:t>Streamlined collection and processing for vendors</a:t>
            </a:r>
            <a:endParaRPr lang="en-US" sz="1600" dirty="0"/>
          </a:p>
          <a:p>
            <a:pPr marL="0" indent="0" algn="l">
              <a:lnSpc>
                <a:spcPts val="2550"/>
              </a:lnSpc>
              <a:buNone/>
            </a:pPr>
            <a:endParaRPr lang="en-US" sz="1600" dirty="0"/>
          </a:p>
        </p:txBody>
      </p:sp>
      <p:sp>
        <p:nvSpPr>
          <p:cNvPr id="14" name="Text 4">
            <a:extLst>
              <a:ext uri="{FF2B5EF4-FFF2-40B4-BE49-F238E27FC236}">
                <a16:creationId xmlns:a16="http://schemas.microsoft.com/office/drawing/2014/main" id="{4A5C7BED-BA95-A1C8-6369-A03C484DF545}"/>
              </a:ext>
            </a:extLst>
          </p:cNvPr>
          <p:cNvSpPr/>
          <p:nvPr/>
        </p:nvSpPr>
        <p:spPr>
          <a:xfrm>
            <a:off x="1792979" y="5502307"/>
            <a:ext cx="3054429" cy="671274"/>
          </a:xfrm>
          <a:prstGeom prst="rect">
            <a:avLst/>
          </a:prstGeom>
          <a:noFill/>
          <a:ln/>
        </p:spPr>
        <p:txBody>
          <a:bodyPr wrap="square" lIns="0" tIns="0" rIns="0" bIns="0" rtlCol="0" anchor="t"/>
          <a:lstStyle/>
          <a:p>
            <a:pPr marL="0" indent="0" algn="l">
              <a:lnSpc>
                <a:spcPts val="2600"/>
              </a:lnSpc>
              <a:buNone/>
            </a:pPr>
            <a:endParaRPr lang="en-US" sz="1600" dirty="0"/>
          </a:p>
        </p:txBody>
      </p:sp>
      <p:pic>
        <p:nvPicPr>
          <p:cNvPr id="15" name="Image 1" descr="preencoded.png">
            <a:extLst>
              <a:ext uri="{FF2B5EF4-FFF2-40B4-BE49-F238E27FC236}">
                <a16:creationId xmlns:a16="http://schemas.microsoft.com/office/drawing/2014/main" id="{D0637DAF-7A42-C25F-4C25-85A76FAD7507}"/>
              </a:ext>
            </a:extLst>
          </p:cNvPr>
          <p:cNvPicPr>
            <a:picLocks noChangeAspect="1"/>
          </p:cNvPicPr>
          <p:nvPr/>
        </p:nvPicPr>
        <p:blipFill>
          <a:blip r:embed="rId3"/>
          <a:stretch>
            <a:fillRect/>
          </a:stretch>
        </p:blipFill>
        <p:spPr>
          <a:xfrm>
            <a:off x="4873386" y="4304660"/>
            <a:ext cx="524470" cy="524470"/>
          </a:xfrm>
          <a:prstGeom prst="rect">
            <a:avLst/>
          </a:prstGeom>
        </p:spPr>
      </p:pic>
      <p:sp>
        <p:nvSpPr>
          <p:cNvPr id="16" name="Text 5">
            <a:extLst>
              <a:ext uri="{FF2B5EF4-FFF2-40B4-BE49-F238E27FC236}">
                <a16:creationId xmlns:a16="http://schemas.microsoft.com/office/drawing/2014/main" id="{2ACBE43A-4C99-9E56-5324-073E3D990FFC}"/>
              </a:ext>
            </a:extLst>
          </p:cNvPr>
          <p:cNvSpPr/>
          <p:nvPr/>
        </p:nvSpPr>
        <p:spPr>
          <a:xfrm>
            <a:off x="3802152" y="5215675"/>
            <a:ext cx="2387633" cy="1163732"/>
          </a:xfrm>
          <a:prstGeom prst="rect">
            <a:avLst/>
          </a:prstGeom>
          <a:noFill/>
          <a:ln/>
        </p:spPr>
        <p:txBody>
          <a:bodyPr wrap="none" lIns="0" tIns="0" rIns="0" bIns="0" rtlCol="0" anchor="t"/>
          <a:lstStyle/>
          <a:p>
            <a:pPr marL="0" indent="0" algn="l">
              <a:lnSpc>
                <a:spcPts val="2550"/>
              </a:lnSpc>
              <a:buNone/>
            </a:pPr>
            <a:r>
              <a:rPr lang="en-US" sz="1600" dirty="0">
                <a:solidFill>
                  <a:srgbClr val="2C3249"/>
                </a:solidFill>
                <a:latin typeface="Kanit" pitchFamily="34" charset="0"/>
                <a:ea typeface="Kanit" pitchFamily="34" charset="-122"/>
                <a:cs typeface="Kanit" pitchFamily="34" charset="-120"/>
              </a:rPr>
              <a:t>Eco-Friendly Agriculture</a:t>
            </a:r>
          </a:p>
          <a:p>
            <a:pPr>
              <a:lnSpc>
                <a:spcPts val="2550"/>
              </a:lnSpc>
            </a:pPr>
            <a:r>
              <a:rPr lang="en-US" sz="1600" dirty="0">
                <a:solidFill>
                  <a:srgbClr val="2C3249"/>
                </a:solidFill>
                <a:latin typeface="Martel Sans" pitchFamily="34" charset="0"/>
                <a:ea typeface="Martel Sans" pitchFamily="34" charset="-122"/>
                <a:cs typeface="Martel Sans" pitchFamily="34" charset="-120"/>
              </a:rPr>
              <a:t>Access to sustainable </a:t>
            </a:r>
          </a:p>
          <a:p>
            <a:pPr>
              <a:lnSpc>
                <a:spcPts val="2550"/>
              </a:lnSpc>
            </a:pPr>
            <a:r>
              <a:rPr lang="en-US" sz="1600" dirty="0">
                <a:solidFill>
                  <a:srgbClr val="2C3249"/>
                </a:solidFill>
                <a:latin typeface="Martel Sans" pitchFamily="34" charset="0"/>
                <a:ea typeface="Martel Sans" pitchFamily="34" charset="-122"/>
                <a:cs typeface="Martel Sans" pitchFamily="34" charset="-120"/>
              </a:rPr>
              <a:t>bio-chemicals for farmers</a:t>
            </a:r>
            <a:endParaRPr lang="en-US" sz="1600" dirty="0"/>
          </a:p>
          <a:p>
            <a:pPr marL="0" indent="0" algn="l">
              <a:lnSpc>
                <a:spcPts val="2550"/>
              </a:lnSpc>
              <a:buNone/>
            </a:pPr>
            <a:endParaRPr lang="en-US" sz="2050" dirty="0"/>
          </a:p>
        </p:txBody>
      </p:sp>
      <p:pic>
        <p:nvPicPr>
          <p:cNvPr id="17" name="Image 2" descr="preencoded.png">
            <a:extLst>
              <a:ext uri="{FF2B5EF4-FFF2-40B4-BE49-F238E27FC236}">
                <a16:creationId xmlns:a16="http://schemas.microsoft.com/office/drawing/2014/main" id="{B48AA2DE-68FB-11FC-404B-45BF5ADFA3BF}"/>
              </a:ext>
            </a:extLst>
          </p:cNvPr>
          <p:cNvPicPr>
            <a:picLocks noChangeAspect="1"/>
          </p:cNvPicPr>
          <p:nvPr/>
        </p:nvPicPr>
        <p:blipFill>
          <a:blip r:embed="rId4"/>
          <a:stretch>
            <a:fillRect/>
          </a:stretch>
        </p:blipFill>
        <p:spPr>
          <a:xfrm>
            <a:off x="7006679" y="4292464"/>
            <a:ext cx="524470" cy="524470"/>
          </a:xfrm>
          <a:prstGeom prst="rect">
            <a:avLst/>
          </a:prstGeom>
        </p:spPr>
      </p:pic>
      <p:sp>
        <p:nvSpPr>
          <p:cNvPr id="18" name="Text 7">
            <a:extLst>
              <a:ext uri="{FF2B5EF4-FFF2-40B4-BE49-F238E27FC236}">
                <a16:creationId xmlns:a16="http://schemas.microsoft.com/office/drawing/2014/main" id="{46DB0FB7-76F2-D53C-3326-4A378CA596EE}"/>
              </a:ext>
            </a:extLst>
          </p:cNvPr>
          <p:cNvSpPr/>
          <p:nvPr/>
        </p:nvSpPr>
        <p:spPr>
          <a:xfrm>
            <a:off x="6664318" y="4948937"/>
            <a:ext cx="2085165" cy="1373205"/>
          </a:xfrm>
          <a:prstGeom prst="rect">
            <a:avLst/>
          </a:prstGeom>
          <a:noFill/>
          <a:ln/>
        </p:spPr>
        <p:txBody>
          <a:bodyPr wrap="none" lIns="0" tIns="0" rIns="0" bIns="0" rtlCol="0" anchor="t"/>
          <a:lstStyle/>
          <a:p>
            <a:pPr marL="0" indent="0" algn="l">
              <a:lnSpc>
                <a:spcPts val="2550"/>
              </a:lnSpc>
              <a:buNone/>
            </a:pPr>
            <a:r>
              <a:rPr lang="en-US" sz="1600" dirty="0">
                <a:solidFill>
                  <a:srgbClr val="2C3249"/>
                </a:solidFill>
                <a:latin typeface="Kanit" pitchFamily="34" charset="0"/>
                <a:ea typeface="Kanit" pitchFamily="34" charset="-122"/>
                <a:cs typeface="Kanit" pitchFamily="34" charset="-120"/>
              </a:rPr>
              <a:t>Cost Savings</a:t>
            </a:r>
          </a:p>
          <a:p>
            <a:pPr>
              <a:lnSpc>
                <a:spcPts val="2550"/>
              </a:lnSpc>
            </a:pPr>
            <a:r>
              <a:rPr lang="en-US" sz="1600" dirty="0">
                <a:solidFill>
                  <a:srgbClr val="2C3249"/>
                </a:solidFill>
                <a:latin typeface="Martel Sans" pitchFamily="34" charset="0"/>
                <a:ea typeface="Martel Sans" pitchFamily="34" charset="-122"/>
                <a:cs typeface="Martel Sans" pitchFamily="34" charset="-120"/>
              </a:rPr>
              <a:t>Reduced expenses</a:t>
            </a:r>
          </a:p>
          <a:p>
            <a:pPr>
              <a:lnSpc>
                <a:spcPts val="2550"/>
              </a:lnSpc>
            </a:pPr>
            <a:r>
              <a:rPr lang="en-US" sz="1600" dirty="0">
                <a:solidFill>
                  <a:srgbClr val="2C3249"/>
                </a:solidFill>
                <a:latin typeface="Martel Sans" pitchFamily="34" charset="0"/>
                <a:ea typeface="Martel Sans" pitchFamily="34" charset="-122"/>
                <a:cs typeface="Martel Sans" pitchFamily="34" charset="-120"/>
              </a:rPr>
              <a:t> for both vendors </a:t>
            </a:r>
          </a:p>
          <a:p>
            <a:pPr>
              <a:lnSpc>
                <a:spcPts val="2550"/>
              </a:lnSpc>
            </a:pPr>
            <a:r>
              <a:rPr lang="en-US" sz="1600" dirty="0">
                <a:solidFill>
                  <a:srgbClr val="2C3249"/>
                </a:solidFill>
                <a:latin typeface="Martel Sans" pitchFamily="34" charset="0"/>
                <a:ea typeface="Martel Sans" pitchFamily="34" charset="-122"/>
                <a:cs typeface="Martel Sans" pitchFamily="34" charset="-120"/>
              </a:rPr>
              <a:t>and farmers</a:t>
            </a:r>
            <a:endParaRPr lang="en-US" sz="1600" dirty="0"/>
          </a:p>
          <a:p>
            <a:pPr marL="0" indent="0" algn="l">
              <a:lnSpc>
                <a:spcPts val="2550"/>
              </a:lnSpc>
              <a:buNone/>
            </a:pPr>
            <a:endParaRPr lang="en-US" sz="2050" dirty="0"/>
          </a:p>
        </p:txBody>
      </p:sp>
      <p:pic>
        <p:nvPicPr>
          <p:cNvPr id="19" name="Image 3" descr="preencoded.png">
            <a:extLst>
              <a:ext uri="{FF2B5EF4-FFF2-40B4-BE49-F238E27FC236}">
                <a16:creationId xmlns:a16="http://schemas.microsoft.com/office/drawing/2014/main" id="{AD6917DA-AC7F-FD86-63E3-81B863B128AA}"/>
              </a:ext>
            </a:extLst>
          </p:cNvPr>
          <p:cNvPicPr>
            <a:picLocks noChangeAspect="1"/>
          </p:cNvPicPr>
          <p:nvPr/>
        </p:nvPicPr>
        <p:blipFill>
          <a:blip r:embed="rId5"/>
          <a:stretch>
            <a:fillRect/>
          </a:stretch>
        </p:blipFill>
        <p:spPr>
          <a:xfrm>
            <a:off x="9720129" y="4292464"/>
            <a:ext cx="524470" cy="524470"/>
          </a:xfrm>
          <a:prstGeom prst="rect">
            <a:avLst/>
          </a:prstGeom>
        </p:spPr>
      </p:pic>
      <p:sp>
        <p:nvSpPr>
          <p:cNvPr id="20" name="Text 9">
            <a:extLst>
              <a:ext uri="{FF2B5EF4-FFF2-40B4-BE49-F238E27FC236}">
                <a16:creationId xmlns:a16="http://schemas.microsoft.com/office/drawing/2014/main" id="{733798AD-6EC4-FBE8-1631-B0E797B9E6F0}"/>
              </a:ext>
            </a:extLst>
          </p:cNvPr>
          <p:cNvSpPr/>
          <p:nvPr/>
        </p:nvSpPr>
        <p:spPr>
          <a:xfrm>
            <a:off x="8933364" y="5097498"/>
            <a:ext cx="2622471" cy="1224644"/>
          </a:xfrm>
          <a:prstGeom prst="rect">
            <a:avLst/>
          </a:prstGeom>
          <a:noFill/>
          <a:ln/>
        </p:spPr>
        <p:txBody>
          <a:bodyPr wrap="none" lIns="0" tIns="0" rIns="0" bIns="0" rtlCol="0" anchor="t"/>
          <a:lstStyle/>
          <a:p>
            <a:pPr marL="0" indent="0" algn="l">
              <a:lnSpc>
                <a:spcPts val="2550"/>
              </a:lnSpc>
              <a:buNone/>
            </a:pPr>
            <a:r>
              <a:rPr lang="en-US" sz="1600" dirty="0">
                <a:solidFill>
                  <a:srgbClr val="2C3249"/>
                </a:solidFill>
                <a:latin typeface="Kanit" pitchFamily="34" charset="0"/>
                <a:ea typeface="Kanit" pitchFamily="34" charset="-122"/>
                <a:cs typeface="Kanit" pitchFamily="34" charset="-120"/>
              </a:rPr>
              <a:t>Market Expansion</a:t>
            </a:r>
          </a:p>
          <a:p>
            <a:pPr>
              <a:lnSpc>
                <a:spcPts val="2550"/>
              </a:lnSpc>
            </a:pPr>
            <a:r>
              <a:rPr lang="en-US" sz="1600" dirty="0">
                <a:solidFill>
                  <a:srgbClr val="2C3249"/>
                </a:solidFill>
                <a:latin typeface="Martel Sans" pitchFamily="34" charset="0"/>
                <a:ea typeface="Martel Sans" pitchFamily="34" charset="-122"/>
                <a:cs typeface="Martel Sans" pitchFamily="34" charset="-120"/>
              </a:rPr>
              <a:t>Increased visibility and </a:t>
            </a:r>
          </a:p>
          <a:p>
            <a:pPr>
              <a:lnSpc>
                <a:spcPts val="2550"/>
              </a:lnSpc>
            </a:pPr>
            <a:r>
              <a:rPr lang="en-US" sz="1600" dirty="0">
                <a:solidFill>
                  <a:srgbClr val="2C3249"/>
                </a:solidFill>
                <a:latin typeface="Martel Sans" pitchFamily="34" charset="0"/>
                <a:ea typeface="Martel Sans" pitchFamily="34" charset="-122"/>
                <a:cs typeface="Martel Sans" pitchFamily="34" charset="-120"/>
              </a:rPr>
              <a:t>new opportunities for all users</a:t>
            </a:r>
            <a:endParaRPr lang="en-US" sz="1600" dirty="0"/>
          </a:p>
          <a:p>
            <a:pPr marL="0" indent="0" algn="l">
              <a:lnSpc>
                <a:spcPts val="2550"/>
              </a:lnSpc>
              <a:buNone/>
            </a:pPr>
            <a:endParaRPr lang="en-US" sz="2050" dirty="0"/>
          </a:p>
        </p:txBody>
      </p:sp>
      <p:pic>
        <p:nvPicPr>
          <p:cNvPr id="21" name="Picture 20">
            <a:extLst>
              <a:ext uri="{FF2B5EF4-FFF2-40B4-BE49-F238E27FC236}">
                <a16:creationId xmlns:a16="http://schemas.microsoft.com/office/drawing/2014/main" id="{63E86605-5295-F7C1-3CA4-5762482AC3EB}"/>
              </a:ext>
            </a:extLst>
          </p:cNvPr>
          <p:cNvPicPr/>
          <p:nvPr/>
        </p:nvPicPr>
        <p:blipFill>
          <a:blip r:embed="rId6" cstate="print">
            <a:lum/>
          </a:blip>
          <a:srcRect/>
          <a:stretch>
            <a:fillRect/>
          </a:stretch>
        </p:blipFill>
        <p:spPr bwMode="auto">
          <a:xfrm>
            <a:off x="489612" y="365760"/>
            <a:ext cx="748346" cy="365759"/>
          </a:xfrm>
          <a:prstGeom prst="rect">
            <a:avLst/>
          </a:prstGeom>
          <a:noFill/>
          <a:ln w="9525">
            <a:noFill/>
            <a:miter lim="800000"/>
            <a:headEnd/>
            <a:tailEnd/>
          </a:ln>
        </p:spPr>
      </p:pic>
      <p:pic>
        <p:nvPicPr>
          <p:cNvPr id="22" name="Picture 2" descr="C:\Users\ASIF KHAN\Desktop\IDEATHON.jpg">
            <a:extLst>
              <a:ext uri="{FF2B5EF4-FFF2-40B4-BE49-F238E27FC236}">
                <a16:creationId xmlns:a16="http://schemas.microsoft.com/office/drawing/2014/main" id="{F6812DBD-0000-6F26-3542-4515AFC87D63}"/>
              </a:ext>
            </a:extLst>
          </p:cNvPr>
          <p:cNvPicPr>
            <a:picLocks noChangeAspect="1" noChangeArrowheads="1"/>
          </p:cNvPicPr>
          <p:nvPr/>
        </p:nvPicPr>
        <p:blipFill>
          <a:blip r:embed="rId7" cstate="print"/>
          <a:srcRect/>
          <a:stretch>
            <a:fillRect/>
          </a:stretch>
        </p:blipFill>
        <p:spPr bwMode="auto">
          <a:xfrm>
            <a:off x="188815" y="753207"/>
            <a:ext cx="1309320" cy="403563"/>
          </a:xfrm>
          <a:prstGeom prst="rect">
            <a:avLst/>
          </a:prstGeom>
          <a:noFill/>
        </p:spPr>
      </p:pic>
    </p:spTree>
    <p:extLst>
      <p:ext uri="{BB962C8B-B14F-4D97-AF65-F5344CB8AC3E}">
        <p14:creationId xmlns:p14="http://schemas.microsoft.com/office/powerpoint/2010/main" val="3838120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908A4-A653-7027-DD88-B7A5F683B11D}"/>
              </a:ext>
            </a:extLst>
          </p:cNvPr>
          <p:cNvSpPr>
            <a:spLocks noGrp="1"/>
          </p:cNvSpPr>
          <p:nvPr>
            <p:ph type="title"/>
          </p:nvPr>
        </p:nvSpPr>
        <p:spPr>
          <a:xfrm>
            <a:off x="1737065" y="845574"/>
            <a:ext cx="9646920" cy="78658"/>
          </a:xfrm>
        </p:spPr>
        <p:txBody>
          <a:bodyPr>
            <a:normAutofit fontScale="90000"/>
          </a:bodyPr>
          <a:lstStyle/>
          <a:p>
            <a:r>
              <a:rPr lang="en-US" sz="2800" u="sng" dirty="0">
                <a:solidFill>
                  <a:srgbClr val="272D45"/>
                </a:solidFill>
                <a:latin typeface="Kanit" pitchFamily="34" charset="0"/>
                <a:ea typeface="Kanit" pitchFamily="34" charset="-122"/>
                <a:cs typeface="Kanit" pitchFamily="34" charset="-120"/>
              </a:rPr>
              <a:t>Our Business Model:</a:t>
            </a:r>
            <a:r>
              <a:rPr lang="en-US" sz="2800" dirty="0">
                <a:solidFill>
                  <a:srgbClr val="272D45"/>
                </a:solidFill>
                <a:latin typeface="Kanit" pitchFamily="34" charset="0"/>
                <a:ea typeface="Kanit" pitchFamily="34" charset="-122"/>
                <a:cs typeface="Kanit" pitchFamily="34" charset="-120"/>
              </a:rPr>
              <a:t> Connecting Sustainability with Profit</a:t>
            </a:r>
            <a:br>
              <a:rPr lang="en-US" sz="4400" dirty="0"/>
            </a:br>
            <a:endParaRPr lang="en-IN" dirty="0"/>
          </a:p>
        </p:txBody>
      </p:sp>
      <p:pic>
        <p:nvPicPr>
          <p:cNvPr id="4" name="Picture 3">
            <a:extLst>
              <a:ext uri="{FF2B5EF4-FFF2-40B4-BE49-F238E27FC236}">
                <a16:creationId xmlns:a16="http://schemas.microsoft.com/office/drawing/2014/main" id="{2C9B88A5-943C-17EC-9CF7-98A219100278}"/>
              </a:ext>
            </a:extLst>
          </p:cNvPr>
          <p:cNvPicPr/>
          <p:nvPr/>
        </p:nvPicPr>
        <p:blipFill>
          <a:blip r:embed="rId2" cstate="print">
            <a:lum/>
          </a:blip>
          <a:srcRect/>
          <a:stretch>
            <a:fillRect/>
          </a:stretch>
        </p:blipFill>
        <p:spPr bwMode="auto">
          <a:xfrm>
            <a:off x="433842" y="479815"/>
            <a:ext cx="748346" cy="365759"/>
          </a:xfrm>
          <a:prstGeom prst="rect">
            <a:avLst/>
          </a:prstGeom>
          <a:noFill/>
          <a:ln w="9525">
            <a:noFill/>
            <a:miter lim="800000"/>
            <a:headEnd/>
            <a:tailEnd/>
          </a:ln>
        </p:spPr>
      </p:pic>
      <p:pic>
        <p:nvPicPr>
          <p:cNvPr id="5" name="Picture 2" descr="C:\Users\ASIF KHAN\Desktop\IDEATHON.jpg">
            <a:extLst>
              <a:ext uri="{FF2B5EF4-FFF2-40B4-BE49-F238E27FC236}">
                <a16:creationId xmlns:a16="http://schemas.microsoft.com/office/drawing/2014/main" id="{49343EE0-7A11-BB6D-0977-04D84B04FFF7}"/>
              </a:ext>
            </a:extLst>
          </p:cNvPr>
          <p:cNvPicPr>
            <a:picLocks noChangeAspect="1" noChangeArrowheads="1"/>
          </p:cNvPicPr>
          <p:nvPr/>
        </p:nvPicPr>
        <p:blipFill>
          <a:blip r:embed="rId3" cstate="print"/>
          <a:srcRect/>
          <a:stretch>
            <a:fillRect/>
          </a:stretch>
        </p:blipFill>
        <p:spPr bwMode="auto">
          <a:xfrm>
            <a:off x="150307" y="924232"/>
            <a:ext cx="1309320" cy="403563"/>
          </a:xfrm>
          <a:prstGeom prst="rect">
            <a:avLst/>
          </a:prstGeom>
          <a:noFill/>
        </p:spPr>
      </p:pic>
      <p:sp>
        <p:nvSpPr>
          <p:cNvPr id="7" name="TextBox 6">
            <a:extLst>
              <a:ext uri="{FF2B5EF4-FFF2-40B4-BE49-F238E27FC236}">
                <a16:creationId xmlns:a16="http://schemas.microsoft.com/office/drawing/2014/main" id="{53BEACA7-821E-4A05-3F22-6F345B2F0CBA}"/>
              </a:ext>
            </a:extLst>
          </p:cNvPr>
          <p:cNvSpPr txBox="1"/>
          <p:nvPr/>
        </p:nvSpPr>
        <p:spPr>
          <a:xfrm>
            <a:off x="1376516" y="845574"/>
            <a:ext cx="10215716" cy="2308324"/>
          </a:xfrm>
          <a:prstGeom prst="rect">
            <a:avLst/>
          </a:prstGeom>
          <a:noFill/>
        </p:spPr>
        <p:txBody>
          <a:bodyPr wrap="square">
            <a:spAutoFit/>
          </a:bodyPr>
          <a:lstStyle/>
          <a:p>
            <a:pPr algn="just"/>
            <a:r>
              <a:rPr lang="en-US" dirty="0"/>
              <a:t>Eco-Harvest’s business model focuses on sustainability and value creation. We cater to waste vendors, bio-chemical manufacturers, and farmers. Our main activities include waste collection, bio-chemical production support, and product sales, forming an ecosystem that benefits the environment and stakeholders.</a:t>
            </a:r>
          </a:p>
          <a:p>
            <a:pPr algn="just"/>
            <a:r>
              <a:rPr lang="en-US" b="1" dirty="0"/>
              <a:t>Our revenue streams are diverse</a:t>
            </a:r>
            <a:r>
              <a:rPr lang="en-US" dirty="0"/>
              <a:t>: commissions from waste vendors, subscription plans for farmers with perks like discounted bio-chemicals and priority delivery, and strategic advertisements. We also partner with waste management companies and bio-chemical producers to drive innovation and expand our market reach</a:t>
            </a:r>
          </a:p>
        </p:txBody>
      </p:sp>
      <p:sp>
        <p:nvSpPr>
          <p:cNvPr id="9" name="Shape 9">
            <a:extLst>
              <a:ext uri="{FF2B5EF4-FFF2-40B4-BE49-F238E27FC236}">
                <a16:creationId xmlns:a16="http://schemas.microsoft.com/office/drawing/2014/main" id="{18C716A5-FD78-EB24-B4DA-CF76528CFE5B}"/>
              </a:ext>
            </a:extLst>
          </p:cNvPr>
          <p:cNvSpPr/>
          <p:nvPr/>
        </p:nvSpPr>
        <p:spPr>
          <a:xfrm>
            <a:off x="1182188" y="3522595"/>
            <a:ext cx="10636188" cy="544354"/>
          </a:xfrm>
          <a:prstGeom prst="rect">
            <a:avLst/>
          </a:prstGeom>
          <a:solidFill>
            <a:srgbClr val="000000">
              <a:alpha val="4000"/>
            </a:srgbClr>
          </a:solidFill>
          <a:ln/>
        </p:spPr>
        <p:txBody>
          <a:bodyPr/>
          <a:lstStyle/>
          <a:p>
            <a:endParaRPr lang="en-IN"/>
          </a:p>
        </p:txBody>
      </p:sp>
      <p:sp>
        <p:nvSpPr>
          <p:cNvPr id="11" name="Text 5">
            <a:extLst>
              <a:ext uri="{FF2B5EF4-FFF2-40B4-BE49-F238E27FC236}">
                <a16:creationId xmlns:a16="http://schemas.microsoft.com/office/drawing/2014/main" id="{73C69C86-776A-79A7-BCFE-62F90CE75E4F}"/>
              </a:ext>
            </a:extLst>
          </p:cNvPr>
          <p:cNvSpPr/>
          <p:nvPr/>
        </p:nvSpPr>
        <p:spPr>
          <a:xfrm>
            <a:off x="1628315" y="3643560"/>
            <a:ext cx="2940963" cy="302419"/>
          </a:xfrm>
          <a:prstGeom prst="rect">
            <a:avLst/>
          </a:prstGeom>
          <a:noFill/>
          <a:ln/>
        </p:spPr>
        <p:txBody>
          <a:bodyPr wrap="none" lIns="0" tIns="0" rIns="0" bIns="0" rtlCol="0" anchor="t"/>
          <a:lstStyle/>
          <a:p>
            <a:pPr marL="0" indent="0">
              <a:lnSpc>
                <a:spcPts val="2350"/>
              </a:lnSpc>
              <a:buNone/>
            </a:pPr>
            <a:r>
              <a:rPr lang="en-US" sz="1450" dirty="0">
                <a:solidFill>
                  <a:srgbClr val="2C3249"/>
                </a:solidFill>
                <a:latin typeface="Martel Sans" pitchFamily="34" charset="0"/>
                <a:ea typeface="Martel Sans" pitchFamily="34" charset="-122"/>
                <a:cs typeface="Martel Sans" pitchFamily="34" charset="-120"/>
              </a:rPr>
              <a:t>Customer Segments</a:t>
            </a:r>
            <a:endParaRPr lang="en-US" sz="1450" dirty="0"/>
          </a:p>
        </p:txBody>
      </p:sp>
      <p:sp>
        <p:nvSpPr>
          <p:cNvPr id="12" name="Text 6">
            <a:extLst>
              <a:ext uri="{FF2B5EF4-FFF2-40B4-BE49-F238E27FC236}">
                <a16:creationId xmlns:a16="http://schemas.microsoft.com/office/drawing/2014/main" id="{F359F1C0-4F87-7617-DECC-5879C8D3D185}"/>
              </a:ext>
            </a:extLst>
          </p:cNvPr>
          <p:cNvSpPr/>
          <p:nvPr/>
        </p:nvSpPr>
        <p:spPr>
          <a:xfrm>
            <a:off x="4569278" y="3643561"/>
            <a:ext cx="2937153" cy="302419"/>
          </a:xfrm>
          <a:prstGeom prst="rect">
            <a:avLst/>
          </a:prstGeom>
          <a:noFill/>
          <a:ln/>
        </p:spPr>
        <p:txBody>
          <a:bodyPr wrap="none" lIns="0" tIns="0" rIns="0" bIns="0" rtlCol="0" anchor="t"/>
          <a:lstStyle/>
          <a:p>
            <a:pPr marL="0" indent="0">
              <a:lnSpc>
                <a:spcPts val="2350"/>
              </a:lnSpc>
              <a:buNone/>
            </a:pPr>
            <a:r>
              <a:rPr lang="en-US" sz="1450" dirty="0">
                <a:solidFill>
                  <a:srgbClr val="2C3249"/>
                </a:solidFill>
                <a:latin typeface="Martel Sans" pitchFamily="34" charset="0"/>
                <a:ea typeface="Martel Sans" pitchFamily="34" charset="-122"/>
                <a:cs typeface="Martel Sans" pitchFamily="34" charset="-120"/>
              </a:rPr>
              <a:t>Key Activities</a:t>
            </a:r>
            <a:endParaRPr lang="en-US" sz="1450" dirty="0"/>
          </a:p>
        </p:txBody>
      </p:sp>
      <p:sp>
        <p:nvSpPr>
          <p:cNvPr id="13" name="Text 7">
            <a:extLst>
              <a:ext uri="{FF2B5EF4-FFF2-40B4-BE49-F238E27FC236}">
                <a16:creationId xmlns:a16="http://schemas.microsoft.com/office/drawing/2014/main" id="{AA989612-9D09-68B1-4981-3A78508C4729}"/>
              </a:ext>
            </a:extLst>
          </p:cNvPr>
          <p:cNvSpPr/>
          <p:nvPr/>
        </p:nvSpPr>
        <p:spPr>
          <a:xfrm>
            <a:off x="6959466" y="3643560"/>
            <a:ext cx="2937153" cy="302419"/>
          </a:xfrm>
          <a:prstGeom prst="rect">
            <a:avLst/>
          </a:prstGeom>
          <a:noFill/>
          <a:ln/>
        </p:spPr>
        <p:txBody>
          <a:bodyPr wrap="none" lIns="0" tIns="0" rIns="0" bIns="0" rtlCol="0" anchor="t"/>
          <a:lstStyle/>
          <a:p>
            <a:pPr marL="0" indent="0">
              <a:lnSpc>
                <a:spcPts val="2350"/>
              </a:lnSpc>
              <a:buNone/>
            </a:pPr>
            <a:r>
              <a:rPr lang="en-US" sz="1450" dirty="0">
                <a:solidFill>
                  <a:srgbClr val="2C3249"/>
                </a:solidFill>
                <a:latin typeface="Martel Sans" pitchFamily="34" charset="0"/>
                <a:ea typeface="Martel Sans" pitchFamily="34" charset="-122"/>
                <a:cs typeface="Martel Sans" pitchFamily="34" charset="-120"/>
              </a:rPr>
              <a:t>Revenue Streams</a:t>
            </a:r>
            <a:endParaRPr lang="en-US" sz="1450" dirty="0"/>
          </a:p>
        </p:txBody>
      </p:sp>
      <p:sp>
        <p:nvSpPr>
          <p:cNvPr id="14" name="Text 8">
            <a:extLst>
              <a:ext uri="{FF2B5EF4-FFF2-40B4-BE49-F238E27FC236}">
                <a16:creationId xmlns:a16="http://schemas.microsoft.com/office/drawing/2014/main" id="{64149D31-1A26-BC33-6711-13230CECC952}"/>
              </a:ext>
            </a:extLst>
          </p:cNvPr>
          <p:cNvSpPr/>
          <p:nvPr/>
        </p:nvSpPr>
        <p:spPr>
          <a:xfrm>
            <a:off x="9896619" y="3643562"/>
            <a:ext cx="2940963" cy="302419"/>
          </a:xfrm>
          <a:prstGeom prst="rect">
            <a:avLst/>
          </a:prstGeom>
          <a:noFill/>
          <a:ln/>
        </p:spPr>
        <p:txBody>
          <a:bodyPr wrap="none" lIns="0" tIns="0" rIns="0" bIns="0" rtlCol="0" anchor="t"/>
          <a:lstStyle/>
          <a:p>
            <a:pPr marL="0" indent="0">
              <a:lnSpc>
                <a:spcPts val="2350"/>
              </a:lnSpc>
              <a:buNone/>
            </a:pPr>
            <a:r>
              <a:rPr lang="en-US" sz="1450" dirty="0">
                <a:solidFill>
                  <a:srgbClr val="2C3249"/>
                </a:solidFill>
                <a:latin typeface="Martel Sans" pitchFamily="34" charset="0"/>
                <a:ea typeface="Martel Sans" pitchFamily="34" charset="-122"/>
                <a:cs typeface="Martel Sans" pitchFamily="34" charset="-120"/>
              </a:rPr>
              <a:t>Partnerships</a:t>
            </a:r>
            <a:endParaRPr lang="en-US" sz="1450" dirty="0"/>
          </a:p>
        </p:txBody>
      </p:sp>
      <p:sp>
        <p:nvSpPr>
          <p:cNvPr id="15" name="Text 10">
            <a:extLst>
              <a:ext uri="{FF2B5EF4-FFF2-40B4-BE49-F238E27FC236}">
                <a16:creationId xmlns:a16="http://schemas.microsoft.com/office/drawing/2014/main" id="{72D47966-7A96-F785-85F4-C2435B9ADEC8}"/>
              </a:ext>
            </a:extLst>
          </p:cNvPr>
          <p:cNvSpPr/>
          <p:nvPr/>
        </p:nvSpPr>
        <p:spPr>
          <a:xfrm>
            <a:off x="1628314" y="4273100"/>
            <a:ext cx="2940963" cy="302419"/>
          </a:xfrm>
          <a:prstGeom prst="rect">
            <a:avLst/>
          </a:prstGeom>
          <a:noFill/>
          <a:ln/>
        </p:spPr>
        <p:txBody>
          <a:bodyPr wrap="none" lIns="0" tIns="0" rIns="0" bIns="0" rtlCol="0" anchor="t"/>
          <a:lstStyle/>
          <a:p>
            <a:pPr marL="0" indent="0">
              <a:lnSpc>
                <a:spcPts val="2350"/>
              </a:lnSpc>
              <a:buNone/>
            </a:pPr>
            <a:r>
              <a:rPr lang="en-US" sz="1450" dirty="0">
                <a:solidFill>
                  <a:srgbClr val="2C3249"/>
                </a:solidFill>
                <a:latin typeface="Martel Sans" pitchFamily="34" charset="0"/>
                <a:ea typeface="Martel Sans" pitchFamily="34" charset="-122"/>
                <a:cs typeface="Martel Sans" pitchFamily="34" charset="-120"/>
              </a:rPr>
              <a:t>Waste Vendors</a:t>
            </a:r>
            <a:endParaRPr lang="en-US" sz="1450" dirty="0"/>
          </a:p>
        </p:txBody>
      </p:sp>
      <p:sp>
        <p:nvSpPr>
          <p:cNvPr id="17" name="Text 11">
            <a:extLst>
              <a:ext uri="{FF2B5EF4-FFF2-40B4-BE49-F238E27FC236}">
                <a16:creationId xmlns:a16="http://schemas.microsoft.com/office/drawing/2014/main" id="{0A4A4112-FFFD-6F7D-1C07-5770DBAC1215}"/>
              </a:ext>
            </a:extLst>
          </p:cNvPr>
          <p:cNvSpPr/>
          <p:nvPr/>
        </p:nvSpPr>
        <p:spPr>
          <a:xfrm>
            <a:off x="4569277" y="4279830"/>
            <a:ext cx="2937153" cy="302419"/>
          </a:xfrm>
          <a:prstGeom prst="rect">
            <a:avLst/>
          </a:prstGeom>
          <a:noFill/>
          <a:ln/>
        </p:spPr>
        <p:txBody>
          <a:bodyPr wrap="none" lIns="0" tIns="0" rIns="0" bIns="0" rtlCol="0" anchor="t"/>
          <a:lstStyle/>
          <a:p>
            <a:pPr marL="0" indent="0">
              <a:lnSpc>
                <a:spcPts val="2350"/>
              </a:lnSpc>
              <a:buNone/>
            </a:pPr>
            <a:r>
              <a:rPr lang="en-US" sz="1450" dirty="0">
                <a:solidFill>
                  <a:srgbClr val="2C3249"/>
                </a:solidFill>
                <a:latin typeface="Martel Sans" pitchFamily="34" charset="0"/>
                <a:ea typeface="Martel Sans" pitchFamily="34" charset="-122"/>
                <a:cs typeface="Martel Sans" pitchFamily="34" charset="-120"/>
              </a:rPr>
              <a:t>Waste Collection</a:t>
            </a:r>
            <a:endParaRPr lang="en-US" sz="1450" dirty="0"/>
          </a:p>
        </p:txBody>
      </p:sp>
      <p:sp>
        <p:nvSpPr>
          <p:cNvPr id="19" name="Text 12">
            <a:extLst>
              <a:ext uri="{FF2B5EF4-FFF2-40B4-BE49-F238E27FC236}">
                <a16:creationId xmlns:a16="http://schemas.microsoft.com/office/drawing/2014/main" id="{EF90E3ED-379E-BF02-990D-09649DA4AC38}"/>
              </a:ext>
            </a:extLst>
          </p:cNvPr>
          <p:cNvSpPr/>
          <p:nvPr/>
        </p:nvSpPr>
        <p:spPr>
          <a:xfrm>
            <a:off x="6959466" y="4308880"/>
            <a:ext cx="2937153" cy="302419"/>
          </a:xfrm>
          <a:prstGeom prst="rect">
            <a:avLst/>
          </a:prstGeom>
          <a:noFill/>
          <a:ln/>
        </p:spPr>
        <p:txBody>
          <a:bodyPr wrap="none" lIns="0" tIns="0" rIns="0" bIns="0" rtlCol="0" anchor="t"/>
          <a:lstStyle/>
          <a:p>
            <a:pPr marL="0" indent="0">
              <a:lnSpc>
                <a:spcPts val="2350"/>
              </a:lnSpc>
              <a:buNone/>
            </a:pPr>
            <a:r>
              <a:rPr lang="en-US" sz="1450" dirty="0">
                <a:solidFill>
                  <a:srgbClr val="2C3249"/>
                </a:solidFill>
                <a:latin typeface="Martel Sans" pitchFamily="34" charset="0"/>
                <a:ea typeface="Martel Sans" pitchFamily="34" charset="-122"/>
                <a:cs typeface="Martel Sans" pitchFamily="34" charset="-120"/>
              </a:rPr>
              <a:t>Vendor Commissions</a:t>
            </a:r>
            <a:endParaRPr lang="en-US" sz="1450" dirty="0"/>
          </a:p>
        </p:txBody>
      </p:sp>
      <p:sp>
        <p:nvSpPr>
          <p:cNvPr id="20" name="Text 13">
            <a:extLst>
              <a:ext uri="{FF2B5EF4-FFF2-40B4-BE49-F238E27FC236}">
                <a16:creationId xmlns:a16="http://schemas.microsoft.com/office/drawing/2014/main" id="{C24403E2-CBD9-8041-294F-9FD2D1D5F523}"/>
              </a:ext>
            </a:extLst>
          </p:cNvPr>
          <p:cNvSpPr/>
          <p:nvPr/>
        </p:nvSpPr>
        <p:spPr>
          <a:xfrm>
            <a:off x="9133447" y="4308880"/>
            <a:ext cx="2940963" cy="302419"/>
          </a:xfrm>
          <a:prstGeom prst="rect">
            <a:avLst/>
          </a:prstGeom>
          <a:noFill/>
          <a:ln/>
        </p:spPr>
        <p:txBody>
          <a:bodyPr wrap="none" lIns="0" tIns="0" rIns="0" bIns="0" rtlCol="0" anchor="t"/>
          <a:lstStyle/>
          <a:p>
            <a:pPr marL="0" indent="0">
              <a:lnSpc>
                <a:spcPts val="2350"/>
              </a:lnSpc>
              <a:buNone/>
            </a:pPr>
            <a:r>
              <a:rPr lang="en-US" sz="1450" dirty="0">
                <a:solidFill>
                  <a:srgbClr val="2C3249"/>
                </a:solidFill>
                <a:latin typeface="Martel Sans" pitchFamily="34" charset="0"/>
                <a:ea typeface="Martel Sans" pitchFamily="34" charset="-122"/>
                <a:cs typeface="Martel Sans" pitchFamily="34" charset="-120"/>
              </a:rPr>
              <a:t>Waste Management Companies</a:t>
            </a:r>
            <a:endParaRPr lang="en-US" sz="1450" dirty="0"/>
          </a:p>
        </p:txBody>
      </p:sp>
      <p:sp>
        <p:nvSpPr>
          <p:cNvPr id="21" name="Shape 9">
            <a:extLst>
              <a:ext uri="{FF2B5EF4-FFF2-40B4-BE49-F238E27FC236}">
                <a16:creationId xmlns:a16="http://schemas.microsoft.com/office/drawing/2014/main" id="{E8574626-43C7-FAAA-DF44-310D3964A8E1}"/>
              </a:ext>
            </a:extLst>
          </p:cNvPr>
          <p:cNvSpPr/>
          <p:nvPr/>
        </p:nvSpPr>
        <p:spPr>
          <a:xfrm>
            <a:off x="1162524" y="4866340"/>
            <a:ext cx="10636188" cy="544354"/>
          </a:xfrm>
          <a:prstGeom prst="rect">
            <a:avLst/>
          </a:prstGeom>
          <a:solidFill>
            <a:srgbClr val="000000">
              <a:alpha val="4000"/>
            </a:srgbClr>
          </a:solidFill>
          <a:ln/>
        </p:spPr>
        <p:txBody>
          <a:bodyPr/>
          <a:lstStyle/>
          <a:p>
            <a:endParaRPr lang="en-IN"/>
          </a:p>
        </p:txBody>
      </p:sp>
      <p:sp>
        <p:nvSpPr>
          <p:cNvPr id="22" name="Text 15">
            <a:extLst>
              <a:ext uri="{FF2B5EF4-FFF2-40B4-BE49-F238E27FC236}">
                <a16:creationId xmlns:a16="http://schemas.microsoft.com/office/drawing/2014/main" id="{24C6FEAB-51C9-E032-ACD5-F81C61880AC6}"/>
              </a:ext>
            </a:extLst>
          </p:cNvPr>
          <p:cNvSpPr/>
          <p:nvPr/>
        </p:nvSpPr>
        <p:spPr>
          <a:xfrm>
            <a:off x="1628313" y="4972943"/>
            <a:ext cx="2940963" cy="302419"/>
          </a:xfrm>
          <a:prstGeom prst="rect">
            <a:avLst/>
          </a:prstGeom>
          <a:noFill/>
          <a:ln/>
        </p:spPr>
        <p:txBody>
          <a:bodyPr wrap="none" lIns="0" tIns="0" rIns="0" bIns="0" rtlCol="0" anchor="t"/>
          <a:lstStyle/>
          <a:p>
            <a:pPr marL="0" indent="0">
              <a:lnSpc>
                <a:spcPts val="2350"/>
              </a:lnSpc>
              <a:buNone/>
            </a:pPr>
            <a:r>
              <a:rPr lang="en-US" sz="1450" dirty="0">
                <a:solidFill>
                  <a:srgbClr val="2C3249"/>
                </a:solidFill>
                <a:latin typeface="Martel Sans" pitchFamily="34" charset="0"/>
                <a:ea typeface="Martel Sans" pitchFamily="34" charset="-122"/>
                <a:cs typeface="Martel Sans" pitchFamily="34" charset="-120"/>
              </a:rPr>
              <a:t>Bio-chemical Manufacturers</a:t>
            </a:r>
            <a:endParaRPr lang="en-US" sz="1450" dirty="0"/>
          </a:p>
        </p:txBody>
      </p:sp>
      <p:sp>
        <p:nvSpPr>
          <p:cNvPr id="23" name="Text 16">
            <a:extLst>
              <a:ext uri="{FF2B5EF4-FFF2-40B4-BE49-F238E27FC236}">
                <a16:creationId xmlns:a16="http://schemas.microsoft.com/office/drawing/2014/main" id="{B2A17063-F8E8-6DB0-8AE1-DF22B2CBBFA6}"/>
              </a:ext>
            </a:extLst>
          </p:cNvPr>
          <p:cNvSpPr/>
          <p:nvPr/>
        </p:nvSpPr>
        <p:spPr>
          <a:xfrm>
            <a:off x="4569276" y="4976845"/>
            <a:ext cx="2937153" cy="302419"/>
          </a:xfrm>
          <a:prstGeom prst="rect">
            <a:avLst/>
          </a:prstGeom>
          <a:noFill/>
          <a:ln/>
        </p:spPr>
        <p:txBody>
          <a:bodyPr wrap="none" lIns="0" tIns="0" rIns="0" bIns="0" rtlCol="0" anchor="t"/>
          <a:lstStyle/>
          <a:p>
            <a:pPr marL="0" indent="0">
              <a:lnSpc>
                <a:spcPts val="2350"/>
              </a:lnSpc>
              <a:buNone/>
            </a:pPr>
            <a:r>
              <a:rPr lang="en-US" sz="1450" dirty="0">
                <a:solidFill>
                  <a:srgbClr val="2C3249"/>
                </a:solidFill>
                <a:latin typeface="Martel Sans" pitchFamily="34" charset="0"/>
                <a:ea typeface="Martel Sans" pitchFamily="34" charset="-122"/>
                <a:cs typeface="Martel Sans" pitchFamily="34" charset="-120"/>
              </a:rPr>
              <a:t>Bio-chemical Production</a:t>
            </a:r>
            <a:endParaRPr lang="en-US" sz="1450" dirty="0"/>
          </a:p>
        </p:txBody>
      </p:sp>
      <p:sp>
        <p:nvSpPr>
          <p:cNvPr id="24" name="Text 17">
            <a:extLst>
              <a:ext uri="{FF2B5EF4-FFF2-40B4-BE49-F238E27FC236}">
                <a16:creationId xmlns:a16="http://schemas.microsoft.com/office/drawing/2014/main" id="{5AAB4AF2-6C24-6C92-2CE5-DEB1E0467DD0}"/>
              </a:ext>
            </a:extLst>
          </p:cNvPr>
          <p:cNvSpPr/>
          <p:nvPr/>
        </p:nvSpPr>
        <p:spPr>
          <a:xfrm>
            <a:off x="6959466" y="4941243"/>
            <a:ext cx="2937153" cy="302419"/>
          </a:xfrm>
          <a:prstGeom prst="rect">
            <a:avLst/>
          </a:prstGeom>
          <a:noFill/>
          <a:ln/>
        </p:spPr>
        <p:txBody>
          <a:bodyPr wrap="none" lIns="0" tIns="0" rIns="0" bIns="0" rtlCol="0" anchor="t"/>
          <a:lstStyle/>
          <a:p>
            <a:pPr marL="0" indent="0">
              <a:lnSpc>
                <a:spcPts val="2350"/>
              </a:lnSpc>
              <a:buNone/>
            </a:pPr>
            <a:r>
              <a:rPr lang="en-US" sz="1450" dirty="0">
                <a:solidFill>
                  <a:srgbClr val="2C3249"/>
                </a:solidFill>
                <a:latin typeface="Martel Sans" pitchFamily="34" charset="0"/>
                <a:ea typeface="Martel Sans" pitchFamily="34" charset="-122"/>
                <a:cs typeface="Martel Sans" pitchFamily="34" charset="-120"/>
              </a:rPr>
              <a:t>Farmer Subscriptions</a:t>
            </a:r>
            <a:endParaRPr lang="en-US" sz="1450" dirty="0"/>
          </a:p>
        </p:txBody>
      </p:sp>
      <p:sp>
        <p:nvSpPr>
          <p:cNvPr id="25" name="Text 18">
            <a:extLst>
              <a:ext uri="{FF2B5EF4-FFF2-40B4-BE49-F238E27FC236}">
                <a16:creationId xmlns:a16="http://schemas.microsoft.com/office/drawing/2014/main" id="{108C60CC-45DA-59DF-CB73-2903B8B30E31}"/>
              </a:ext>
            </a:extLst>
          </p:cNvPr>
          <p:cNvSpPr/>
          <p:nvPr/>
        </p:nvSpPr>
        <p:spPr>
          <a:xfrm>
            <a:off x="9133446" y="4916362"/>
            <a:ext cx="2940963" cy="302419"/>
          </a:xfrm>
          <a:prstGeom prst="rect">
            <a:avLst/>
          </a:prstGeom>
          <a:noFill/>
          <a:ln/>
        </p:spPr>
        <p:txBody>
          <a:bodyPr wrap="none" lIns="0" tIns="0" rIns="0" bIns="0" rtlCol="0" anchor="t"/>
          <a:lstStyle/>
          <a:p>
            <a:pPr marL="0" indent="0">
              <a:lnSpc>
                <a:spcPts val="2350"/>
              </a:lnSpc>
              <a:buNone/>
            </a:pPr>
            <a:r>
              <a:rPr lang="en-US" sz="1450" dirty="0">
                <a:solidFill>
                  <a:srgbClr val="2C3249"/>
                </a:solidFill>
                <a:latin typeface="Martel Sans" pitchFamily="34" charset="0"/>
                <a:ea typeface="Martel Sans" pitchFamily="34" charset="-122"/>
                <a:cs typeface="Martel Sans" pitchFamily="34" charset="-120"/>
              </a:rPr>
              <a:t>Bio-chemical Producers</a:t>
            </a:r>
            <a:endParaRPr lang="en-US" sz="1450" dirty="0"/>
          </a:p>
        </p:txBody>
      </p:sp>
      <p:sp>
        <p:nvSpPr>
          <p:cNvPr id="26" name="Text 20">
            <a:extLst>
              <a:ext uri="{FF2B5EF4-FFF2-40B4-BE49-F238E27FC236}">
                <a16:creationId xmlns:a16="http://schemas.microsoft.com/office/drawing/2014/main" id="{00CA4CFC-F58A-D0FA-5FED-0958A8092FA8}"/>
              </a:ext>
            </a:extLst>
          </p:cNvPr>
          <p:cNvSpPr/>
          <p:nvPr/>
        </p:nvSpPr>
        <p:spPr>
          <a:xfrm>
            <a:off x="1628312" y="5522213"/>
            <a:ext cx="2940963" cy="302419"/>
          </a:xfrm>
          <a:prstGeom prst="rect">
            <a:avLst/>
          </a:prstGeom>
          <a:noFill/>
          <a:ln/>
        </p:spPr>
        <p:txBody>
          <a:bodyPr wrap="none" lIns="0" tIns="0" rIns="0" bIns="0" rtlCol="0" anchor="t"/>
          <a:lstStyle/>
          <a:p>
            <a:pPr marL="0" indent="0">
              <a:lnSpc>
                <a:spcPts val="2350"/>
              </a:lnSpc>
              <a:buNone/>
            </a:pPr>
            <a:r>
              <a:rPr lang="en-US" sz="1450" dirty="0">
                <a:solidFill>
                  <a:srgbClr val="2C3249"/>
                </a:solidFill>
                <a:latin typeface="Martel Sans" pitchFamily="34" charset="0"/>
                <a:ea typeface="Martel Sans" pitchFamily="34" charset="-122"/>
                <a:cs typeface="Martel Sans" pitchFamily="34" charset="-120"/>
              </a:rPr>
              <a:t>Farmers</a:t>
            </a:r>
            <a:endParaRPr lang="en-US" sz="1450" dirty="0"/>
          </a:p>
        </p:txBody>
      </p:sp>
      <p:sp>
        <p:nvSpPr>
          <p:cNvPr id="27" name="Text 21">
            <a:extLst>
              <a:ext uri="{FF2B5EF4-FFF2-40B4-BE49-F238E27FC236}">
                <a16:creationId xmlns:a16="http://schemas.microsoft.com/office/drawing/2014/main" id="{952C1DD2-F205-ABC6-652E-10CABBA6ECC8}"/>
              </a:ext>
            </a:extLst>
          </p:cNvPr>
          <p:cNvSpPr/>
          <p:nvPr/>
        </p:nvSpPr>
        <p:spPr>
          <a:xfrm>
            <a:off x="4569275" y="5573729"/>
            <a:ext cx="2937153" cy="302419"/>
          </a:xfrm>
          <a:prstGeom prst="rect">
            <a:avLst/>
          </a:prstGeom>
          <a:noFill/>
          <a:ln/>
        </p:spPr>
        <p:txBody>
          <a:bodyPr wrap="none" lIns="0" tIns="0" rIns="0" bIns="0" rtlCol="0" anchor="t"/>
          <a:lstStyle/>
          <a:p>
            <a:pPr marL="0" indent="0">
              <a:lnSpc>
                <a:spcPts val="2350"/>
              </a:lnSpc>
              <a:buNone/>
            </a:pPr>
            <a:r>
              <a:rPr lang="en-US" sz="1450" dirty="0">
                <a:solidFill>
                  <a:srgbClr val="2C3249"/>
                </a:solidFill>
                <a:latin typeface="Martel Sans" pitchFamily="34" charset="0"/>
                <a:ea typeface="Martel Sans" pitchFamily="34" charset="-122"/>
                <a:cs typeface="Martel Sans" pitchFamily="34" charset="-120"/>
              </a:rPr>
              <a:t>Product Sales</a:t>
            </a:r>
            <a:endParaRPr lang="en-US" sz="1450" dirty="0"/>
          </a:p>
        </p:txBody>
      </p:sp>
      <p:sp>
        <p:nvSpPr>
          <p:cNvPr id="28" name="Text 22">
            <a:extLst>
              <a:ext uri="{FF2B5EF4-FFF2-40B4-BE49-F238E27FC236}">
                <a16:creationId xmlns:a16="http://schemas.microsoft.com/office/drawing/2014/main" id="{21E26EB2-B697-D38E-85EF-92568A63669C}"/>
              </a:ext>
            </a:extLst>
          </p:cNvPr>
          <p:cNvSpPr/>
          <p:nvPr/>
        </p:nvSpPr>
        <p:spPr>
          <a:xfrm>
            <a:off x="6959466" y="5573729"/>
            <a:ext cx="2937153" cy="302419"/>
          </a:xfrm>
          <a:prstGeom prst="rect">
            <a:avLst/>
          </a:prstGeom>
          <a:noFill/>
          <a:ln/>
        </p:spPr>
        <p:txBody>
          <a:bodyPr wrap="none" lIns="0" tIns="0" rIns="0" bIns="0" rtlCol="0" anchor="t"/>
          <a:lstStyle/>
          <a:p>
            <a:pPr marL="0" indent="0">
              <a:lnSpc>
                <a:spcPts val="2350"/>
              </a:lnSpc>
              <a:buNone/>
            </a:pPr>
            <a:r>
              <a:rPr lang="en-US" sz="1450" dirty="0">
                <a:solidFill>
                  <a:srgbClr val="2C3249"/>
                </a:solidFill>
                <a:latin typeface="Martel Sans" pitchFamily="34" charset="0"/>
                <a:ea typeface="Martel Sans" pitchFamily="34" charset="-122"/>
                <a:cs typeface="Martel Sans" pitchFamily="34" charset="-120"/>
              </a:rPr>
              <a:t>Advertisements</a:t>
            </a:r>
            <a:endParaRPr lang="en-US" sz="1450" dirty="0"/>
          </a:p>
        </p:txBody>
      </p:sp>
      <p:sp>
        <p:nvSpPr>
          <p:cNvPr id="29" name="Text 23">
            <a:extLst>
              <a:ext uri="{FF2B5EF4-FFF2-40B4-BE49-F238E27FC236}">
                <a16:creationId xmlns:a16="http://schemas.microsoft.com/office/drawing/2014/main" id="{3A4B398E-30D1-651D-D335-997104DE069F}"/>
              </a:ext>
            </a:extLst>
          </p:cNvPr>
          <p:cNvSpPr/>
          <p:nvPr/>
        </p:nvSpPr>
        <p:spPr>
          <a:xfrm>
            <a:off x="9133446" y="5566458"/>
            <a:ext cx="2940963" cy="302419"/>
          </a:xfrm>
          <a:prstGeom prst="rect">
            <a:avLst/>
          </a:prstGeom>
          <a:noFill/>
          <a:ln/>
        </p:spPr>
        <p:txBody>
          <a:bodyPr wrap="none" lIns="0" tIns="0" rIns="0" bIns="0" rtlCol="0" anchor="t"/>
          <a:lstStyle/>
          <a:p>
            <a:pPr marL="0" indent="0">
              <a:lnSpc>
                <a:spcPts val="2350"/>
              </a:lnSpc>
              <a:buNone/>
            </a:pPr>
            <a:r>
              <a:rPr lang="en-US" sz="1450" dirty="0">
                <a:solidFill>
                  <a:srgbClr val="2C3249"/>
                </a:solidFill>
                <a:latin typeface="Martel Sans" pitchFamily="34" charset="0"/>
                <a:ea typeface="Martel Sans" pitchFamily="34" charset="-122"/>
                <a:cs typeface="Martel Sans" pitchFamily="34" charset="-120"/>
              </a:rPr>
              <a:t>Agricultural Cooperatives</a:t>
            </a:r>
            <a:endParaRPr lang="en-US" sz="1450" dirty="0"/>
          </a:p>
        </p:txBody>
      </p:sp>
    </p:spTree>
    <p:extLst>
      <p:ext uri="{BB962C8B-B14F-4D97-AF65-F5344CB8AC3E}">
        <p14:creationId xmlns:p14="http://schemas.microsoft.com/office/powerpoint/2010/main" val="2559847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41DC-9201-4D28-FC4E-5727B6B86A3A}"/>
              </a:ext>
            </a:extLst>
          </p:cNvPr>
          <p:cNvSpPr>
            <a:spLocks noGrp="1"/>
          </p:cNvSpPr>
          <p:nvPr>
            <p:ph type="title"/>
          </p:nvPr>
        </p:nvSpPr>
        <p:spPr>
          <a:xfrm>
            <a:off x="1641987" y="638176"/>
            <a:ext cx="10007469" cy="740664"/>
          </a:xfrm>
        </p:spPr>
        <p:txBody>
          <a:bodyPr>
            <a:normAutofit fontScale="90000"/>
          </a:bodyPr>
          <a:lstStyle/>
          <a:p>
            <a:r>
              <a:rPr lang="en-US" sz="2800" u="sng" dirty="0">
                <a:solidFill>
                  <a:srgbClr val="272D45"/>
                </a:solidFill>
                <a:latin typeface="Kanit" pitchFamily="34" charset="0"/>
                <a:ea typeface="Kanit" pitchFamily="34" charset="-122"/>
                <a:cs typeface="Kanit" pitchFamily="34" charset="-120"/>
              </a:rPr>
              <a:t>The Future of Eco-Harvest</a:t>
            </a:r>
            <a:r>
              <a:rPr lang="en-US" sz="2800" dirty="0">
                <a:solidFill>
                  <a:srgbClr val="272D45"/>
                </a:solidFill>
                <a:latin typeface="Kanit" pitchFamily="34" charset="0"/>
                <a:ea typeface="Kanit" pitchFamily="34" charset="-122"/>
                <a:cs typeface="Kanit" pitchFamily="34" charset="-120"/>
              </a:rPr>
              <a:t>: Transforming Waste Management and Agriculture</a:t>
            </a:r>
            <a:br>
              <a:rPr lang="en-US" sz="4400" dirty="0"/>
            </a:br>
            <a:endParaRPr lang="en-IN" dirty="0"/>
          </a:p>
        </p:txBody>
      </p:sp>
      <p:pic>
        <p:nvPicPr>
          <p:cNvPr id="4" name="Picture 3">
            <a:extLst>
              <a:ext uri="{FF2B5EF4-FFF2-40B4-BE49-F238E27FC236}">
                <a16:creationId xmlns:a16="http://schemas.microsoft.com/office/drawing/2014/main" id="{15D0449A-4064-7394-B3AB-0E43BDBA3948}"/>
              </a:ext>
            </a:extLst>
          </p:cNvPr>
          <p:cNvPicPr/>
          <p:nvPr/>
        </p:nvPicPr>
        <p:blipFill>
          <a:blip r:embed="rId2" cstate="print">
            <a:lum/>
          </a:blip>
          <a:srcRect/>
          <a:stretch>
            <a:fillRect/>
          </a:stretch>
        </p:blipFill>
        <p:spPr bwMode="auto">
          <a:xfrm>
            <a:off x="433842" y="479815"/>
            <a:ext cx="748346" cy="365759"/>
          </a:xfrm>
          <a:prstGeom prst="rect">
            <a:avLst/>
          </a:prstGeom>
          <a:noFill/>
          <a:ln w="9525">
            <a:noFill/>
            <a:miter lim="800000"/>
            <a:headEnd/>
            <a:tailEnd/>
          </a:ln>
        </p:spPr>
      </p:pic>
      <p:pic>
        <p:nvPicPr>
          <p:cNvPr id="5" name="Picture 2" descr="C:\Users\ASIF KHAN\Desktop\IDEATHON.jpg">
            <a:extLst>
              <a:ext uri="{FF2B5EF4-FFF2-40B4-BE49-F238E27FC236}">
                <a16:creationId xmlns:a16="http://schemas.microsoft.com/office/drawing/2014/main" id="{7A7ED33F-3A3D-E891-0CC3-C0499C34124C}"/>
              </a:ext>
            </a:extLst>
          </p:cNvPr>
          <p:cNvPicPr>
            <a:picLocks noChangeAspect="1" noChangeArrowheads="1"/>
          </p:cNvPicPr>
          <p:nvPr/>
        </p:nvPicPr>
        <p:blipFill>
          <a:blip r:embed="rId3" cstate="print"/>
          <a:srcRect/>
          <a:stretch>
            <a:fillRect/>
          </a:stretch>
        </p:blipFill>
        <p:spPr bwMode="auto">
          <a:xfrm>
            <a:off x="238798" y="975277"/>
            <a:ext cx="1309320" cy="403563"/>
          </a:xfrm>
          <a:prstGeom prst="rect">
            <a:avLst/>
          </a:prstGeom>
          <a:noFill/>
        </p:spPr>
      </p:pic>
      <p:sp>
        <p:nvSpPr>
          <p:cNvPr id="7" name="TextBox 6">
            <a:extLst>
              <a:ext uri="{FF2B5EF4-FFF2-40B4-BE49-F238E27FC236}">
                <a16:creationId xmlns:a16="http://schemas.microsoft.com/office/drawing/2014/main" id="{3CA17D7A-6752-03A9-BC96-AB2220348F99}"/>
              </a:ext>
            </a:extLst>
          </p:cNvPr>
          <p:cNvSpPr txBox="1"/>
          <p:nvPr/>
        </p:nvSpPr>
        <p:spPr>
          <a:xfrm>
            <a:off x="1182188" y="1177058"/>
            <a:ext cx="10467268" cy="5016758"/>
          </a:xfrm>
          <a:prstGeom prst="rect">
            <a:avLst/>
          </a:prstGeom>
          <a:noFill/>
        </p:spPr>
        <p:txBody>
          <a:bodyPr wrap="square">
            <a:spAutoFit/>
          </a:bodyPr>
          <a:lstStyle/>
          <a:p>
            <a:r>
              <a:rPr lang="en-US" sz="2000" dirty="0"/>
              <a:t>Eco-Harvest is set to revolutionize waste management and sustainable agriculture. Our vision is to create a global ecosystem where waste becomes a valuable resource for sustainable agricultural solutions.</a:t>
            </a:r>
          </a:p>
          <a:p>
            <a:endParaRPr lang="en-US" sz="2000" dirty="0"/>
          </a:p>
          <a:p>
            <a:r>
              <a:rPr lang="en-US" sz="2000" dirty="0"/>
              <a:t>In the coming years, we plan to:</a:t>
            </a:r>
          </a:p>
          <a:p>
            <a:pPr algn="just">
              <a:buFont typeface="Arial" panose="020B0604020202020204" pitchFamily="34" charset="0"/>
              <a:buChar char="•"/>
            </a:pPr>
            <a:r>
              <a:rPr lang="en-US" sz="2000" b="1" dirty="0"/>
              <a:t>Integrate AI and machine learning</a:t>
            </a:r>
            <a:r>
              <a:rPr lang="en-US" sz="2000" dirty="0"/>
              <a:t> to optimize waste collection routes, predict bio-chemical demand, and provide personalized recommendations to farmers.</a:t>
            </a:r>
          </a:p>
          <a:p>
            <a:pPr algn="just"/>
            <a:endParaRPr lang="en-US" sz="2000" dirty="0"/>
          </a:p>
          <a:p>
            <a:pPr algn="just">
              <a:buFont typeface="Arial" panose="020B0604020202020204" pitchFamily="34" charset="0"/>
              <a:buChar char="•"/>
            </a:pPr>
            <a:r>
              <a:rPr lang="en-US" sz="2000" b="1" dirty="0"/>
              <a:t>Expand our network of partners</a:t>
            </a:r>
            <a:r>
              <a:rPr lang="en-US" sz="2000" dirty="0"/>
              <a:t>, including government agencies and environmental organizations, to drive policy changes supporting sustainable practices.</a:t>
            </a:r>
          </a:p>
          <a:p>
            <a:pPr algn="just"/>
            <a:endParaRPr lang="en-US" sz="2000" dirty="0"/>
          </a:p>
          <a:p>
            <a:pPr algn="just">
              <a:buFont typeface="Arial" panose="020B0604020202020204" pitchFamily="34" charset="0"/>
              <a:buChar char="•"/>
            </a:pPr>
            <a:r>
              <a:rPr lang="en-US" sz="2000" b="1" dirty="0"/>
              <a:t>Develop new bio-chemical products</a:t>
            </a:r>
            <a:r>
              <a:rPr lang="en-US" sz="2000" dirty="0"/>
              <a:t> and explore related markets such as organic food production and carbon credit trading.</a:t>
            </a:r>
          </a:p>
          <a:p>
            <a:pPr algn="just"/>
            <a:endParaRPr lang="en-US" sz="2000" dirty="0"/>
          </a:p>
          <a:p>
            <a:pPr algn="just"/>
            <a:r>
              <a:rPr lang="en-US" sz="2000" dirty="0"/>
              <a:t>With these innovations, Eco-Harvest aims to transform industries and cultivate a greener, more sustainable future for generations to come. 🌍🌱</a:t>
            </a:r>
          </a:p>
        </p:txBody>
      </p:sp>
    </p:spTree>
    <p:extLst>
      <p:ext uri="{BB962C8B-B14F-4D97-AF65-F5344CB8AC3E}">
        <p14:creationId xmlns:p14="http://schemas.microsoft.com/office/powerpoint/2010/main" val="2744775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0AE05DFC-C06B-4A8A-9FF9-74E5990A43AC}"/>
              </a:ext>
              <a:ext uri="{C183D7F6-B498-43B3-948B-1728B52AA6E4}">
                <adec:decorative xmlns:adec="http://schemas.microsoft.com/office/drawing/2017/decorative" val="1"/>
              </a:ext>
            </a:extLst>
          </p:cNvPr>
          <p:cNvSpPr/>
          <p:nvPr/>
        </p:nvSpPr>
        <p:spPr>
          <a:xfrm>
            <a:off x="0" y="0"/>
            <a:ext cx="12191999" cy="12613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itle 50">
            <a:extLst>
              <a:ext uri="{FF2B5EF4-FFF2-40B4-BE49-F238E27FC236}">
                <a16:creationId xmlns:a16="http://schemas.microsoft.com/office/drawing/2014/main" id="{81106388-D403-4B91-A69F-5483F485A162}"/>
              </a:ext>
            </a:extLst>
          </p:cNvPr>
          <p:cNvSpPr>
            <a:spLocks noGrp="1"/>
          </p:cNvSpPr>
          <p:nvPr>
            <p:ph type="title"/>
          </p:nvPr>
        </p:nvSpPr>
        <p:spPr>
          <a:xfrm>
            <a:off x="474531" y="277324"/>
            <a:ext cx="7400039" cy="757130"/>
          </a:xfrm>
        </p:spPr>
        <p:txBody>
          <a:bodyPr/>
          <a:lstStyle/>
          <a:p>
            <a:r>
              <a:rPr lang="en-US" dirty="0"/>
              <a:t>Profile</a:t>
            </a:r>
          </a:p>
        </p:txBody>
      </p:sp>
      <p:grpSp>
        <p:nvGrpSpPr>
          <p:cNvPr id="3" name="Group 10">
            <a:extLst>
              <a:ext uri="{FF2B5EF4-FFF2-40B4-BE49-F238E27FC236}">
                <a16:creationId xmlns:a16="http://schemas.microsoft.com/office/drawing/2014/main" id="{14DC22F8-27E5-4290-BB14-30FBE6668946}"/>
              </a:ext>
              <a:ext uri="{C183D7F6-B498-43B3-948B-1728B52AA6E4}">
                <adec:decorative xmlns:adec="http://schemas.microsoft.com/office/drawing/2017/decorative" val="1"/>
              </a:ext>
            </a:extLst>
          </p:cNvPr>
          <p:cNvGrpSpPr/>
          <p:nvPr/>
        </p:nvGrpSpPr>
        <p:grpSpPr>
          <a:xfrm flipH="1" flipV="1">
            <a:off x="129545" y="141868"/>
            <a:ext cx="639670" cy="634447"/>
            <a:chOff x="11314790" y="6190724"/>
            <a:chExt cx="639670" cy="634447"/>
          </a:xfrm>
        </p:grpSpPr>
        <p:sp>
          <p:nvSpPr>
            <p:cNvPr id="34" name="Oval 33">
              <a:extLst>
                <a:ext uri="{FF2B5EF4-FFF2-40B4-BE49-F238E27FC236}">
                  <a16:creationId xmlns:a16="http://schemas.microsoft.com/office/drawing/2014/main" id="{608592C6-25BA-49FD-B6E4-2133BC9E092E}"/>
                </a:ext>
              </a:extLst>
            </p:cNvPr>
            <p:cNvSpPr/>
            <p:nvPr/>
          </p:nvSpPr>
          <p:spPr>
            <a:xfrm rot="7412770">
              <a:off x="11534401" y="6635074"/>
              <a:ext cx="112785" cy="112785"/>
            </a:xfrm>
            <a:prstGeom prst="ellipse">
              <a:avLst/>
            </a:prstGeom>
            <a:solidFill>
              <a:srgbClr val="BAC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968AE7ED-67CA-4A39-8D94-236EB58FF571}"/>
                </a:ext>
              </a:extLst>
            </p:cNvPr>
            <p:cNvSpPr/>
            <p:nvPr/>
          </p:nvSpPr>
          <p:spPr>
            <a:xfrm rot="7412770">
              <a:off x="11749070" y="6190724"/>
              <a:ext cx="205390" cy="2053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B968D45-4B43-4E20-9FE0-CEF42CDCBBED}"/>
                </a:ext>
              </a:extLst>
            </p:cNvPr>
            <p:cNvSpPr/>
            <p:nvPr/>
          </p:nvSpPr>
          <p:spPr>
            <a:xfrm rot="7412770">
              <a:off x="11314790" y="6731507"/>
              <a:ext cx="93664" cy="936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BE178DB-9194-41D5-A0FE-786C86AD95C4}"/>
                </a:ext>
              </a:extLst>
            </p:cNvPr>
            <p:cNvSpPr/>
            <p:nvPr/>
          </p:nvSpPr>
          <p:spPr>
            <a:xfrm rot="7412770">
              <a:off x="11667500" y="6462948"/>
              <a:ext cx="140853" cy="1408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9">
            <a:extLst>
              <a:ext uri="{FF2B5EF4-FFF2-40B4-BE49-F238E27FC236}">
                <a16:creationId xmlns:a16="http://schemas.microsoft.com/office/drawing/2014/main" id="{FCA999EF-84E3-4069-AA06-D6A716FA9D00}"/>
              </a:ext>
              <a:ext uri="{C183D7F6-B498-43B3-948B-1728B52AA6E4}">
                <adec:decorative xmlns:adec="http://schemas.microsoft.com/office/drawing/2017/decorative" val="1"/>
              </a:ext>
            </a:extLst>
          </p:cNvPr>
          <p:cNvGrpSpPr/>
          <p:nvPr/>
        </p:nvGrpSpPr>
        <p:grpSpPr>
          <a:xfrm>
            <a:off x="10563276" y="224009"/>
            <a:ext cx="1358278" cy="1351520"/>
            <a:chOff x="10563276" y="224009"/>
            <a:chExt cx="1358278" cy="1351520"/>
          </a:xfrm>
        </p:grpSpPr>
        <p:sp>
          <p:nvSpPr>
            <p:cNvPr id="7" name="Oval 6">
              <a:extLst>
                <a:ext uri="{FF2B5EF4-FFF2-40B4-BE49-F238E27FC236}">
                  <a16:creationId xmlns:a16="http://schemas.microsoft.com/office/drawing/2014/main" id="{AC564152-7DFE-4517-806B-DDC09D39B0DD}"/>
                </a:ext>
              </a:extLst>
            </p:cNvPr>
            <p:cNvSpPr/>
            <p:nvPr/>
          </p:nvSpPr>
          <p:spPr>
            <a:xfrm rot="9022872">
              <a:off x="10956095" y="617977"/>
              <a:ext cx="571875" cy="571874"/>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1EF02D05-577A-40DE-AB82-00B98DCF0C38}"/>
                </a:ext>
              </a:extLst>
            </p:cNvPr>
            <p:cNvSpPr/>
            <p:nvPr/>
          </p:nvSpPr>
          <p:spPr>
            <a:xfrm rot="9022872">
              <a:off x="11330510" y="1122781"/>
              <a:ext cx="329892" cy="452748"/>
            </a:xfrm>
            <a:custGeom>
              <a:avLst/>
              <a:gdLst>
                <a:gd name="connsiteX0" fmla="*/ 330340 w 660680"/>
                <a:gd name="connsiteY0" fmla="*/ 0 h 906726"/>
                <a:gd name="connsiteX1" fmla="*/ 414924 w 660680"/>
                <a:gd name="connsiteY1" fmla="*/ 69788 h 906726"/>
                <a:gd name="connsiteX2" fmla="*/ 660680 w 660680"/>
                <a:gd name="connsiteY2" fmla="*/ 663095 h 906726"/>
                <a:gd name="connsiteX3" fmla="*/ 643633 w 660680"/>
                <a:gd name="connsiteY3" fmla="*/ 832196 h 906726"/>
                <a:gd name="connsiteX4" fmla="*/ 624469 w 660680"/>
                <a:gd name="connsiteY4" fmla="*/ 906726 h 906726"/>
                <a:gd name="connsiteX5" fmla="*/ 579852 w 660680"/>
                <a:gd name="connsiteY5" fmla="*/ 890396 h 906726"/>
                <a:gd name="connsiteX6" fmla="*/ 330340 w 660680"/>
                <a:gd name="connsiteY6" fmla="*/ 852673 h 906726"/>
                <a:gd name="connsiteX7" fmla="*/ 80828 w 660680"/>
                <a:gd name="connsiteY7" fmla="*/ 890396 h 906726"/>
                <a:gd name="connsiteX8" fmla="*/ 36211 w 660680"/>
                <a:gd name="connsiteY8" fmla="*/ 906726 h 906726"/>
                <a:gd name="connsiteX9" fmla="*/ 17047 w 660680"/>
                <a:gd name="connsiteY9" fmla="*/ 832196 h 906726"/>
                <a:gd name="connsiteX10" fmla="*/ 0 w 660680"/>
                <a:gd name="connsiteY10" fmla="*/ 663095 h 906726"/>
                <a:gd name="connsiteX11" fmla="*/ 245756 w 660680"/>
                <a:gd name="connsiteY11" fmla="*/ 69788 h 906726"/>
                <a:gd name="connsiteX12" fmla="*/ 330340 w 660680"/>
                <a:gd name="connsiteY12" fmla="*/ 0 h 906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0680" h="906726">
                  <a:moveTo>
                    <a:pt x="330340" y="0"/>
                  </a:moveTo>
                  <a:lnTo>
                    <a:pt x="414924" y="69788"/>
                  </a:lnTo>
                  <a:cubicBezTo>
                    <a:pt x="566765" y="221628"/>
                    <a:pt x="660680" y="431394"/>
                    <a:pt x="660680" y="663095"/>
                  </a:cubicBezTo>
                  <a:cubicBezTo>
                    <a:pt x="660680" y="721020"/>
                    <a:pt x="654811" y="777575"/>
                    <a:pt x="643633" y="832196"/>
                  </a:cubicBezTo>
                  <a:lnTo>
                    <a:pt x="624469" y="906726"/>
                  </a:lnTo>
                  <a:lnTo>
                    <a:pt x="579852" y="890396"/>
                  </a:lnTo>
                  <a:cubicBezTo>
                    <a:pt x="501031" y="865880"/>
                    <a:pt x="417228" y="852673"/>
                    <a:pt x="330340" y="852673"/>
                  </a:cubicBezTo>
                  <a:cubicBezTo>
                    <a:pt x="243452" y="852673"/>
                    <a:pt x="159649" y="865880"/>
                    <a:pt x="80828" y="890396"/>
                  </a:cubicBezTo>
                  <a:lnTo>
                    <a:pt x="36211" y="906726"/>
                  </a:lnTo>
                  <a:lnTo>
                    <a:pt x="17047" y="832196"/>
                  </a:lnTo>
                  <a:cubicBezTo>
                    <a:pt x="5870" y="777575"/>
                    <a:pt x="0" y="721020"/>
                    <a:pt x="0" y="663095"/>
                  </a:cubicBezTo>
                  <a:cubicBezTo>
                    <a:pt x="0" y="431394"/>
                    <a:pt x="93915" y="221628"/>
                    <a:pt x="245756" y="69788"/>
                  </a:cubicBezTo>
                  <a:lnTo>
                    <a:pt x="33034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E39B5CD-CB20-4164-A01E-B1A025BA3C40}"/>
                </a:ext>
              </a:extLst>
            </p:cNvPr>
            <p:cNvSpPr/>
            <p:nvPr/>
          </p:nvSpPr>
          <p:spPr>
            <a:xfrm rot="12936853">
              <a:off x="11444729" y="782382"/>
              <a:ext cx="476825" cy="353636"/>
            </a:xfrm>
            <a:custGeom>
              <a:avLst/>
              <a:gdLst>
                <a:gd name="connsiteX0" fmla="*/ 508723 w 802852"/>
                <a:gd name="connsiteY0" fmla="*/ 0 h 595432"/>
                <a:gd name="connsiteX1" fmla="*/ 510235 w 802852"/>
                <a:gd name="connsiteY1" fmla="*/ 5881 h 595432"/>
                <a:gd name="connsiteX2" fmla="*/ 718268 w 802852"/>
                <a:gd name="connsiteY2" fmla="*/ 349676 h 595432"/>
                <a:gd name="connsiteX3" fmla="*/ 802852 w 802852"/>
                <a:gd name="connsiteY3" fmla="*/ 419464 h 595432"/>
                <a:gd name="connsiteX4" fmla="*/ 763257 w 802852"/>
                <a:gd name="connsiteY4" fmla="*/ 452133 h 595432"/>
                <a:gd name="connsiteX5" fmla="*/ 294129 w 802852"/>
                <a:gd name="connsiteY5" fmla="*/ 595432 h 595432"/>
                <a:gd name="connsiteX6" fmla="*/ 44617 w 802852"/>
                <a:gd name="connsiteY6" fmla="*/ 557709 h 595432"/>
                <a:gd name="connsiteX7" fmla="*/ 0 w 802852"/>
                <a:gd name="connsiteY7" fmla="*/ 541379 h 595432"/>
                <a:gd name="connsiteX8" fmla="*/ 1512 w 802852"/>
                <a:gd name="connsiteY8" fmla="*/ 535498 h 595432"/>
                <a:gd name="connsiteX9" fmla="*/ 476251 w 802852"/>
                <a:gd name="connsiteY9" fmla="*/ 11885 h 595432"/>
                <a:gd name="connsiteX10" fmla="*/ 508723 w 802852"/>
                <a:gd name="connsiteY10" fmla="*/ 0 h 595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2852" h="595432">
                  <a:moveTo>
                    <a:pt x="508723" y="0"/>
                  </a:moveTo>
                  <a:lnTo>
                    <a:pt x="510235" y="5881"/>
                  </a:lnTo>
                  <a:cubicBezTo>
                    <a:pt x="551094" y="137249"/>
                    <a:pt x="623368" y="254776"/>
                    <a:pt x="718268" y="349676"/>
                  </a:cubicBezTo>
                  <a:lnTo>
                    <a:pt x="802852" y="419464"/>
                  </a:lnTo>
                  <a:lnTo>
                    <a:pt x="763257" y="452133"/>
                  </a:lnTo>
                  <a:cubicBezTo>
                    <a:pt x="629342" y="542605"/>
                    <a:pt x="467905" y="595432"/>
                    <a:pt x="294129" y="595432"/>
                  </a:cubicBezTo>
                  <a:cubicBezTo>
                    <a:pt x="207241" y="595432"/>
                    <a:pt x="123438" y="582225"/>
                    <a:pt x="44617" y="557709"/>
                  </a:cubicBezTo>
                  <a:lnTo>
                    <a:pt x="0" y="541379"/>
                  </a:lnTo>
                  <a:lnTo>
                    <a:pt x="1512" y="535498"/>
                  </a:lnTo>
                  <a:cubicBezTo>
                    <a:pt x="75059" y="299036"/>
                    <a:pt x="250387" y="107417"/>
                    <a:pt x="476251" y="11885"/>
                  </a:cubicBezTo>
                  <a:lnTo>
                    <a:pt x="50872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777B9DB-72BF-478F-A3B4-9581CCD2AC4D}"/>
                </a:ext>
              </a:extLst>
            </p:cNvPr>
            <p:cNvSpPr/>
            <p:nvPr/>
          </p:nvSpPr>
          <p:spPr>
            <a:xfrm rot="4983617">
              <a:off x="10826098" y="1134081"/>
              <a:ext cx="476825" cy="353636"/>
            </a:xfrm>
            <a:custGeom>
              <a:avLst/>
              <a:gdLst>
                <a:gd name="connsiteX0" fmla="*/ 294129 w 802852"/>
                <a:gd name="connsiteY0" fmla="*/ 0 h 595432"/>
                <a:gd name="connsiteX1" fmla="*/ 326601 w 802852"/>
                <a:gd name="connsiteY1" fmla="*/ 11885 h 595432"/>
                <a:gd name="connsiteX2" fmla="*/ 801340 w 802852"/>
                <a:gd name="connsiteY2" fmla="*/ 535498 h 595432"/>
                <a:gd name="connsiteX3" fmla="*/ 802852 w 802852"/>
                <a:gd name="connsiteY3" fmla="*/ 541379 h 595432"/>
                <a:gd name="connsiteX4" fmla="*/ 758235 w 802852"/>
                <a:gd name="connsiteY4" fmla="*/ 557709 h 595432"/>
                <a:gd name="connsiteX5" fmla="*/ 508723 w 802852"/>
                <a:gd name="connsiteY5" fmla="*/ 595432 h 595432"/>
                <a:gd name="connsiteX6" fmla="*/ 39595 w 802852"/>
                <a:gd name="connsiteY6" fmla="*/ 452133 h 595432"/>
                <a:gd name="connsiteX7" fmla="*/ 0 w 802852"/>
                <a:gd name="connsiteY7" fmla="*/ 419464 h 595432"/>
                <a:gd name="connsiteX8" fmla="*/ 84584 w 802852"/>
                <a:gd name="connsiteY8" fmla="*/ 349676 h 595432"/>
                <a:gd name="connsiteX9" fmla="*/ 292617 w 802852"/>
                <a:gd name="connsiteY9" fmla="*/ 5881 h 595432"/>
                <a:gd name="connsiteX10" fmla="*/ 294129 w 802852"/>
                <a:gd name="connsiteY10" fmla="*/ 0 h 595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2852" h="595432">
                  <a:moveTo>
                    <a:pt x="294129" y="0"/>
                  </a:moveTo>
                  <a:lnTo>
                    <a:pt x="326601" y="11885"/>
                  </a:lnTo>
                  <a:cubicBezTo>
                    <a:pt x="552466" y="107417"/>
                    <a:pt x="727793" y="299036"/>
                    <a:pt x="801340" y="535498"/>
                  </a:cubicBezTo>
                  <a:lnTo>
                    <a:pt x="802852" y="541379"/>
                  </a:lnTo>
                  <a:lnTo>
                    <a:pt x="758235" y="557709"/>
                  </a:lnTo>
                  <a:cubicBezTo>
                    <a:pt x="679414" y="582225"/>
                    <a:pt x="595611" y="595432"/>
                    <a:pt x="508723" y="595432"/>
                  </a:cubicBezTo>
                  <a:cubicBezTo>
                    <a:pt x="334947" y="595432"/>
                    <a:pt x="173510" y="542605"/>
                    <a:pt x="39595" y="452133"/>
                  </a:cubicBezTo>
                  <a:lnTo>
                    <a:pt x="0" y="419464"/>
                  </a:lnTo>
                  <a:lnTo>
                    <a:pt x="84584" y="349676"/>
                  </a:lnTo>
                  <a:cubicBezTo>
                    <a:pt x="179485" y="254776"/>
                    <a:pt x="251758" y="137249"/>
                    <a:pt x="292617" y="5881"/>
                  </a:cubicBezTo>
                  <a:lnTo>
                    <a:pt x="29412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27D6ACB-713A-4639-A3A2-10CC26571788}"/>
                </a:ext>
              </a:extLst>
            </p:cNvPr>
            <p:cNvSpPr/>
            <p:nvPr/>
          </p:nvSpPr>
          <p:spPr>
            <a:xfrm rot="9022872" flipV="1">
              <a:off x="10819547" y="224009"/>
              <a:ext cx="329892" cy="452748"/>
            </a:xfrm>
            <a:custGeom>
              <a:avLst/>
              <a:gdLst>
                <a:gd name="connsiteX0" fmla="*/ 330340 w 660680"/>
                <a:gd name="connsiteY0" fmla="*/ 0 h 906726"/>
                <a:gd name="connsiteX1" fmla="*/ 414924 w 660680"/>
                <a:gd name="connsiteY1" fmla="*/ 69788 h 906726"/>
                <a:gd name="connsiteX2" fmla="*/ 660680 w 660680"/>
                <a:gd name="connsiteY2" fmla="*/ 663095 h 906726"/>
                <a:gd name="connsiteX3" fmla="*/ 643633 w 660680"/>
                <a:gd name="connsiteY3" fmla="*/ 832196 h 906726"/>
                <a:gd name="connsiteX4" fmla="*/ 624469 w 660680"/>
                <a:gd name="connsiteY4" fmla="*/ 906726 h 906726"/>
                <a:gd name="connsiteX5" fmla="*/ 579852 w 660680"/>
                <a:gd name="connsiteY5" fmla="*/ 890396 h 906726"/>
                <a:gd name="connsiteX6" fmla="*/ 330340 w 660680"/>
                <a:gd name="connsiteY6" fmla="*/ 852673 h 906726"/>
                <a:gd name="connsiteX7" fmla="*/ 80828 w 660680"/>
                <a:gd name="connsiteY7" fmla="*/ 890396 h 906726"/>
                <a:gd name="connsiteX8" fmla="*/ 36211 w 660680"/>
                <a:gd name="connsiteY8" fmla="*/ 906726 h 906726"/>
                <a:gd name="connsiteX9" fmla="*/ 17047 w 660680"/>
                <a:gd name="connsiteY9" fmla="*/ 832196 h 906726"/>
                <a:gd name="connsiteX10" fmla="*/ 0 w 660680"/>
                <a:gd name="connsiteY10" fmla="*/ 663095 h 906726"/>
                <a:gd name="connsiteX11" fmla="*/ 245756 w 660680"/>
                <a:gd name="connsiteY11" fmla="*/ 69788 h 906726"/>
                <a:gd name="connsiteX12" fmla="*/ 330340 w 660680"/>
                <a:gd name="connsiteY12" fmla="*/ 0 h 906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0680" h="906726">
                  <a:moveTo>
                    <a:pt x="330340" y="0"/>
                  </a:moveTo>
                  <a:lnTo>
                    <a:pt x="414924" y="69788"/>
                  </a:lnTo>
                  <a:cubicBezTo>
                    <a:pt x="566765" y="221628"/>
                    <a:pt x="660680" y="431394"/>
                    <a:pt x="660680" y="663095"/>
                  </a:cubicBezTo>
                  <a:cubicBezTo>
                    <a:pt x="660680" y="721020"/>
                    <a:pt x="654811" y="777575"/>
                    <a:pt x="643633" y="832196"/>
                  </a:cubicBezTo>
                  <a:lnTo>
                    <a:pt x="624469" y="906726"/>
                  </a:lnTo>
                  <a:lnTo>
                    <a:pt x="579852" y="890396"/>
                  </a:lnTo>
                  <a:cubicBezTo>
                    <a:pt x="501031" y="865880"/>
                    <a:pt x="417228" y="852673"/>
                    <a:pt x="330340" y="852673"/>
                  </a:cubicBezTo>
                  <a:cubicBezTo>
                    <a:pt x="243452" y="852673"/>
                    <a:pt x="159649" y="865880"/>
                    <a:pt x="80828" y="890396"/>
                  </a:cubicBezTo>
                  <a:lnTo>
                    <a:pt x="36211" y="906726"/>
                  </a:lnTo>
                  <a:lnTo>
                    <a:pt x="17047" y="832196"/>
                  </a:lnTo>
                  <a:cubicBezTo>
                    <a:pt x="5870" y="777575"/>
                    <a:pt x="0" y="721020"/>
                    <a:pt x="0" y="663095"/>
                  </a:cubicBezTo>
                  <a:cubicBezTo>
                    <a:pt x="0" y="431394"/>
                    <a:pt x="93915" y="221628"/>
                    <a:pt x="245756" y="69788"/>
                  </a:cubicBezTo>
                  <a:lnTo>
                    <a:pt x="33034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EE0F614C-8E4F-47E7-A8E4-40AE91CF160F}"/>
                </a:ext>
              </a:extLst>
            </p:cNvPr>
            <p:cNvSpPr/>
            <p:nvPr/>
          </p:nvSpPr>
          <p:spPr>
            <a:xfrm rot="12936853" flipH="1" flipV="1">
              <a:off x="10563276" y="690761"/>
              <a:ext cx="476825" cy="353636"/>
            </a:xfrm>
            <a:custGeom>
              <a:avLst/>
              <a:gdLst>
                <a:gd name="connsiteX0" fmla="*/ 508723 w 802852"/>
                <a:gd name="connsiteY0" fmla="*/ 0 h 595432"/>
                <a:gd name="connsiteX1" fmla="*/ 510235 w 802852"/>
                <a:gd name="connsiteY1" fmla="*/ 5881 h 595432"/>
                <a:gd name="connsiteX2" fmla="*/ 718268 w 802852"/>
                <a:gd name="connsiteY2" fmla="*/ 349676 h 595432"/>
                <a:gd name="connsiteX3" fmla="*/ 802852 w 802852"/>
                <a:gd name="connsiteY3" fmla="*/ 419464 h 595432"/>
                <a:gd name="connsiteX4" fmla="*/ 763257 w 802852"/>
                <a:gd name="connsiteY4" fmla="*/ 452133 h 595432"/>
                <a:gd name="connsiteX5" fmla="*/ 294129 w 802852"/>
                <a:gd name="connsiteY5" fmla="*/ 595432 h 595432"/>
                <a:gd name="connsiteX6" fmla="*/ 44617 w 802852"/>
                <a:gd name="connsiteY6" fmla="*/ 557709 h 595432"/>
                <a:gd name="connsiteX7" fmla="*/ 0 w 802852"/>
                <a:gd name="connsiteY7" fmla="*/ 541379 h 595432"/>
                <a:gd name="connsiteX8" fmla="*/ 1512 w 802852"/>
                <a:gd name="connsiteY8" fmla="*/ 535498 h 595432"/>
                <a:gd name="connsiteX9" fmla="*/ 476251 w 802852"/>
                <a:gd name="connsiteY9" fmla="*/ 11885 h 595432"/>
                <a:gd name="connsiteX10" fmla="*/ 508723 w 802852"/>
                <a:gd name="connsiteY10" fmla="*/ 0 h 595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2852" h="595432">
                  <a:moveTo>
                    <a:pt x="508723" y="0"/>
                  </a:moveTo>
                  <a:lnTo>
                    <a:pt x="510235" y="5881"/>
                  </a:lnTo>
                  <a:cubicBezTo>
                    <a:pt x="551094" y="137249"/>
                    <a:pt x="623368" y="254776"/>
                    <a:pt x="718268" y="349676"/>
                  </a:cubicBezTo>
                  <a:lnTo>
                    <a:pt x="802852" y="419464"/>
                  </a:lnTo>
                  <a:lnTo>
                    <a:pt x="763257" y="452133"/>
                  </a:lnTo>
                  <a:cubicBezTo>
                    <a:pt x="629342" y="542605"/>
                    <a:pt x="467905" y="595432"/>
                    <a:pt x="294129" y="595432"/>
                  </a:cubicBezTo>
                  <a:cubicBezTo>
                    <a:pt x="207241" y="595432"/>
                    <a:pt x="123438" y="582225"/>
                    <a:pt x="44617" y="557709"/>
                  </a:cubicBezTo>
                  <a:lnTo>
                    <a:pt x="0" y="541379"/>
                  </a:lnTo>
                  <a:lnTo>
                    <a:pt x="1512" y="535498"/>
                  </a:lnTo>
                  <a:cubicBezTo>
                    <a:pt x="75059" y="299036"/>
                    <a:pt x="250387" y="107417"/>
                    <a:pt x="476251" y="11885"/>
                  </a:cubicBezTo>
                  <a:lnTo>
                    <a:pt x="50872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E40002F7-1AC3-4B69-9D70-930A6E9B2C0B}"/>
                </a:ext>
              </a:extLst>
            </p:cNvPr>
            <p:cNvSpPr/>
            <p:nvPr/>
          </p:nvSpPr>
          <p:spPr>
            <a:xfrm rot="4983617" flipH="1" flipV="1">
              <a:off x="11184201" y="313273"/>
              <a:ext cx="476825" cy="353636"/>
            </a:xfrm>
            <a:custGeom>
              <a:avLst/>
              <a:gdLst>
                <a:gd name="connsiteX0" fmla="*/ 294129 w 802852"/>
                <a:gd name="connsiteY0" fmla="*/ 0 h 595432"/>
                <a:gd name="connsiteX1" fmla="*/ 326601 w 802852"/>
                <a:gd name="connsiteY1" fmla="*/ 11885 h 595432"/>
                <a:gd name="connsiteX2" fmla="*/ 801340 w 802852"/>
                <a:gd name="connsiteY2" fmla="*/ 535498 h 595432"/>
                <a:gd name="connsiteX3" fmla="*/ 802852 w 802852"/>
                <a:gd name="connsiteY3" fmla="*/ 541379 h 595432"/>
                <a:gd name="connsiteX4" fmla="*/ 758235 w 802852"/>
                <a:gd name="connsiteY4" fmla="*/ 557709 h 595432"/>
                <a:gd name="connsiteX5" fmla="*/ 508723 w 802852"/>
                <a:gd name="connsiteY5" fmla="*/ 595432 h 595432"/>
                <a:gd name="connsiteX6" fmla="*/ 39595 w 802852"/>
                <a:gd name="connsiteY6" fmla="*/ 452133 h 595432"/>
                <a:gd name="connsiteX7" fmla="*/ 0 w 802852"/>
                <a:gd name="connsiteY7" fmla="*/ 419464 h 595432"/>
                <a:gd name="connsiteX8" fmla="*/ 84584 w 802852"/>
                <a:gd name="connsiteY8" fmla="*/ 349676 h 595432"/>
                <a:gd name="connsiteX9" fmla="*/ 292617 w 802852"/>
                <a:gd name="connsiteY9" fmla="*/ 5881 h 595432"/>
                <a:gd name="connsiteX10" fmla="*/ 294129 w 802852"/>
                <a:gd name="connsiteY10" fmla="*/ 0 h 595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2852" h="595432">
                  <a:moveTo>
                    <a:pt x="294129" y="0"/>
                  </a:moveTo>
                  <a:lnTo>
                    <a:pt x="326601" y="11885"/>
                  </a:lnTo>
                  <a:cubicBezTo>
                    <a:pt x="552466" y="107417"/>
                    <a:pt x="727793" y="299036"/>
                    <a:pt x="801340" y="535498"/>
                  </a:cubicBezTo>
                  <a:lnTo>
                    <a:pt x="802852" y="541379"/>
                  </a:lnTo>
                  <a:lnTo>
                    <a:pt x="758235" y="557709"/>
                  </a:lnTo>
                  <a:cubicBezTo>
                    <a:pt x="679414" y="582225"/>
                    <a:pt x="595611" y="595432"/>
                    <a:pt x="508723" y="595432"/>
                  </a:cubicBezTo>
                  <a:cubicBezTo>
                    <a:pt x="334947" y="595432"/>
                    <a:pt x="173510" y="542605"/>
                    <a:pt x="39595" y="452133"/>
                  </a:cubicBezTo>
                  <a:lnTo>
                    <a:pt x="0" y="419464"/>
                  </a:lnTo>
                  <a:lnTo>
                    <a:pt x="84584" y="349676"/>
                  </a:lnTo>
                  <a:cubicBezTo>
                    <a:pt x="179485" y="254776"/>
                    <a:pt x="251758" y="137249"/>
                    <a:pt x="292617" y="5881"/>
                  </a:cubicBezTo>
                  <a:lnTo>
                    <a:pt x="29412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85DEE6F9-80B6-40CD-886D-5381EFEA43A6}"/>
              </a:ext>
            </a:extLst>
          </p:cNvPr>
          <p:cNvSpPr txBox="1"/>
          <p:nvPr/>
        </p:nvSpPr>
        <p:spPr>
          <a:xfrm>
            <a:off x="346078" y="1734183"/>
            <a:ext cx="2915892" cy="400110"/>
          </a:xfrm>
          <a:prstGeom prst="rect">
            <a:avLst/>
          </a:prstGeom>
          <a:noFill/>
        </p:spPr>
        <p:txBody>
          <a:bodyPr wrap="square" rtlCol="0">
            <a:spAutoFit/>
          </a:bodyPr>
          <a:lstStyle/>
          <a:p>
            <a:r>
              <a:rPr lang="en-US" sz="2000" dirty="0">
                <a:ea typeface="Sophia" pitchFamily="50" charset="-128"/>
                <a:cs typeface="Cavolini" panose="03000502040302020204" pitchFamily="66" charset="0"/>
              </a:rPr>
              <a:t>Your Details</a:t>
            </a:r>
          </a:p>
        </p:txBody>
      </p:sp>
      <p:sp>
        <p:nvSpPr>
          <p:cNvPr id="30" name="TextBox 29">
            <a:extLst>
              <a:ext uri="{FF2B5EF4-FFF2-40B4-BE49-F238E27FC236}">
                <a16:creationId xmlns:a16="http://schemas.microsoft.com/office/drawing/2014/main" id="{4BABB3D8-4407-4C6A-A2C1-354C0B065760}"/>
              </a:ext>
            </a:extLst>
          </p:cNvPr>
          <p:cNvSpPr txBox="1"/>
          <p:nvPr/>
        </p:nvSpPr>
        <p:spPr>
          <a:xfrm>
            <a:off x="374581" y="2222645"/>
            <a:ext cx="2979649" cy="2000548"/>
          </a:xfrm>
          <a:prstGeom prst="rect">
            <a:avLst/>
          </a:prstGeom>
          <a:noFill/>
        </p:spPr>
        <p:txBody>
          <a:bodyPr wrap="square" rtlCol="0">
            <a:spAutoFit/>
          </a:bodyPr>
          <a:lstStyle/>
          <a:p>
            <a:r>
              <a:rPr lang="en-US" sz="1400" dirty="0">
                <a:ea typeface="Sophia" pitchFamily="50" charset="-128"/>
                <a:cs typeface="Cavolini" panose="03000502040302020204" pitchFamily="66" charset="0"/>
              </a:rPr>
              <a:t>Enter  details:-</a:t>
            </a:r>
          </a:p>
          <a:p>
            <a:r>
              <a:rPr lang="en-US" sz="1600" dirty="0">
                <a:ea typeface="Sophia" pitchFamily="50" charset="-128"/>
                <a:cs typeface="Cavolini" panose="03000502040302020204" pitchFamily="66" charset="0"/>
              </a:rPr>
              <a:t>Name: Ranga Kavya</a:t>
            </a:r>
          </a:p>
          <a:p>
            <a:r>
              <a:rPr lang="en-US" sz="1600" dirty="0">
                <a:ea typeface="Sophia" pitchFamily="50" charset="-128"/>
                <a:cs typeface="Cavolini" panose="03000502040302020204" pitchFamily="66" charset="0"/>
              </a:rPr>
              <a:t>USN:- 1</a:t>
            </a:r>
            <a:r>
              <a:rPr lang="en-US" sz="1600" baseline="30000" dirty="0">
                <a:ea typeface="Sophia" pitchFamily="50" charset="-128"/>
                <a:cs typeface="Cavolini" panose="03000502040302020204" pitchFamily="66" charset="0"/>
              </a:rPr>
              <a:t>ST</a:t>
            </a:r>
            <a:r>
              <a:rPr lang="en-US" sz="1600" dirty="0">
                <a:ea typeface="Sophia" pitchFamily="50" charset="-128"/>
                <a:cs typeface="Cavolini" panose="03000502040302020204" pitchFamily="66" charset="0"/>
              </a:rPr>
              <a:t>22CS167</a:t>
            </a:r>
          </a:p>
          <a:p>
            <a:r>
              <a:rPr lang="en-US" sz="1600" dirty="0">
                <a:ea typeface="Sophia" pitchFamily="50" charset="-128"/>
                <a:cs typeface="Cavolini" panose="03000502040302020204" pitchFamily="66" charset="0"/>
              </a:rPr>
              <a:t>College-SAIT</a:t>
            </a:r>
          </a:p>
          <a:p>
            <a:r>
              <a:rPr lang="en-US" sz="1600" dirty="0">
                <a:ea typeface="Sophia" pitchFamily="50" charset="-128"/>
                <a:cs typeface="Cavolini" panose="03000502040302020204" pitchFamily="66" charset="0"/>
              </a:rPr>
              <a:t>Email:-rangakavya2004@gmail.com</a:t>
            </a:r>
          </a:p>
          <a:p>
            <a:r>
              <a:rPr lang="en-US" sz="1600" dirty="0">
                <a:ea typeface="Sophia" pitchFamily="50" charset="-128"/>
                <a:cs typeface="Cavolini" panose="03000502040302020204" pitchFamily="66" charset="0"/>
              </a:rPr>
              <a:t>Phone numbers:-7032112185</a:t>
            </a:r>
          </a:p>
          <a:p>
            <a:r>
              <a:rPr lang="en-US" sz="1400" dirty="0">
                <a:ea typeface="Sophia" pitchFamily="50" charset="-128"/>
                <a:cs typeface="Cavolini" panose="03000502040302020204" pitchFamily="66" charset="0"/>
              </a:rPr>
              <a:t> </a:t>
            </a:r>
          </a:p>
        </p:txBody>
      </p:sp>
      <p:grpSp>
        <p:nvGrpSpPr>
          <p:cNvPr id="9" name="Group 47">
            <a:extLst>
              <a:ext uri="{FF2B5EF4-FFF2-40B4-BE49-F238E27FC236}">
                <a16:creationId xmlns:a16="http://schemas.microsoft.com/office/drawing/2014/main" id="{EEE41D66-5575-40CC-9BAF-592BECB0D5A0}"/>
              </a:ext>
              <a:ext uri="{C183D7F6-B498-43B3-948B-1728B52AA6E4}">
                <adec:decorative xmlns:adec="http://schemas.microsoft.com/office/drawing/2017/decorative" val="1"/>
              </a:ext>
            </a:extLst>
          </p:cNvPr>
          <p:cNvGrpSpPr/>
          <p:nvPr/>
        </p:nvGrpSpPr>
        <p:grpSpPr>
          <a:xfrm>
            <a:off x="11223353" y="6038324"/>
            <a:ext cx="639670" cy="634447"/>
            <a:chOff x="11223353" y="6038324"/>
            <a:chExt cx="639670" cy="634447"/>
          </a:xfrm>
        </p:grpSpPr>
        <p:sp>
          <p:nvSpPr>
            <p:cNvPr id="4" name="Oval 3">
              <a:extLst>
                <a:ext uri="{FF2B5EF4-FFF2-40B4-BE49-F238E27FC236}">
                  <a16:creationId xmlns:a16="http://schemas.microsoft.com/office/drawing/2014/main" id="{04742759-7F6A-42E0-8F70-CD9DB2DBF8BF}"/>
                </a:ext>
              </a:extLst>
            </p:cNvPr>
            <p:cNvSpPr/>
            <p:nvPr/>
          </p:nvSpPr>
          <p:spPr>
            <a:xfrm rot="7412770">
              <a:off x="11442964" y="6482674"/>
              <a:ext cx="112785" cy="112785"/>
            </a:xfrm>
            <a:prstGeom prst="ellipse">
              <a:avLst/>
            </a:prstGeom>
            <a:solidFill>
              <a:srgbClr val="BAC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98DBE560-D11B-4047-8DD8-1197C515412C}"/>
                </a:ext>
              </a:extLst>
            </p:cNvPr>
            <p:cNvSpPr/>
            <p:nvPr/>
          </p:nvSpPr>
          <p:spPr>
            <a:xfrm rot="7412770">
              <a:off x="11657633" y="6038324"/>
              <a:ext cx="205390" cy="2053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B2E44EB-C081-4935-A2CB-CB310EAF5E06}"/>
                </a:ext>
              </a:extLst>
            </p:cNvPr>
            <p:cNvSpPr/>
            <p:nvPr/>
          </p:nvSpPr>
          <p:spPr>
            <a:xfrm rot="7412770">
              <a:off x="11223353" y="6579107"/>
              <a:ext cx="93664" cy="936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619DFC0-A44C-4F9A-A3D2-4ADB222739D6}"/>
                </a:ext>
              </a:extLst>
            </p:cNvPr>
            <p:cNvSpPr/>
            <p:nvPr/>
          </p:nvSpPr>
          <p:spPr>
            <a:xfrm rot="7412770">
              <a:off x="11576063" y="6310548"/>
              <a:ext cx="140853" cy="1408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a:extLst>
              <a:ext uri="{FF2B5EF4-FFF2-40B4-BE49-F238E27FC236}">
                <a16:creationId xmlns:a16="http://schemas.microsoft.com/office/drawing/2014/main" id="{4BABB3D8-4407-4C6A-A2C1-354C0B065760}"/>
              </a:ext>
            </a:extLst>
          </p:cNvPr>
          <p:cNvSpPr txBox="1"/>
          <p:nvPr/>
        </p:nvSpPr>
        <p:spPr>
          <a:xfrm>
            <a:off x="6095999" y="1934238"/>
            <a:ext cx="3372466" cy="2062103"/>
          </a:xfrm>
          <a:prstGeom prst="rect">
            <a:avLst/>
          </a:prstGeom>
          <a:noFill/>
        </p:spPr>
        <p:txBody>
          <a:bodyPr wrap="square" rtlCol="0">
            <a:spAutoFit/>
          </a:bodyPr>
          <a:lstStyle/>
          <a:p>
            <a:r>
              <a:rPr lang="en-US" sz="1600" dirty="0">
                <a:ea typeface="Sophia" pitchFamily="50" charset="-128"/>
                <a:cs typeface="Cavolini" panose="03000502040302020204" pitchFamily="66" charset="0"/>
              </a:rPr>
              <a:t>Enter  details:-</a:t>
            </a:r>
          </a:p>
          <a:p>
            <a:r>
              <a:rPr lang="en-US" sz="1600" dirty="0">
                <a:ea typeface="Sophia" pitchFamily="50" charset="-128"/>
                <a:cs typeface="Cavolini" panose="03000502040302020204" pitchFamily="66" charset="0"/>
              </a:rPr>
              <a:t>Name: Navneetha Reddy</a:t>
            </a:r>
          </a:p>
          <a:p>
            <a:r>
              <a:rPr lang="en-US" sz="1600" dirty="0">
                <a:ea typeface="Sophia" pitchFamily="50" charset="-128"/>
                <a:cs typeface="Cavolini" panose="03000502040302020204" pitchFamily="66" charset="0"/>
              </a:rPr>
              <a:t>USN:-1</a:t>
            </a:r>
            <a:r>
              <a:rPr lang="en-US" sz="1600" baseline="30000" dirty="0">
                <a:ea typeface="Sophia" pitchFamily="50" charset="-128"/>
                <a:cs typeface="Cavolini" panose="03000502040302020204" pitchFamily="66" charset="0"/>
              </a:rPr>
              <a:t>ST</a:t>
            </a:r>
            <a:r>
              <a:rPr lang="en-US" sz="1600" dirty="0">
                <a:ea typeface="Sophia" pitchFamily="50" charset="-128"/>
                <a:cs typeface="Cavolini" panose="03000502040302020204" pitchFamily="66" charset="0"/>
              </a:rPr>
              <a:t>22CS129</a:t>
            </a:r>
          </a:p>
          <a:p>
            <a:r>
              <a:rPr lang="en-US" sz="1600" dirty="0">
                <a:ea typeface="Sophia" pitchFamily="50" charset="-128"/>
                <a:cs typeface="Cavolini" panose="03000502040302020204" pitchFamily="66" charset="0"/>
              </a:rPr>
              <a:t>College-SAIT</a:t>
            </a:r>
          </a:p>
          <a:p>
            <a:r>
              <a:rPr lang="en-US" sz="1600" dirty="0">
                <a:ea typeface="Sophia" pitchFamily="50" charset="-128"/>
                <a:cs typeface="Cavolini" panose="03000502040302020204" pitchFamily="66" charset="0"/>
              </a:rPr>
              <a:t>Email:-navneethareddy59@gmail.com</a:t>
            </a:r>
          </a:p>
          <a:p>
            <a:r>
              <a:rPr lang="en-US" sz="1600" dirty="0">
                <a:ea typeface="Sophia" pitchFamily="50" charset="-128"/>
                <a:cs typeface="Cavolini" panose="03000502040302020204" pitchFamily="66" charset="0"/>
              </a:rPr>
              <a:t>Phone numbers:-9606996875</a:t>
            </a:r>
          </a:p>
          <a:p>
            <a:r>
              <a:rPr lang="en-US" sz="1600" dirty="0">
                <a:ea typeface="Sophia" pitchFamily="50" charset="-128"/>
                <a:cs typeface="Cavolini" panose="03000502040302020204" pitchFamily="66" charset="0"/>
              </a:rPr>
              <a:t> </a:t>
            </a:r>
          </a:p>
        </p:txBody>
      </p:sp>
      <p:pic>
        <p:nvPicPr>
          <p:cNvPr id="2050" name="Picture 2" descr="Contact Us - Sambhram Institute of Technology">
            <a:extLst>
              <a:ext uri="{FF2B5EF4-FFF2-40B4-BE49-F238E27FC236}">
                <a16:creationId xmlns:a16="http://schemas.microsoft.com/office/drawing/2014/main" id="{A2675892-1CAF-3081-BF62-655CD78F183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0913" y="186773"/>
            <a:ext cx="7650905" cy="1016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99689"/>
      </p:ext>
    </p:extLst>
  </p:cSld>
  <p:clrMapOvr>
    <a:masterClrMapping/>
  </p:clrMapOvr>
</p:sld>
</file>

<file path=ppt/theme/theme1.xml><?xml version="1.0" encoding="utf-8"?>
<a:theme xmlns:a="http://schemas.openxmlformats.org/drawingml/2006/main" name="Custom Design">
  <a:themeElements>
    <a:clrScheme name="Custom 1">
      <a:dk1>
        <a:sysClr val="windowText" lastClr="000000"/>
      </a:dk1>
      <a:lt1>
        <a:sysClr val="window" lastClr="FFFFFF"/>
      </a:lt1>
      <a:dk2>
        <a:srgbClr val="212745"/>
      </a:dk2>
      <a:lt2>
        <a:srgbClr val="B4DCFA"/>
      </a:lt2>
      <a:accent1>
        <a:srgbClr val="4E67C8"/>
      </a:accent1>
      <a:accent2>
        <a:srgbClr val="83E1C8"/>
      </a:accent2>
      <a:accent3>
        <a:srgbClr val="A7EA52"/>
      </a:accent3>
      <a:accent4>
        <a:srgbClr val="5ECCF3"/>
      </a:accent4>
      <a:accent5>
        <a:srgbClr val="FF8021"/>
      </a:accent5>
      <a:accent6>
        <a:srgbClr val="F14124"/>
      </a:accent6>
      <a:hlink>
        <a:srgbClr val="2B816A"/>
      </a:hlink>
      <a:folHlink>
        <a:srgbClr val="99DDCB"/>
      </a:folHlink>
    </a:clrScheme>
    <a:fontScheme name="Custom 5">
      <a:majorFont>
        <a:latin typeface="Daytona Pro Condense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Custom 15">
      <a:dk1>
        <a:sysClr val="windowText" lastClr="000000"/>
      </a:dk1>
      <a:lt1>
        <a:sysClr val="window" lastClr="FFFFFF"/>
      </a:lt1>
      <a:dk2>
        <a:srgbClr val="454551"/>
      </a:dk2>
      <a:lt2>
        <a:srgbClr val="D8D9DC"/>
      </a:lt2>
      <a:accent1>
        <a:srgbClr val="E408A6"/>
      </a:accent1>
      <a:accent2>
        <a:srgbClr val="C830CC"/>
      </a:accent2>
      <a:accent3>
        <a:srgbClr val="03ECFE"/>
      </a:accent3>
      <a:accent4>
        <a:srgbClr val="4775E7"/>
      </a:accent4>
      <a:accent5>
        <a:srgbClr val="8971E1"/>
      </a:accent5>
      <a:accent6>
        <a:srgbClr val="D54773"/>
      </a:accent6>
      <a:hlink>
        <a:srgbClr val="00767F"/>
      </a:hlink>
      <a:folHlink>
        <a:srgbClr val="AB057C"/>
      </a:folHlink>
    </a:clrScheme>
    <a:fontScheme name="Custom 4">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Example2">
      <a:dk1>
        <a:sysClr val="windowText" lastClr="000000"/>
      </a:dk1>
      <a:lt1>
        <a:sysClr val="window" lastClr="FFFFFF"/>
      </a:lt1>
      <a:dk2>
        <a:srgbClr val="400D0D"/>
      </a:dk2>
      <a:lt2>
        <a:srgbClr val="E7E6E6"/>
      </a:lt2>
      <a:accent1>
        <a:srgbClr val="400D0D"/>
      </a:accent1>
      <a:accent2>
        <a:srgbClr val="FEC730"/>
      </a:accent2>
      <a:accent3>
        <a:srgbClr val="B9E4ED"/>
      </a:accent3>
      <a:accent4>
        <a:srgbClr val="400D0D"/>
      </a:accent4>
      <a:accent5>
        <a:srgbClr val="5B9BD5"/>
      </a:accent5>
      <a:accent6>
        <a:srgbClr val="70AD47"/>
      </a:accent6>
      <a:hlink>
        <a:srgbClr val="154953"/>
      </a:hlink>
      <a:folHlink>
        <a:srgbClr val="966E00"/>
      </a:folHlink>
    </a:clrScheme>
    <a:fontScheme name="Example 2">
      <a:majorFont>
        <a:latin typeface="The Hand Extrablack"/>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Example3">
      <a:dk1>
        <a:sysClr val="windowText" lastClr="000000"/>
      </a:dk1>
      <a:lt1>
        <a:sysClr val="window" lastClr="FFFFFF"/>
      </a:lt1>
      <a:dk2>
        <a:srgbClr val="455F51"/>
      </a:dk2>
      <a:lt2>
        <a:srgbClr val="F3F9D7"/>
      </a:lt2>
      <a:accent1>
        <a:srgbClr val="57AA00"/>
      </a:accent1>
      <a:accent2>
        <a:srgbClr val="1C8101"/>
      </a:accent2>
      <a:accent3>
        <a:srgbClr val="BACD11"/>
      </a:accent3>
      <a:accent4>
        <a:srgbClr val="029676"/>
      </a:accent4>
      <a:accent5>
        <a:srgbClr val="4AB5C4"/>
      </a:accent5>
      <a:accent6>
        <a:srgbClr val="0989B1"/>
      </a:accent6>
      <a:hlink>
        <a:srgbClr val="6B9F25"/>
      </a:hlink>
      <a:folHlink>
        <a:srgbClr val="BA6906"/>
      </a:folHlink>
    </a:clrScheme>
    <a:fontScheme name="Example3">
      <a:majorFont>
        <a:latin typeface="Sagona ExtraLight"/>
        <a:ea typeface=""/>
        <a:cs typeface=""/>
      </a:majorFont>
      <a:minorFont>
        <a:latin typeface="Speak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Personal branding template</Template>
  <TotalTime>334</TotalTime>
  <Words>1136</Words>
  <Application>Microsoft Office PowerPoint</Application>
  <PresentationFormat>Widescreen</PresentationFormat>
  <Paragraphs>124</Paragraphs>
  <Slides>9</Slides>
  <Notes>2</Notes>
  <HiddenSlides>0</HiddenSlides>
  <MMClips>0</MMClips>
  <ScaleCrop>false</ScaleCrop>
  <HeadingPairs>
    <vt:vector size="6" baseType="variant">
      <vt:variant>
        <vt:lpstr>Fonts Used</vt:lpstr>
      </vt:variant>
      <vt:variant>
        <vt:i4>18</vt:i4>
      </vt:variant>
      <vt:variant>
        <vt:lpstr>Theme</vt:lpstr>
      </vt:variant>
      <vt:variant>
        <vt:i4>4</vt:i4>
      </vt:variant>
      <vt:variant>
        <vt:lpstr>Slide Titles</vt:lpstr>
      </vt:variant>
      <vt:variant>
        <vt:i4>9</vt:i4>
      </vt:variant>
    </vt:vector>
  </HeadingPairs>
  <TitlesOfParts>
    <vt:vector size="31" baseType="lpstr">
      <vt:lpstr>Arial</vt:lpstr>
      <vt:lpstr>Arial Black</vt:lpstr>
      <vt:lpstr>Avenir Next LT Pro</vt:lpstr>
      <vt:lpstr>Calibri</vt:lpstr>
      <vt:lpstr>Daytona Pro Condensed</vt:lpstr>
      <vt:lpstr>Franklin Gothic</vt:lpstr>
      <vt:lpstr>Gill Sans Ultra Bold</vt:lpstr>
      <vt:lpstr>Kanit</vt:lpstr>
      <vt:lpstr>Libre Franklin</vt:lpstr>
      <vt:lpstr>Martel Sans</vt:lpstr>
      <vt:lpstr>Montserrat</vt:lpstr>
      <vt:lpstr>Montserrat </vt:lpstr>
      <vt:lpstr>Posterama</vt:lpstr>
      <vt:lpstr>Sagona ExtraLight</vt:lpstr>
      <vt:lpstr>Sophia</vt:lpstr>
      <vt:lpstr>Speak Pro</vt:lpstr>
      <vt:lpstr>The Hand Extrablack</vt:lpstr>
      <vt:lpstr>Wingdings</vt:lpstr>
      <vt:lpstr>Custom Design</vt:lpstr>
      <vt:lpstr>1_Custom Design</vt:lpstr>
      <vt:lpstr>2_Custom Design</vt:lpstr>
      <vt:lpstr>3_Custom Design</vt:lpstr>
      <vt:lpstr>PowerPoint Presentation</vt:lpstr>
      <vt:lpstr>Problem Statement: Modern agriculture and waste management face two pressing challenges that are detrimental to both the environment and human health. First, inefficient waste disposal methods, such as landfills and incineration, contribute to rising levels of pollution and greenhouse gas emissions, contaminating air, water, and soil. Second, the widespread use of synthetic chemicals in farming is stripping the soil of its natural nutrients, leading to degraded land and disrupted ecosystems..</vt:lpstr>
      <vt:lpstr>Waste Collection and Production Interface: The Vendor's Journey </vt:lpstr>
      <vt:lpstr>Bio-Chemical Selling Interface : The Farmer's Journey </vt:lpstr>
      <vt:lpstr>PowerPoint Presentation</vt:lpstr>
      <vt:lpstr>How Eco-Harvest Benefits Our Users </vt:lpstr>
      <vt:lpstr>Our Business Model: Connecting Sustainability with Profit </vt:lpstr>
      <vt:lpstr>The Future of Eco-Harvest: Transforming Waste Management and Agriculture </vt:lpstr>
      <vt:lpstr>Profile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TOY IDEA TITLE}}</dc:title>
  <dc:creator>Ajay Singh Rajawat</dc:creator>
  <cp:lastModifiedBy>Ranga Kavya</cp:lastModifiedBy>
  <cp:revision>70</cp:revision>
  <dcterms:created xsi:type="dcterms:W3CDTF">2021-01-01T05:42:00Z</dcterms:created>
  <dcterms:modified xsi:type="dcterms:W3CDTF">2025-03-12T17:18:08Z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7AC5BFCD5DD84DB5ACB71CADAC4FEC9B</vt:lpwstr>
  </property>
  <property fmtid="{D5CDD505-2E9C-101B-9397-08002B2CF9AE}" pid="4" name="KSOProductBuildVer">
    <vt:lpwstr>1033-11.2.0.11486</vt:lpwstr>
  </property>
</Properties>
</file>