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KAVYA SARA P</a:t>
            </a:r>
          </a:p>
          <a:p>
            <a:r>
              <a:rPr lang="en-US" sz="2400" dirty="0"/>
              <a:t>REGISTER NO: 312212812 (asunm14512022g62)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MAHALASHMI WOMEN’S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CCA83C-A95F-3CC2-DF10-C56ADBA05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63" y="1736443"/>
            <a:ext cx="5334756" cy="47310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97410-632B-C023-4912-BA38422B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0" y="1112995"/>
            <a:ext cx="6905626" cy="48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Kavya Sara</cp:lastModifiedBy>
  <cp:revision>30</cp:revision>
  <dcterms:created xsi:type="dcterms:W3CDTF">2024-03-29T15:07:22Z</dcterms:created>
  <dcterms:modified xsi:type="dcterms:W3CDTF">2024-09-03T08:47:10Z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