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7"/>
  </p:normalViewPr>
  <p:slideViewPr>
    <p:cSldViewPr snapToGrid="0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4579-331A-3931-69D5-A574711E3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9913417" cy="1612708"/>
          </a:xfrm>
        </p:spPr>
        <p:txBody>
          <a:bodyPr/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A1B97-737B-DE4A-1FFD-86D2F2005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CCC7-3F6E-34E0-03D8-44743A37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Languages and Technologies used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52F3-BA7D-03E2-59F8-2A403C14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HTML5/CSS3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JavaScript (to create dynamically updating content)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Bootstrap (An HTML, CSS, and JS library)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MAMP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6.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MySQL (An RDBMS that uses SQL)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8C927-6D05-483E-7ADD-F321B8BE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                          Login page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0A4A25-533F-F5AB-BB80-822752378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61" y="1182764"/>
            <a:ext cx="6612856" cy="41330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E1079-4B10-79B1-B8E1-D462F6CC16D8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Login as admin, doctor, patient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 ‘Home’ page consists of: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About Hospital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Doctors Information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Department Information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Login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9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202E-3C5C-0FEC-17DC-75A6C92B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Admin Dashboard: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9B43-2D97-8339-9BAF-13DB1D4E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Admin can login and can create administrative work on below operations: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Add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View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Update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Delete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for below fields: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Patient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Doctor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Department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Treatment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Appointment Slot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1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923-537A-3895-FBC9-4910549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Patient Dashboard: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2937-49A1-7CF6-DE68-B5F9479E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Patient dashboard have below fields: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Paitent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Profile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Detials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Make and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Apointment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View Appointment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5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19E6-E1FF-DB19-D0EC-9D53BA05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Doctor Dashboard: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18F5-DA6B-F7EF-3AA7-9D0E2C05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Doctor dashboard have below fields: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Doctor Profile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Detials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Make and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Apointment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View Appointment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9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244A-82D6-F804-B212-4009718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635B-F90B-0D71-8E2E-F64D7932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8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5832</TotalTime>
  <Words>182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Menlo</vt:lpstr>
      <vt:lpstr>Wingdings 2</vt:lpstr>
      <vt:lpstr>Quotable</vt:lpstr>
      <vt:lpstr>Hospital Management System</vt:lpstr>
      <vt:lpstr>Languages and Technologies used </vt:lpstr>
      <vt:lpstr>                          Login page </vt:lpstr>
      <vt:lpstr>Admin Dashboard: </vt:lpstr>
      <vt:lpstr>Patient Dashboard: </vt:lpstr>
      <vt:lpstr>Doctor Dashboard: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Kavya Guttikonda</dc:creator>
  <cp:lastModifiedBy>Kavya Guttikonda</cp:lastModifiedBy>
  <cp:revision>1</cp:revision>
  <dcterms:created xsi:type="dcterms:W3CDTF">2022-12-01T19:01:29Z</dcterms:created>
  <dcterms:modified xsi:type="dcterms:W3CDTF">2022-12-05T20:13:34Z</dcterms:modified>
</cp:coreProperties>
</file>