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8" r:id="rId1"/>
  </p:sldMasterIdLst>
  <p:sldIdLst>
    <p:sldId id="256" r:id="rId2"/>
    <p:sldId id="258" r:id="rId3"/>
    <p:sldId id="259" r:id="rId4"/>
    <p:sldId id="261" r:id="rId5"/>
    <p:sldId id="264" r:id="rId6"/>
    <p:sldId id="260" r:id="rId7"/>
    <p:sldId id="280" r:id="rId8"/>
    <p:sldId id="276" r:id="rId9"/>
    <p:sldId id="277" r:id="rId10"/>
    <p:sldId id="278" r:id="rId11"/>
    <p:sldId id="282" r:id="rId12"/>
    <p:sldId id="275" r:id="rId13"/>
    <p:sldId id="281" r:id="rId14"/>
    <p:sldId id="283" r:id="rId15"/>
    <p:sldId id="263"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5/3/2019</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2590800"/>
            <a:ext cx="8628135" cy="3886200"/>
          </a:xfrm>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CAREERMATE</a:t>
            </a:r>
          </a:p>
          <a:p>
            <a:endParaRPr lang="en-US" b="1" dirty="0">
              <a:solidFill>
                <a:schemeClr val="tx1"/>
              </a:solidFill>
              <a:latin typeface="Times New Roman" panose="02020603050405020304" pitchFamily="18" charset="0"/>
              <a:cs typeface="Times New Roman" panose="02020603050405020304" pitchFamily="18" charset="0"/>
            </a:endParaRPr>
          </a:p>
          <a:p>
            <a:pPr algn="l"/>
            <a:r>
              <a:rPr lang="en-IN" sz="2400" b="1" dirty="0" smtClean="0">
                <a:solidFill>
                  <a:schemeClr val="tx1"/>
                </a:solidFill>
                <a:latin typeface="Times New Roman" panose="02020603050405020304" pitchFamily="18" charset="0"/>
                <a:cs typeface="Times New Roman" panose="02020603050405020304" pitchFamily="18" charset="0"/>
              </a:rPr>
              <a:t>GUIDED BY:			            TEAM MEMBERS:</a:t>
            </a:r>
          </a:p>
          <a:p>
            <a:pPr algn="l"/>
            <a:r>
              <a:rPr lang="en-IN" sz="2400" b="1" dirty="0" smtClean="0">
                <a:solidFill>
                  <a:schemeClr val="tx1"/>
                </a:solidFill>
                <a:latin typeface="Times New Roman" panose="02020603050405020304" pitchFamily="18" charset="0"/>
                <a:cs typeface="Times New Roman" panose="02020603050405020304" pitchFamily="18" charset="0"/>
              </a:rPr>
              <a:t>Mrs. C. </a:t>
            </a:r>
            <a:r>
              <a:rPr lang="en-IN" sz="2400" b="1" dirty="0" err="1" smtClean="0">
                <a:solidFill>
                  <a:schemeClr val="tx1"/>
                </a:solidFill>
                <a:latin typeface="Times New Roman" panose="02020603050405020304" pitchFamily="18" charset="0"/>
                <a:cs typeface="Times New Roman" panose="02020603050405020304" pitchFamily="18" charset="0"/>
              </a:rPr>
              <a:t>Padmavathy</a:t>
            </a:r>
            <a:r>
              <a:rPr lang="en-IN" sz="2400" b="1" dirty="0" smtClean="0">
                <a:solidFill>
                  <a:schemeClr val="tx1"/>
                </a:solidFill>
                <a:latin typeface="Times New Roman" panose="02020603050405020304" pitchFamily="18" charset="0"/>
                <a:cs typeface="Times New Roman" panose="02020603050405020304" pitchFamily="18" charset="0"/>
              </a:rPr>
              <a:t>	,		</a:t>
            </a:r>
            <a:r>
              <a:rPr lang="en-IN" sz="2400" b="1" dirty="0" err="1" smtClean="0">
                <a:solidFill>
                  <a:schemeClr val="tx1"/>
                </a:solidFill>
                <a:latin typeface="Times New Roman" panose="02020603050405020304" pitchFamily="18" charset="0"/>
                <a:cs typeface="Times New Roman" panose="02020603050405020304" pitchFamily="18" charset="0"/>
              </a:rPr>
              <a:t>Kavya</a:t>
            </a:r>
            <a:r>
              <a:rPr lang="en-IN" sz="2400" b="1" dirty="0" smtClean="0">
                <a:solidFill>
                  <a:schemeClr val="tx1"/>
                </a:solidFill>
                <a:latin typeface="Times New Roman" panose="02020603050405020304" pitchFamily="18" charset="0"/>
                <a:cs typeface="Times New Roman" panose="02020603050405020304" pitchFamily="18" charset="0"/>
              </a:rPr>
              <a:t>. A (1601107)</a:t>
            </a:r>
          </a:p>
          <a:p>
            <a:pPr algn="l"/>
            <a:r>
              <a:rPr lang="en-IN" sz="2400" b="1" dirty="0" smtClean="0">
                <a:latin typeface="Times New Roman" panose="02020603050405020304" pitchFamily="18" charset="0"/>
                <a:cs typeface="Times New Roman" panose="02020603050405020304" pitchFamily="18" charset="0"/>
              </a:rPr>
              <a:t>AP(</a:t>
            </a:r>
            <a:r>
              <a:rPr lang="en-IN" sz="2400" b="1" dirty="0" err="1" smtClean="0">
                <a:latin typeface="Times New Roman" panose="02020603050405020304" pitchFamily="18" charset="0"/>
                <a:cs typeface="Times New Roman" panose="02020603050405020304" pitchFamily="18" charset="0"/>
              </a:rPr>
              <a:t>Sl.Gr</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CSE			</a:t>
            </a:r>
            <a:r>
              <a:rPr lang="en-IN" sz="2400" b="1" dirty="0" err="1" smtClean="0">
                <a:latin typeface="Times New Roman" panose="02020603050405020304" pitchFamily="18" charset="0"/>
                <a:cs typeface="Times New Roman" panose="02020603050405020304" pitchFamily="18" charset="0"/>
              </a:rPr>
              <a:t>Muthumeena</a:t>
            </a:r>
            <a:r>
              <a:rPr lang="en-IN" sz="2400" b="1" dirty="0" smtClean="0">
                <a:latin typeface="Times New Roman" panose="02020603050405020304" pitchFamily="18" charset="0"/>
                <a:cs typeface="Times New Roman" panose="02020603050405020304" pitchFamily="18" charset="0"/>
              </a:rPr>
              <a:t>. K (1601126) </a:t>
            </a:r>
            <a:r>
              <a:rPr lang="en-IN" sz="2400" b="1" dirty="0" smtClean="0">
                <a:solidFill>
                  <a:schemeClr val="tx1"/>
                </a:solidFill>
                <a:latin typeface="Times New Roman" panose="02020603050405020304" pitchFamily="18" charset="0"/>
                <a:cs typeface="Times New Roman" panose="02020603050405020304" pitchFamily="18" charset="0"/>
              </a:rPr>
              <a:t>	          </a:t>
            </a:r>
          </a:p>
          <a:p>
            <a:pPr algn="l"/>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b="1" dirty="0" err="1" smtClean="0">
                <a:solidFill>
                  <a:schemeClr val="tx1"/>
                </a:solidFill>
                <a:latin typeface="Times New Roman" panose="02020603050405020304" pitchFamily="18" charset="0"/>
                <a:cs typeface="Times New Roman" panose="02020603050405020304" pitchFamily="18" charset="0"/>
              </a:rPr>
              <a:t>Ponmadathi</a:t>
            </a:r>
            <a:r>
              <a:rPr lang="en-IN" sz="2400" b="1" dirty="0" smtClean="0">
                <a:solidFill>
                  <a:schemeClr val="tx1"/>
                </a:solidFill>
                <a:latin typeface="Times New Roman" panose="02020603050405020304" pitchFamily="18" charset="0"/>
                <a:cs typeface="Times New Roman" panose="02020603050405020304" pitchFamily="18" charset="0"/>
              </a:rPr>
              <a:t>. V (1601137)</a:t>
            </a:r>
          </a:p>
          <a:p>
            <a:pPr algn="l"/>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b="1" dirty="0" err="1" smtClean="0">
                <a:solidFill>
                  <a:schemeClr val="tx1"/>
                </a:solidFill>
                <a:latin typeface="Times New Roman" panose="02020603050405020304" pitchFamily="18" charset="0"/>
                <a:cs typeface="Times New Roman" panose="02020603050405020304" pitchFamily="18" charset="0"/>
              </a:rPr>
              <a:t>Praharshita</a:t>
            </a:r>
            <a:r>
              <a:rPr lang="en-IN" sz="2400" b="1" dirty="0" smtClean="0">
                <a:solidFill>
                  <a:schemeClr val="tx1"/>
                </a:solidFill>
                <a:latin typeface="Times New Roman" panose="02020603050405020304" pitchFamily="18" charset="0"/>
                <a:cs typeface="Times New Roman" panose="02020603050405020304" pitchFamily="18" charset="0"/>
              </a:rPr>
              <a:t>. T (1601142)</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102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31545" y="489585"/>
            <a:ext cx="881380" cy="80391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1" descr="SN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457200"/>
            <a:ext cx="931545" cy="86868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dirty="0"/>
          </a:p>
        </p:txBody>
      </p:sp>
      <p:sp>
        <p:nvSpPr>
          <p:cNvPr id="5" name="Rectangle 7"/>
          <p:cNvSpPr>
            <a:spLocks noChangeArrowheads="1"/>
          </p:cNvSpPr>
          <p:nvPr/>
        </p:nvSpPr>
        <p:spPr bwMode="auto">
          <a:xfrm>
            <a:off x="76200" y="51315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8"/>
          <p:cNvSpPr>
            <a:spLocks noChangeArrowheads="1"/>
          </p:cNvSpPr>
          <p:nvPr/>
        </p:nvSpPr>
        <p:spPr bwMode="auto">
          <a:xfrm>
            <a:off x="2164835" y="372423"/>
            <a:ext cx="4814331"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390525" algn="l"/>
                <a:tab pos="2971800" algn="ctr"/>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390525" algn="l"/>
                <a:tab pos="2971800" algn="ctr"/>
              </a:tabLst>
            </a:pPr>
            <a:r>
              <a:rPr kumimoji="0" lang="en-US" alt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SRI RAMAKRISHNA ENGINEERING COLLEGE</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90525" algn="l"/>
                <a:tab pos="2971800" algn="ctr"/>
              </a:tabLst>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[Educational Service : SNR Sons Charitable Trust]</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90525" algn="l"/>
                <a:tab pos="2971800" algn="ctr"/>
              </a:tabLst>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[Autonomous Institution, Accredited by NAAC with ‘A’ Grade]</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9"/>
          <p:cNvSpPr>
            <a:spLocks noChangeArrowheads="1"/>
          </p:cNvSpPr>
          <p:nvPr/>
        </p:nvSpPr>
        <p:spPr bwMode="auto">
          <a:xfrm>
            <a:off x="1521927" y="1047053"/>
            <a:ext cx="6252545"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[Approved by AICTE and Permanently Affiliated to Anna University, Chennai]</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[ISO 9001: 2015 Certified and all eligible </a:t>
            </a:r>
            <a:r>
              <a:rPr kumimoji="0" lang="en-US" altLang="en-US" sz="14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programme</a:t>
            </a: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Accredited by NBA]</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VATTAMALAIPALAYAM, N.G.G.O. COLONY POST, COIMBATORE – 641 022</a:t>
            </a:r>
            <a:r>
              <a:rPr kumimoji="0" lang="en-US" alt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9" name="Picture 8" descr="WkNUm4RuZn14082018103310srec-logo"/>
          <p:cNvPicPr>
            <a:picLocks noChangeAspect="1"/>
          </p:cNvPicPr>
          <p:nvPr/>
        </p:nvPicPr>
        <p:blipFill>
          <a:blip r:embed="rId4" cstate="print"/>
          <a:stretch>
            <a:fillRect/>
          </a:stretch>
        </p:blipFill>
        <p:spPr>
          <a:xfrm>
            <a:off x="7830185" y="457200"/>
            <a:ext cx="984885" cy="1257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28596" y="785794"/>
            <a:ext cx="821537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37880"/>
          </a:xfrm>
        </p:spPr>
        <p:txBody>
          <a:bodyPr/>
          <a:lstStyle/>
          <a:p>
            <a:pPr>
              <a:buNone/>
            </a:pPr>
            <a:r>
              <a:rPr lang="en-IN" dirty="0" smtClean="0"/>
              <a:t>Module 3 : Report generation Module</a:t>
            </a:r>
          </a:p>
          <a:p>
            <a:pPr>
              <a:buNone/>
            </a:pPr>
            <a:r>
              <a:rPr lang="en-IN" dirty="0" smtClean="0"/>
              <a:t>                  Retrieve records of the students on the basis of CGPA. List of eligible students will be made available through this module. </a:t>
            </a:r>
            <a:endParaRPr lang="en-US" dirty="0"/>
          </a:p>
        </p:txBody>
      </p:sp>
      <p:pic>
        <p:nvPicPr>
          <p:cNvPr id="4" name="Picture 2"/>
          <p:cNvPicPr>
            <a:picLocks noChangeAspect="1" noChangeArrowheads="1"/>
          </p:cNvPicPr>
          <p:nvPr/>
        </p:nvPicPr>
        <p:blipFill>
          <a:blip r:embed="rId2"/>
          <a:srcRect/>
          <a:stretch>
            <a:fillRect/>
          </a:stretch>
        </p:blipFill>
        <p:spPr bwMode="auto">
          <a:xfrm>
            <a:off x="642910" y="2643182"/>
            <a:ext cx="8143932" cy="392909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b="28910"/>
          <a:stretch>
            <a:fillRect/>
          </a:stretch>
        </p:blipFill>
        <p:spPr bwMode="auto">
          <a:xfrm>
            <a:off x="357158" y="1142984"/>
            <a:ext cx="8286808"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pPr algn="just">
              <a:buNone/>
            </a:pPr>
            <a:r>
              <a:rPr lang="en-IN" dirty="0" smtClean="0"/>
              <a:t>               The Future scope is to predict the student’s eligibility for the company by the records of student’s past Training and placement department’s assessment tests. Examining each student’s way of handling their problems and answering their questions are stored. Predictions are made by reviewing the previously collected data to the current performances, able to predict whether the student is eligible for the company or not.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IN" dirty="0" smtClean="0"/>
              <a:t>        CAREERMATE create an environment which remove the pen and paper work and reduce the time consuming work. It also have particular module for particular areas like student and academic details in student module and company details are uploaded in admin module. For security purpose also have password changing options. It is very important system for those students who are graduate and searching for the jobs in different areas.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0000" lnSpcReduction="20000"/>
          </a:bodyPr>
          <a:lstStyle/>
          <a:p>
            <a:pPr marL="594360" indent="-457200">
              <a:buFont typeface="+mj-lt"/>
              <a:buAutoNum type="arabicPeriod"/>
            </a:pPr>
            <a:r>
              <a:rPr lang="en-IN" sz="2700" dirty="0" err="1" smtClean="0">
                <a:latin typeface="Times New Roman" panose="02020603050405020304" pitchFamily="18" charset="0"/>
                <a:cs typeface="Times New Roman" panose="02020603050405020304" pitchFamily="18" charset="0"/>
              </a:rPr>
              <a:t>Rupali</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Komatwar</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Swapnil</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Kamble</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Mihir</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Khedekar</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Kishor</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Walzade</a:t>
            </a:r>
            <a:r>
              <a:rPr lang="en-IN" sz="2700" dirty="0" smtClean="0">
                <a:latin typeface="Times New Roman" panose="02020603050405020304" pitchFamily="18" charset="0"/>
                <a:cs typeface="Times New Roman" panose="02020603050405020304" pitchFamily="18" charset="0"/>
              </a:rPr>
              <a:t>, “Placement support system” </a:t>
            </a:r>
            <a:r>
              <a:rPr lang="en-IN" sz="2700" dirty="0" err="1" smtClean="0">
                <a:latin typeface="Times New Roman" panose="02020603050405020304" pitchFamily="18" charset="0"/>
                <a:cs typeface="Times New Roman" panose="02020603050405020304" pitchFamily="18" charset="0"/>
              </a:rPr>
              <a:t>Internatioanl</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journel</a:t>
            </a:r>
            <a:r>
              <a:rPr lang="en-IN" sz="2700" dirty="0" smtClean="0">
                <a:latin typeface="Times New Roman" panose="02020603050405020304" pitchFamily="18" charset="0"/>
                <a:cs typeface="Times New Roman" panose="02020603050405020304" pitchFamily="18" charset="0"/>
              </a:rPr>
              <a:t> of advanced research in computer and communication Engineering, Vol. 5, Issue 1,January 2016 Vol. 5,Issue 1, January 2016.</a:t>
            </a:r>
          </a:p>
          <a:p>
            <a:pPr marL="594360" indent="-457200">
              <a:buFont typeface="+mj-lt"/>
              <a:buAutoNum type="arabicPeriod"/>
            </a:pPr>
            <a:r>
              <a:rPr lang="en-IN" sz="2700" dirty="0" err="1" smtClean="0">
                <a:latin typeface="Times New Roman" panose="02020603050405020304" pitchFamily="18" charset="0"/>
                <a:cs typeface="Times New Roman" panose="02020603050405020304" pitchFamily="18" charset="0"/>
              </a:rPr>
              <a:t>Sanket</a:t>
            </a:r>
            <a:r>
              <a:rPr lang="en-IN" sz="2700" dirty="0" smtClean="0">
                <a:latin typeface="Times New Roman" panose="02020603050405020304" pitchFamily="18" charset="0"/>
                <a:cs typeface="Times New Roman" panose="02020603050405020304" pitchFamily="18" charset="0"/>
              </a:rPr>
              <a:t> R. </a:t>
            </a:r>
            <a:r>
              <a:rPr lang="en-IN" sz="2700" dirty="0" err="1" smtClean="0">
                <a:latin typeface="Times New Roman" panose="02020603050405020304" pitchFamily="18" charset="0"/>
                <a:cs typeface="Times New Roman" panose="02020603050405020304" pitchFamily="18" charset="0"/>
              </a:rPr>
              <a:t>Brahmankar</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Rahul</a:t>
            </a:r>
            <a:r>
              <a:rPr lang="en-IN" sz="2700" dirty="0" smtClean="0">
                <a:latin typeface="Times New Roman" panose="02020603050405020304" pitchFamily="18" charset="0"/>
                <a:cs typeface="Times New Roman" panose="02020603050405020304" pitchFamily="18" charset="0"/>
              </a:rPr>
              <a:t> S. </a:t>
            </a:r>
            <a:r>
              <a:rPr lang="en-IN" sz="2700" dirty="0" err="1" smtClean="0">
                <a:latin typeface="Times New Roman" panose="02020603050405020304" pitchFamily="18" charset="0"/>
                <a:cs typeface="Times New Roman" panose="02020603050405020304" pitchFamily="18" charset="0"/>
              </a:rPr>
              <a:t>Ghule</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Shubham</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k.Chavan</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Landge</a:t>
            </a:r>
            <a:r>
              <a:rPr lang="en-IN" sz="2700" dirty="0" smtClean="0">
                <a:latin typeface="Times New Roman" panose="02020603050405020304" pitchFamily="18" charset="0"/>
                <a:cs typeface="Times New Roman" panose="02020603050405020304" pitchFamily="18" charset="0"/>
              </a:rPr>
              <a:t> D. </a:t>
            </a:r>
            <a:r>
              <a:rPr lang="en-IN" sz="2700" dirty="0" err="1" smtClean="0">
                <a:latin typeface="Times New Roman" panose="02020603050405020304" pitchFamily="18" charset="0"/>
                <a:cs typeface="Times New Roman" panose="02020603050405020304" pitchFamily="18" charset="0"/>
              </a:rPr>
              <a:t>Ashish</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Pavan</a:t>
            </a:r>
            <a:r>
              <a:rPr lang="en-IN" sz="2700" dirty="0" smtClean="0">
                <a:latin typeface="Times New Roman" panose="02020603050405020304" pitchFamily="18" charset="0"/>
                <a:cs typeface="Times New Roman" panose="02020603050405020304" pitchFamily="18" charset="0"/>
              </a:rPr>
              <a:t> D. </a:t>
            </a:r>
            <a:r>
              <a:rPr lang="en-IN" sz="2700" dirty="0" err="1" smtClean="0">
                <a:latin typeface="Times New Roman" panose="02020603050405020304" pitchFamily="18" charset="0"/>
                <a:cs typeface="Times New Roman" panose="02020603050405020304" pitchFamily="18" charset="0"/>
              </a:rPr>
              <a:t>Borse</a:t>
            </a:r>
            <a:r>
              <a:rPr lang="en-IN" sz="2700" dirty="0" smtClean="0">
                <a:latin typeface="Times New Roman" panose="02020603050405020304" pitchFamily="18" charset="0"/>
                <a:cs typeface="Times New Roman" panose="02020603050405020304" pitchFamily="18" charset="0"/>
              </a:rPr>
              <a:t>, “A survey on Android App for Training and placement cell”, IJARIIE-ISSN(O)-2395-4396, Vol-1 Issue-4 2015.</a:t>
            </a:r>
          </a:p>
          <a:p>
            <a:pPr marL="594360" indent="-457200">
              <a:buFont typeface="+mj-lt"/>
              <a:buAutoNum type="arabicPeriod"/>
            </a:pPr>
            <a:r>
              <a:rPr lang="en-IN" sz="2700" dirty="0" err="1" smtClean="0">
                <a:latin typeface="Times New Roman" panose="02020603050405020304" pitchFamily="18" charset="0"/>
                <a:cs typeface="Times New Roman" panose="02020603050405020304" pitchFamily="18" charset="0"/>
              </a:rPr>
              <a:t>Rohit</a:t>
            </a:r>
            <a:r>
              <a:rPr lang="en-IN" sz="2700" dirty="0" smtClean="0">
                <a:latin typeface="Times New Roman" panose="02020603050405020304" pitchFamily="18" charset="0"/>
                <a:cs typeface="Times New Roman" panose="02020603050405020304" pitchFamily="18" charset="0"/>
              </a:rPr>
              <a:t>, </a:t>
            </a:r>
            <a:r>
              <a:rPr lang="en-IN" sz="2700" dirty="0" err="1" smtClean="0">
                <a:latin typeface="Times New Roman" panose="02020603050405020304" pitchFamily="18" charset="0"/>
                <a:cs typeface="Times New Roman" panose="02020603050405020304" pitchFamily="18" charset="0"/>
              </a:rPr>
              <a:t>A.Dhole</a:t>
            </a:r>
            <a:r>
              <a:rPr lang="en-IN" sz="2700" dirty="0" smtClean="0">
                <a:latin typeface="Times New Roman" panose="02020603050405020304" pitchFamily="18" charset="0"/>
                <a:cs typeface="Times New Roman" panose="02020603050405020304" pitchFamily="18" charset="0"/>
              </a:rPr>
              <a:t>,  Department of  Electronics, Ram </a:t>
            </a:r>
            <a:r>
              <a:rPr lang="en-IN" sz="2700" dirty="0" err="1" smtClean="0">
                <a:latin typeface="Times New Roman" panose="02020603050405020304" pitchFamily="18" charset="0"/>
                <a:cs typeface="Times New Roman" panose="02020603050405020304" pitchFamily="18" charset="0"/>
              </a:rPr>
              <a:t>Meghe</a:t>
            </a:r>
            <a:r>
              <a:rPr lang="en-IN" sz="2700" dirty="0" smtClean="0">
                <a:latin typeface="Times New Roman" panose="02020603050405020304" pitchFamily="18" charset="0"/>
                <a:cs typeface="Times New Roman" panose="02020603050405020304" pitchFamily="18" charset="0"/>
              </a:rPr>
              <a:t> Web Based </a:t>
            </a:r>
            <a:r>
              <a:rPr lang="en-IN" sz="2700" dirty="0" err="1" smtClean="0">
                <a:latin typeface="Times New Roman" panose="02020603050405020304" pitchFamily="18" charset="0"/>
                <a:cs typeface="Times New Roman" panose="02020603050405020304" pitchFamily="18" charset="0"/>
              </a:rPr>
              <a:t>Autoimation</a:t>
            </a:r>
            <a:r>
              <a:rPr lang="en-IN" sz="2700" dirty="0" smtClean="0">
                <a:latin typeface="Times New Roman" panose="02020603050405020304" pitchFamily="18" charset="0"/>
                <a:cs typeface="Times New Roman" panose="02020603050405020304" pitchFamily="18" charset="0"/>
              </a:rPr>
              <a:t> of Training and placement cell, </a:t>
            </a:r>
            <a:r>
              <a:rPr lang="en-IN" sz="2700" dirty="0" err="1" smtClean="0">
                <a:latin typeface="Times New Roman" panose="02020603050405020304" pitchFamily="18" charset="0"/>
                <a:cs typeface="Times New Roman" panose="02020603050405020304" pitchFamily="18" charset="0"/>
              </a:rPr>
              <a:t>Instiutute</a:t>
            </a:r>
            <a:r>
              <a:rPr lang="en-IN" sz="2700" dirty="0" smtClean="0">
                <a:latin typeface="Times New Roman" panose="02020603050405020304" pitchFamily="18" charset="0"/>
                <a:cs typeface="Times New Roman" panose="02020603050405020304" pitchFamily="18" charset="0"/>
              </a:rPr>
              <a:t> of  Technology and Research, Amravati.</a:t>
            </a:r>
          </a:p>
          <a:p>
            <a:pPr>
              <a:buNone/>
            </a:pPr>
            <a:r>
              <a:rPr lang="en-IN" sz="2700" dirty="0" smtClean="0">
                <a:latin typeface="Times New Roman" panose="02020603050405020304" pitchFamily="18" charset="0"/>
                <a:cs typeface="Times New Roman" panose="02020603050405020304" pitchFamily="18" charset="0"/>
              </a:rPr>
              <a:t>    </a:t>
            </a:r>
          </a:p>
          <a:p>
            <a:pPr>
              <a:buNone/>
            </a:pPr>
            <a:r>
              <a:rPr lang="en-IN" dirty="0" smtClean="0">
                <a:latin typeface="Times New Roman" panose="02020603050405020304" pitchFamily="18" charset="0"/>
                <a:cs typeface="Times New Roman" panose="02020603050405020304" pitchFamily="18" charset="0"/>
              </a:rPr>
              <a:t>  </a:t>
            </a: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r>
              <a:rPr lang="en-IN" sz="4400" b="1" dirty="0" smtClean="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smtClean="0">
                <a:latin typeface="Times New Roman" panose="02020603050405020304" pitchFamily="18" charset="0"/>
                <a:cs typeface="Times New Roman" panose="02020603050405020304" pitchFamily="18" charset="0"/>
              </a:rPr>
              <a:t>Introduction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Problem Definition</a:t>
            </a:r>
          </a:p>
          <a:p>
            <a:r>
              <a:rPr lang="en-IN" dirty="0" smtClean="0">
                <a:latin typeface="Times New Roman" panose="02020603050405020304" pitchFamily="18" charset="0"/>
                <a:cs typeface="Times New Roman" panose="02020603050405020304" pitchFamily="18" charset="0"/>
              </a:rPr>
              <a:t>Hardware and Software Requirements</a:t>
            </a:r>
          </a:p>
          <a:p>
            <a:r>
              <a:rPr lang="en-IN" dirty="0" smtClean="0">
                <a:latin typeface="Times New Roman" panose="02020603050405020304" pitchFamily="18" charset="0"/>
                <a:cs typeface="Times New Roman" panose="02020603050405020304" pitchFamily="18" charset="0"/>
              </a:rPr>
              <a:t>Modules</a:t>
            </a:r>
          </a:p>
          <a:p>
            <a:r>
              <a:rPr lang="en-IN" dirty="0" smtClean="0">
                <a:latin typeface="Times New Roman" panose="02020603050405020304" pitchFamily="18" charset="0"/>
                <a:cs typeface="Times New Roman" panose="02020603050405020304" pitchFamily="18" charset="0"/>
              </a:rPr>
              <a:t>Future Scope</a:t>
            </a:r>
          </a:p>
          <a:p>
            <a:r>
              <a:rPr lang="en-IN" dirty="0" smtClean="0">
                <a:latin typeface="Times New Roman" panose="02020603050405020304" pitchFamily="18" charset="0"/>
                <a:cs typeface="Times New Roman" panose="02020603050405020304" pitchFamily="18" charset="0"/>
              </a:rPr>
              <a:t>References</a:t>
            </a:r>
          </a:p>
          <a:p>
            <a:pPr marL="0" indent="0">
              <a:buNone/>
            </a:pPr>
            <a:endParaRPr lang="en-IN" dirty="0" smtClean="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buNone/>
            </a:pPr>
            <a:r>
              <a:rPr lang="en-US" dirty="0" smtClean="0">
                <a:latin typeface="Times New Roman" panose="02020603050405020304" pitchFamily="18" charset="0"/>
                <a:cs typeface="Times New Roman" panose="02020603050405020304" pitchFamily="18" charset="0"/>
              </a:rPr>
              <a:t>          CAREERMATE is to provide student information on the basis on Training and placement department of the collage to the companies. It provides the details of students in a database for the companies to their process of recruitment provided with a proper login. This system can stores all the personal information of the students ,like their personal details and academic details. This system is maintaining student’s information, the system helps to have selections to be made easy for a company in its test for the recruitment process. The students can update their own information only.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None/>
            </a:pPr>
            <a:r>
              <a:rPr lang="en-IN" dirty="0" smtClean="0"/>
              <a:t>             There is a need to store and maintain all the papers of Student personal details and academic details, causing large amount of space. It is manually done, chances of missing, difficult to handle the details of students information required for the training and placement department of the college.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latin typeface="Times New Roman" panose="02020603050405020304" pitchFamily="18" charset="0"/>
                <a:cs typeface="Times New Roman" panose="02020603050405020304" pitchFamily="18" charset="0"/>
              </a:rPr>
              <a:t>HARDWARE AND 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endParaRPr lang="en-IN" sz="2400"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Operating System    : Windows</a:t>
            </a:r>
          </a:p>
          <a:p>
            <a:pPr>
              <a:buNone/>
            </a:pPr>
            <a:r>
              <a:rPr lang="en-IN" dirty="0" smtClean="0">
                <a:latin typeface="Times New Roman" panose="02020603050405020304" pitchFamily="18" charset="0"/>
                <a:cs typeface="Times New Roman" panose="02020603050405020304" pitchFamily="18" charset="0"/>
              </a:rPr>
              <a:t>RAM                        : 8GB</a:t>
            </a:r>
          </a:p>
          <a:p>
            <a:pPr>
              <a:buNone/>
            </a:pPr>
            <a:r>
              <a:rPr lang="en-IN" dirty="0" smtClean="0">
                <a:latin typeface="Times New Roman" panose="02020603050405020304" pitchFamily="18" charset="0"/>
                <a:cs typeface="Times New Roman" panose="02020603050405020304" pitchFamily="18" charset="0"/>
              </a:rPr>
              <a:t>Software                   : XAMPP, Notepad++</a:t>
            </a:r>
          </a:p>
          <a:p>
            <a:pPr>
              <a:buNone/>
            </a:pPr>
            <a:r>
              <a:rPr lang="en-IN" dirty="0" smtClean="0">
                <a:latin typeface="Times New Roman" panose="02020603050405020304" pitchFamily="18" charset="0"/>
                <a:cs typeface="Times New Roman" panose="02020603050405020304" pitchFamily="18" charset="0"/>
              </a:rPr>
              <a:t>Languages                : PHP, HTML, JS, CSS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IN" dirty="0" smtClean="0">
                <a:latin typeface="Times New Roman" panose="02020603050405020304" pitchFamily="18" charset="0"/>
                <a:cs typeface="Times New Roman" panose="02020603050405020304" pitchFamily="18" charset="0"/>
              </a:rPr>
              <a:t>There are two modules in this project CARERRMATE.</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Admin Module</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Student Module</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Report generation Module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DESCRIPTION</a:t>
            </a:r>
            <a:endParaRPr lang="en-US" dirty="0"/>
          </a:p>
        </p:txBody>
      </p:sp>
      <p:sp>
        <p:nvSpPr>
          <p:cNvPr id="3" name="Content Placeholder 2"/>
          <p:cNvSpPr>
            <a:spLocks noGrp="1"/>
          </p:cNvSpPr>
          <p:nvPr>
            <p:ph idx="1"/>
          </p:nvPr>
        </p:nvSpPr>
        <p:spPr/>
        <p:txBody>
          <a:bodyPr/>
          <a:lstStyle/>
          <a:p>
            <a:pPr>
              <a:buNone/>
            </a:pPr>
            <a:r>
              <a:rPr lang="en-IN" dirty="0" smtClean="0">
                <a:latin typeface="Times New Roman" panose="02020603050405020304" pitchFamily="18" charset="0"/>
                <a:cs typeface="Times New Roman" panose="02020603050405020304" pitchFamily="18" charset="0"/>
              </a:rPr>
              <a:t>Module 1 : Admin Module</a:t>
            </a:r>
          </a:p>
          <a:p>
            <a:pPr algn="just">
              <a:buNone/>
            </a:pPr>
            <a:r>
              <a:rPr lang="en-IN" dirty="0" smtClean="0">
                <a:latin typeface="Times New Roman" panose="02020603050405020304" pitchFamily="18" charset="0"/>
                <a:cs typeface="Times New Roman" panose="02020603050405020304" pitchFamily="18" charset="0"/>
              </a:rPr>
              <a:t>                 Admin module stores all the details entered by students such us personal details and their academic details. The main work of an admin is to enter the company details.</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Maintain records of all valuable information about every student.</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Company details can be filtered according to the student’s CGPA and their department wise.</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The company details can be updated. </a:t>
            </a: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595004"/>
          </a:xfrm>
        </p:spPr>
        <p:txBody>
          <a:bodyPr>
            <a:normAutofit/>
          </a:bodyPr>
          <a:lstStyle/>
          <a:p>
            <a:pPr>
              <a:buNone/>
            </a:pPr>
            <a:r>
              <a:rPr lang="en-IN" dirty="0" smtClean="0">
                <a:latin typeface="Times New Roman" panose="02020603050405020304" pitchFamily="18" charset="0"/>
                <a:cs typeface="Times New Roman" panose="02020603050405020304" pitchFamily="18" charset="0"/>
              </a:rPr>
              <a:t>Module 2 : Student Module</a:t>
            </a:r>
          </a:p>
          <a:p>
            <a:pPr>
              <a:buNone/>
            </a:pPr>
            <a:r>
              <a:rPr lang="en-IN" dirty="0" smtClean="0">
                <a:latin typeface="Times New Roman" panose="02020603050405020304" pitchFamily="18" charset="0"/>
                <a:cs typeface="Times New Roman" panose="02020603050405020304" pitchFamily="18" charset="0"/>
              </a:rPr>
              <a:t>                 Student module made available to enter all the personal details and academic details required for the training and placement department.</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Students can signup and login.</a:t>
            </a:r>
          </a:p>
          <a:p>
            <a:pPr>
              <a:buFont typeface="Wingdings" pitchFamily="2" charset="2"/>
              <a:buChar char="§"/>
            </a:pPr>
            <a:r>
              <a:rPr lang="en-IN" dirty="0" smtClean="0">
                <a:latin typeface="Times New Roman" panose="02020603050405020304" pitchFamily="18" charset="0"/>
                <a:cs typeface="Times New Roman" panose="02020603050405020304" pitchFamily="18" charset="0"/>
              </a:rPr>
              <a:t>Logging into the system can access only those are authenticated to enter their details.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714348" y="1071546"/>
            <a:ext cx="7500990" cy="5786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720</TotalTime>
  <Words>698</Words>
  <Application>WPS Presentation</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Slide 1</vt:lpstr>
      <vt:lpstr> AGENDA</vt:lpstr>
      <vt:lpstr>INTRODUCTION</vt:lpstr>
      <vt:lpstr>PROBLEM DEFINITION</vt:lpstr>
      <vt:lpstr>HARDWARE AND SOFTWARE REQUIREMENTS</vt:lpstr>
      <vt:lpstr>MODULES</vt:lpstr>
      <vt:lpstr>MODULE DESCRIPTION</vt:lpstr>
      <vt:lpstr>Slide 8</vt:lpstr>
      <vt:lpstr>Slide 9</vt:lpstr>
      <vt:lpstr>Slide 10</vt:lpstr>
      <vt:lpstr>Slide 11</vt:lpstr>
      <vt:lpstr>Slide 12</vt:lpstr>
      <vt:lpstr>FUTURE SCOPE</vt:lpstr>
      <vt:lpstr>CONCLUSION</vt:lpstr>
      <vt:lpstr>REFERENCES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V</dc:creator>
  <cp:lastModifiedBy>ELCOT</cp:lastModifiedBy>
  <cp:revision>109</cp:revision>
  <dcterms:created xsi:type="dcterms:W3CDTF">2006-08-16T00:00:00Z</dcterms:created>
  <dcterms:modified xsi:type="dcterms:W3CDTF">2019-05-03T18:03:12Z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