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9BFEECE-3442-4B77-83FC-EEEADFB2F926}" type="datetimeFigureOut">
              <a:rPr lang="en-US" smtClean="0"/>
              <a:t>07/18/2019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716A496-9C94-430E-8906-AAB49A4368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EECE-3442-4B77-83FC-EEEADFB2F926}" type="datetimeFigureOut">
              <a:rPr lang="en-US" smtClean="0"/>
              <a:t>07/18/2019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A496-9C94-430E-8906-AAB49A4368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EECE-3442-4B77-83FC-EEEADFB2F926}" type="datetimeFigureOut">
              <a:rPr lang="en-US" smtClean="0"/>
              <a:t>07/18/2019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A496-9C94-430E-8906-AAB49A4368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9BFEECE-3442-4B77-83FC-EEEADFB2F926}" type="datetimeFigureOut">
              <a:rPr lang="en-US" smtClean="0"/>
              <a:t>07/18/2019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A496-9C94-430E-8906-AAB49A4368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9BFEECE-3442-4B77-83FC-EEEADFB2F926}" type="datetimeFigureOut">
              <a:rPr lang="en-US" smtClean="0"/>
              <a:t>07/18/2019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716A496-9C94-430E-8906-AAB49A43682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9BFEECE-3442-4B77-83FC-EEEADFB2F926}" type="datetimeFigureOut">
              <a:rPr lang="en-US" smtClean="0"/>
              <a:t>07/18/2019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716A496-9C94-430E-8906-AAB49A4368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9BFEECE-3442-4B77-83FC-EEEADFB2F926}" type="datetimeFigureOut">
              <a:rPr lang="en-US" smtClean="0"/>
              <a:t>07/18/2019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716A496-9C94-430E-8906-AAB49A4368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EECE-3442-4B77-83FC-EEEADFB2F926}" type="datetimeFigureOut">
              <a:rPr lang="en-US" smtClean="0"/>
              <a:t>07/18/2019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A496-9C94-430E-8906-AAB49A4368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9BFEECE-3442-4B77-83FC-EEEADFB2F926}" type="datetimeFigureOut">
              <a:rPr lang="en-US" smtClean="0"/>
              <a:t>07/18/2019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716A496-9C94-430E-8906-AAB49A4368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9BFEECE-3442-4B77-83FC-EEEADFB2F926}" type="datetimeFigureOut">
              <a:rPr lang="en-US" smtClean="0"/>
              <a:t>07/18/2019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716A496-9C94-430E-8906-AAB49A4368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9BFEECE-3442-4B77-83FC-EEEADFB2F926}" type="datetimeFigureOut">
              <a:rPr lang="en-US" smtClean="0"/>
              <a:t>07/18/2019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716A496-9C94-430E-8906-AAB49A4368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9BFEECE-3442-4B77-83FC-EEEADFB2F926}" type="datetimeFigureOut">
              <a:rPr lang="en-US" smtClean="0"/>
              <a:t>07/18/2019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716A496-9C94-430E-8906-AAB49A43682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images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838200"/>
            <a:ext cx="7010400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:\Users\user\Desktop\maxresdefault (2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24000" y="0"/>
            <a:ext cx="117348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477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    What </a:t>
            </a:r>
            <a:r>
              <a:rPr lang="en-US" sz="4000" dirty="0" smtClean="0"/>
              <a:t>is operator   ?</a:t>
            </a:r>
            <a:br>
              <a:rPr lang="en-US" sz="40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Operator is a symbol that is used to perform operations</a:t>
            </a:r>
            <a:br>
              <a:rPr lang="en-US" sz="3200" dirty="0" smtClean="0"/>
            </a:br>
            <a:r>
              <a:rPr lang="en-US" sz="3200" dirty="0" smtClean="0"/>
              <a:t>Example : +,_,*,/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img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14400"/>
            <a:ext cx="8001001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matematica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28600"/>
            <a:ext cx="6477000" cy="6408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</a:t>
            </a:r>
            <a:endParaRPr lang="en-US" dirty="0"/>
          </a:p>
        </p:txBody>
      </p:sp>
      <p:pic>
        <p:nvPicPr>
          <p:cNvPr id="4098" name="Picture 2" descr="C:\Users\user\Desktop\maxresdefaul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19200" y="0"/>
            <a:ext cx="103632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Desktop\download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14400"/>
            <a:ext cx="7620000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user\Desktop\logi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533400"/>
            <a:ext cx="7543800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ser\Desktop\logical-operato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43999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user\Desktop\L6relop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685800"/>
            <a:ext cx="6781800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67</TotalTime>
  <Words>7</Words>
  <Application>Microsoft Office PowerPoint</Application>
  <PresentationFormat>On-screen Show (4:3)</PresentationFormat>
  <Paragraphs>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Verve</vt:lpstr>
      <vt:lpstr>Slide 1</vt:lpstr>
      <vt:lpstr>    What is operator   ?    Operator is a symbol that is used to perform operations Example : +,_,*,/</vt:lpstr>
      <vt:lpstr>Slide 3</vt:lpstr>
      <vt:lpstr>Slide 4</vt:lpstr>
      <vt:lpstr>Arithmetic Operator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8</cp:revision>
  <dcterms:created xsi:type="dcterms:W3CDTF">2019-07-19T01:08:31Z</dcterms:created>
  <dcterms:modified xsi:type="dcterms:W3CDTF">2019-07-19T02:15:45Z</dcterms:modified>
</cp:coreProperties>
</file>