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60" r:id="rId3"/>
    <p:sldId id="261" r:id="rId4"/>
    <p:sldId id="262" r:id="rId5"/>
    <p:sldId id="259" r:id="rId6"/>
    <p:sldId id="257" r:id="rId7"/>
    <p:sldId id="258"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25FB87-1985-4A33-B1E8-0C3B2282953A}" type="doc">
      <dgm:prSet loTypeId="urn:microsoft.com/office/officeart/2005/8/layout/vList6" loCatId="list" qsTypeId="urn:microsoft.com/office/officeart/2005/8/quickstyle/3d7" qsCatId="3D" csTypeId="urn:microsoft.com/office/officeart/2005/8/colors/accent1_2" csCatId="accent1" phldr="1"/>
      <dgm:spPr/>
    </dgm:pt>
    <dgm:pt modelId="{C9A181CB-3E8B-4C1D-87F4-763DE51478F9}">
      <dgm:prSet phldrT="[Text]"/>
      <dgm:spPr>
        <a:solidFill>
          <a:schemeClr val="tx2">
            <a:lumMod val="50000"/>
            <a:lumOff val="50000"/>
          </a:schemeClr>
        </a:solidFill>
      </dgm:spPr>
      <dgm:t>
        <a:bodyPr/>
        <a:lstStyle/>
        <a:p>
          <a:r>
            <a:rPr lang="en-US" dirty="0" smtClean="0"/>
            <a:t>Object Detection</a:t>
          </a:r>
          <a:endParaRPr lang="en-US" dirty="0"/>
        </a:p>
      </dgm:t>
    </dgm:pt>
    <dgm:pt modelId="{30E892E0-BE4E-4D4D-858F-1511B97BDAAC}" type="parTrans" cxnId="{10B1CE7D-B9DA-4456-BFD5-1F1D48DB7BE9}">
      <dgm:prSet/>
      <dgm:spPr/>
      <dgm:t>
        <a:bodyPr/>
        <a:lstStyle/>
        <a:p>
          <a:endParaRPr lang="en-US"/>
        </a:p>
      </dgm:t>
    </dgm:pt>
    <dgm:pt modelId="{B5F68326-3C35-43FA-A430-477D43872F34}" type="sibTrans" cxnId="{10B1CE7D-B9DA-4456-BFD5-1F1D48DB7BE9}">
      <dgm:prSet/>
      <dgm:spPr/>
      <dgm:t>
        <a:bodyPr/>
        <a:lstStyle/>
        <a:p>
          <a:endParaRPr lang="en-US"/>
        </a:p>
      </dgm:t>
    </dgm:pt>
    <dgm:pt modelId="{D30229FE-BFC5-4A37-A259-5FA2B9A99BBD}">
      <dgm:prSet phldrT="[Text]"/>
      <dgm:spPr>
        <a:solidFill>
          <a:schemeClr val="tx2">
            <a:lumMod val="50000"/>
            <a:lumOff val="50000"/>
          </a:schemeClr>
        </a:solidFill>
      </dgm:spPr>
      <dgm:t>
        <a:bodyPr/>
        <a:lstStyle/>
        <a:p>
          <a:r>
            <a:rPr lang="en-US" dirty="0" smtClean="0"/>
            <a:t>Classification</a:t>
          </a:r>
          <a:endParaRPr lang="en-US" dirty="0"/>
        </a:p>
      </dgm:t>
    </dgm:pt>
    <dgm:pt modelId="{E6E3FA92-68B1-44A6-82ED-54576004EB93}" type="parTrans" cxnId="{2D25E37D-4B25-4918-BECF-83C7B9448020}">
      <dgm:prSet/>
      <dgm:spPr/>
      <dgm:t>
        <a:bodyPr/>
        <a:lstStyle/>
        <a:p>
          <a:endParaRPr lang="en-US"/>
        </a:p>
      </dgm:t>
    </dgm:pt>
    <dgm:pt modelId="{8F997B42-B990-4171-8B35-5BB724F8AE40}" type="sibTrans" cxnId="{2D25E37D-4B25-4918-BECF-83C7B9448020}">
      <dgm:prSet/>
      <dgm:spPr/>
      <dgm:t>
        <a:bodyPr/>
        <a:lstStyle/>
        <a:p>
          <a:endParaRPr lang="en-US"/>
        </a:p>
      </dgm:t>
    </dgm:pt>
    <dgm:pt modelId="{DF4372BE-6480-4A7F-8C16-A66FCE50F024}">
      <dgm:prSet phldrT="[Text]"/>
      <dgm:spPr>
        <a:solidFill>
          <a:schemeClr val="tx2">
            <a:lumMod val="50000"/>
            <a:lumOff val="50000"/>
          </a:schemeClr>
        </a:solidFill>
      </dgm:spPr>
      <dgm:t>
        <a:bodyPr/>
        <a:lstStyle/>
        <a:p>
          <a:r>
            <a:rPr lang="en-US" dirty="0" smtClean="0"/>
            <a:t>Prediction</a:t>
          </a:r>
          <a:endParaRPr lang="en-US" dirty="0"/>
        </a:p>
      </dgm:t>
    </dgm:pt>
    <dgm:pt modelId="{CEB30AB3-F680-494A-9E6A-623449780164}" type="parTrans" cxnId="{CE091C0B-019A-44AF-87B3-F34311EDD513}">
      <dgm:prSet/>
      <dgm:spPr/>
      <dgm:t>
        <a:bodyPr/>
        <a:lstStyle/>
        <a:p>
          <a:endParaRPr lang="en-US"/>
        </a:p>
      </dgm:t>
    </dgm:pt>
    <dgm:pt modelId="{B2835182-502A-49E6-8172-294C3B0EE2C6}" type="sibTrans" cxnId="{CE091C0B-019A-44AF-87B3-F34311EDD513}">
      <dgm:prSet/>
      <dgm:spPr/>
      <dgm:t>
        <a:bodyPr/>
        <a:lstStyle/>
        <a:p>
          <a:endParaRPr lang="en-US"/>
        </a:p>
      </dgm:t>
    </dgm:pt>
    <dgm:pt modelId="{82242604-AA41-4CB4-8FE6-A284222A639E}">
      <dgm:prSet custT="1"/>
      <dgm:spPr/>
      <dgm:t>
        <a:bodyPr/>
        <a:lstStyle/>
        <a:p>
          <a:r>
            <a:rPr lang="en-US" sz="1700" dirty="0" smtClean="0"/>
            <a:t>Detecting traffic lights from an image and cropping it. </a:t>
          </a:r>
          <a:endParaRPr lang="en-US" sz="1700" dirty="0"/>
        </a:p>
      </dgm:t>
    </dgm:pt>
    <dgm:pt modelId="{087918DB-E33F-432E-BF52-765FF848BDC2}" type="parTrans" cxnId="{AC4E37F5-69D0-4356-9A04-BA3085C02223}">
      <dgm:prSet/>
      <dgm:spPr/>
      <dgm:t>
        <a:bodyPr/>
        <a:lstStyle/>
        <a:p>
          <a:endParaRPr lang="en-US"/>
        </a:p>
      </dgm:t>
    </dgm:pt>
    <dgm:pt modelId="{044BB9E9-2396-40FA-AE28-CC3B4BE6C65C}" type="sibTrans" cxnId="{AC4E37F5-69D0-4356-9A04-BA3085C02223}">
      <dgm:prSet/>
      <dgm:spPr/>
      <dgm:t>
        <a:bodyPr/>
        <a:lstStyle/>
        <a:p>
          <a:endParaRPr lang="en-US"/>
        </a:p>
      </dgm:t>
    </dgm:pt>
    <dgm:pt modelId="{EC3970A5-7F30-4289-A80C-E3DC1754F1B4}">
      <dgm:prSet custT="1"/>
      <dgm:spPr/>
      <dgm:t>
        <a:bodyPr/>
        <a:lstStyle/>
        <a:p>
          <a:r>
            <a:rPr lang="en-US" sz="1700" dirty="0" smtClean="0"/>
            <a:t>Saving the cropped image</a:t>
          </a:r>
          <a:endParaRPr lang="en-US" sz="1700" dirty="0"/>
        </a:p>
      </dgm:t>
    </dgm:pt>
    <dgm:pt modelId="{BA32A927-1E27-46FA-A515-72ACCDED96B4}" type="parTrans" cxnId="{2780DE88-9438-419B-9F7F-CCE4EF19A6F2}">
      <dgm:prSet/>
      <dgm:spPr/>
      <dgm:t>
        <a:bodyPr/>
        <a:lstStyle/>
        <a:p>
          <a:endParaRPr lang="en-US"/>
        </a:p>
      </dgm:t>
    </dgm:pt>
    <dgm:pt modelId="{EA7D6A4E-9387-4B09-A787-48EC167ECB74}" type="sibTrans" cxnId="{2780DE88-9438-419B-9F7F-CCE4EF19A6F2}">
      <dgm:prSet/>
      <dgm:spPr/>
      <dgm:t>
        <a:bodyPr/>
        <a:lstStyle/>
        <a:p>
          <a:endParaRPr lang="en-US"/>
        </a:p>
      </dgm:t>
    </dgm:pt>
    <dgm:pt modelId="{F012CD67-C2A0-49DA-B199-A9B609B5C3D7}">
      <dgm:prSet custT="1"/>
      <dgm:spPr/>
      <dgm:t>
        <a:bodyPr/>
        <a:lstStyle/>
        <a:p>
          <a:r>
            <a:rPr lang="en-US" sz="1700" dirty="0" smtClean="0"/>
            <a:t>Classifying the cropped image into red or green as per the classes in the dataset</a:t>
          </a:r>
          <a:endParaRPr lang="en-US" sz="1700" dirty="0"/>
        </a:p>
      </dgm:t>
    </dgm:pt>
    <dgm:pt modelId="{559835D7-5E2E-4CA9-AAD1-1592DBA9BDF4}" type="parTrans" cxnId="{B42D0C0E-85BB-419E-8385-60B1BEEA5FDC}">
      <dgm:prSet/>
      <dgm:spPr/>
      <dgm:t>
        <a:bodyPr/>
        <a:lstStyle/>
        <a:p>
          <a:endParaRPr lang="en-US"/>
        </a:p>
      </dgm:t>
    </dgm:pt>
    <dgm:pt modelId="{793D45CB-E19B-47C2-BACF-46DCC8D0636E}" type="sibTrans" cxnId="{B42D0C0E-85BB-419E-8385-60B1BEEA5FDC}">
      <dgm:prSet/>
      <dgm:spPr/>
      <dgm:t>
        <a:bodyPr/>
        <a:lstStyle/>
        <a:p>
          <a:endParaRPr lang="en-US"/>
        </a:p>
      </dgm:t>
    </dgm:pt>
    <dgm:pt modelId="{44558982-66D3-4728-9737-70F9118F6ABB}">
      <dgm:prSet/>
      <dgm:spPr/>
      <dgm:t>
        <a:bodyPr/>
        <a:lstStyle/>
        <a:p>
          <a:r>
            <a:rPr lang="en-US" dirty="0" smtClean="0"/>
            <a:t>With respect to the predicted class, an audio message will be conveyed.</a:t>
          </a:r>
          <a:endParaRPr lang="en-US" dirty="0"/>
        </a:p>
      </dgm:t>
    </dgm:pt>
    <dgm:pt modelId="{E970E6B5-A8B4-46E5-BB28-2C178523587B}" type="parTrans" cxnId="{4E108A2B-1D3E-4AA9-B2CB-D5316137B796}">
      <dgm:prSet/>
      <dgm:spPr/>
      <dgm:t>
        <a:bodyPr/>
        <a:lstStyle/>
        <a:p>
          <a:endParaRPr lang="en-US"/>
        </a:p>
      </dgm:t>
    </dgm:pt>
    <dgm:pt modelId="{B710D3AB-9BE3-434B-9D36-E5174A537367}" type="sibTrans" cxnId="{4E108A2B-1D3E-4AA9-B2CB-D5316137B796}">
      <dgm:prSet/>
      <dgm:spPr/>
      <dgm:t>
        <a:bodyPr/>
        <a:lstStyle/>
        <a:p>
          <a:endParaRPr lang="en-US"/>
        </a:p>
      </dgm:t>
    </dgm:pt>
    <dgm:pt modelId="{5064DA26-05E6-4686-A41C-5D16DB35B97A}" type="pres">
      <dgm:prSet presAssocID="{0325FB87-1985-4A33-B1E8-0C3B2282953A}" presName="Name0" presStyleCnt="0">
        <dgm:presLayoutVars>
          <dgm:dir/>
          <dgm:animLvl val="lvl"/>
          <dgm:resizeHandles/>
        </dgm:presLayoutVars>
      </dgm:prSet>
      <dgm:spPr/>
    </dgm:pt>
    <dgm:pt modelId="{201104A0-8916-41B3-8B7E-8FDFF9C579B4}" type="pres">
      <dgm:prSet presAssocID="{C9A181CB-3E8B-4C1D-87F4-763DE51478F9}" presName="linNode" presStyleCnt="0"/>
      <dgm:spPr/>
    </dgm:pt>
    <dgm:pt modelId="{5E6D8356-A546-41F5-BEF3-8808B7071944}" type="pres">
      <dgm:prSet presAssocID="{C9A181CB-3E8B-4C1D-87F4-763DE51478F9}" presName="parentShp" presStyleLbl="node1" presStyleIdx="0" presStyleCnt="3">
        <dgm:presLayoutVars>
          <dgm:bulletEnabled val="1"/>
        </dgm:presLayoutVars>
      </dgm:prSet>
      <dgm:spPr/>
      <dgm:t>
        <a:bodyPr/>
        <a:lstStyle/>
        <a:p>
          <a:endParaRPr lang="en-US"/>
        </a:p>
      </dgm:t>
    </dgm:pt>
    <dgm:pt modelId="{CEF4CB46-F7C6-4E90-A52C-481AF3817892}" type="pres">
      <dgm:prSet presAssocID="{C9A181CB-3E8B-4C1D-87F4-763DE51478F9}" presName="childShp" presStyleLbl="bgAccFollowNode1" presStyleIdx="0" presStyleCnt="3">
        <dgm:presLayoutVars>
          <dgm:bulletEnabled val="1"/>
        </dgm:presLayoutVars>
      </dgm:prSet>
      <dgm:spPr/>
      <dgm:t>
        <a:bodyPr/>
        <a:lstStyle/>
        <a:p>
          <a:endParaRPr lang="en-US"/>
        </a:p>
      </dgm:t>
    </dgm:pt>
    <dgm:pt modelId="{E41B0F91-5910-428E-884D-0248FD84C707}" type="pres">
      <dgm:prSet presAssocID="{B5F68326-3C35-43FA-A430-477D43872F34}" presName="spacing" presStyleCnt="0"/>
      <dgm:spPr/>
    </dgm:pt>
    <dgm:pt modelId="{AC03AAB0-6AE8-468D-A439-5525C08FBE59}" type="pres">
      <dgm:prSet presAssocID="{D30229FE-BFC5-4A37-A259-5FA2B9A99BBD}" presName="linNode" presStyleCnt="0"/>
      <dgm:spPr/>
    </dgm:pt>
    <dgm:pt modelId="{640CA95F-52FA-4C00-BA3B-B5F4247237F1}" type="pres">
      <dgm:prSet presAssocID="{D30229FE-BFC5-4A37-A259-5FA2B9A99BBD}" presName="parentShp" presStyleLbl="node1" presStyleIdx="1" presStyleCnt="3">
        <dgm:presLayoutVars>
          <dgm:bulletEnabled val="1"/>
        </dgm:presLayoutVars>
      </dgm:prSet>
      <dgm:spPr/>
      <dgm:t>
        <a:bodyPr/>
        <a:lstStyle/>
        <a:p>
          <a:endParaRPr lang="en-US"/>
        </a:p>
      </dgm:t>
    </dgm:pt>
    <dgm:pt modelId="{2D8E68B4-40C3-470A-91DD-8D5903B34C6A}" type="pres">
      <dgm:prSet presAssocID="{D30229FE-BFC5-4A37-A259-5FA2B9A99BBD}" presName="childShp" presStyleLbl="bgAccFollowNode1" presStyleIdx="1" presStyleCnt="3">
        <dgm:presLayoutVars>
          <dgm:bulletEnabled val="1"/>
        </dgm:presLayoutVars>
      </dgm:prSet>
      <dgm:spPr/>
      <dgm:t>
        <a:bodyPr/>
        <a:lstStyle/>
        <a:p>
          <a:endParaRPr lang="en-US"/>
        </a:p>
      </dgm:t>
    </dgm:pt>
    <dgm:pt modelId="{F9096040-F82F-452F-BC37-DDF2633FAF80}" type="pres">
      <dgm:prSet presAssocID="{8F997B42-B990-4171-8B35-5BB724F8AE40}" presName="spacing" presStyleCnt="0"/>
      <dgm:spPr/>
    </dgm:pt>
    <dgm:pt modelId="{328FAA1E-8007-4F50-BBE8-2EDE7E4E97BC}" type="pres">
      <dgm:prSet presAssocID="{DF4372BE-6480-4A7F-8C16-A66FCE50F024}" presName="linNode" presStyleCnt="0"/>
      <dgm:spPr/>
    </dgm:pt>
    <dgm:pt modelId="{F98E913C-A92A-424B-80C9-35416388D531}" type="pres">
      <dgm:prSet presAssocID="{DF4372BE-6480-4A7F-8C16-A66FCE50F024}" presName="parentShp" presStyleLbl="node1" presStyleIdx="2" presStyleCnt="3">
        <dgm:presLayoutVars>
          <dgm:bulletEnabled val="1"/>
        </dgm:presLayoutVars>
      </dgm:prSet>
      <dgm:spPr/>
      <dgm:t>
        <a:bodyPr/>
        <a:lstStyle/>
        <a:p>
          <a:endParaRPr lang="en-US"/>
        </a:p>
      </dgm:t>
    </dgm:pt>
    <dgm:pt modelId="{FADD5295-BB86-42EB-B328-47DA456943F6}" type="pres">
      <dgm:prSet presAssocID="{DF4372BE-6480-4A7F-8C16-A66FCE50F024}" presName="childShp" presStyleLbl="bgAccFollowNode1" presStyleIdx="2" presStyleCnt="3">
        <dgm:presLayoutVars>
          <dgm:bulletEnabled val="1"/>
        </dgm:presLayoutVars>
      </dgm:prSet>
      <dgm:spPr/>
      <dgm:t>
        <a:bodyPr/>
        <a:lstStyle/>
        <a:p>
          <a:endParaRPr lang="en-US"/>
        </a:p>
      </dgm:t>
    </dgm:pt>
  </dgm:ptLst>
  <dgm:cxnLst>
    <dgm:cxn modelId="{D4D4E91F-F53E-4108-80EA-BA2033068C8D}" type="presOf" srcId="{F012CD67-C2A0-49DA-B199-A9B609B5C3D7}" destId="{2D8E68B4-40C3-470A-91DD-8D5903B34C6A}" srcOrd="0" destOrd="0" presId="urn:microsoft.com/office/officeart/2005/8/layout/vList6"/>
    <dgm:cxn modelId="{16DF8379-E1C6-4649-9E04-F630B067A78A}" type="presOf" srcId="{DF4372BE-6480-4A7F-8C16-A66FCE50F024}" destId="{F98E913C-A92A-424B-80C9-35416388D531}" srcOrd="0" destOrd="0" presId="urn:microsoft.com/office/officeart/2005/8/layout/vList6"/>
    <dgm:cxn modelId="{AC4E37F5-69D0-4356-9A04-BA3085C02223}" srcId="{C9A181CB-3E8B-4C1D-87F4-763DE51478F9}" destId="{82242604-AA41-4CB4-8FE6-A284222A639E}" srcOrd="0" destOrd="0" parTransId="{087918DB-E33F-432E-BF52-765FF848BDC2}" sibTransId="{044BB9E9-2396-40FA-AE28-CC3B4BE6C65C}"/>
    <dgm:cxn modelId="{2D25E37D-4B25-4918-BECF-83C7B9448020}" srcId="{0325FB87-1985-4A33-B1E8-0C3B2282953A}" destId="{D30229FE-BFC5-4A37-A259-5FA2B9A99BBD}" srcOrd="1" destOrd="0" parTransId="{E6E3FA92-68B1-44A6-82ED-54576004EB93}" sibTransId="{8F997B42-B990-4171-8B35-5BB724F8AE40}"/>
    <dgm:cxn modelId="{C7CCB01D-A4B2-4DCC-98DE-DEAA8B5D6745}" type="presOf" srcId="{C9A181CB-3E8B-4C1D-87F4-763DE51478F9}" destId="{5E6D8356-A546-41F5-BEF3-8808B7071944}" srcOrd="0" destOrd="0" presId="urn:microsoft.com/office/officeart/2005/8/layout/vList6"/>
    <dgm:cxn modelId="{B42D0C0E-85BB-419E-8385-60B1BEEA5FDC}" srcId="{D30229FE-BFC5-4A37-A259-5FA2B9A99BBD}" destId="{F012CD67-C2A0-49DA-B199-A9B609B5C3D7}" srcOrd="0" destOrd="0" parTransId="{559835D7-5E2E-4CA9-AAD1-1592DBA9BDF4}" sibTransId="{793D45CB-E19B-47C2-BACF-46DCC8D0636E}"/>
    <dgm:cxn modelId="{CE091C0B-019A-44AF-87B3-F34311EDD513}" srcId="{0325FB87-1985-4A33-B1E8-0C3B2282953A}" destId="{DF4372BE-6480-4A7F-8C16-A66FCE50F024}" srcOrd="2" destOrd="0" parTransId="{CEB30AB3-F680-494A-9E6A-623449780164}" sibTransId="{B2835182-502A-49E6-8172-294C3B0EE2C6}"/>
    <dgm:cxn modelId="{2780DE88-9438-419B-9F7F-CCE4EF19A6F2}" srcId="{C9A181CB-3E8B-4C1D-87F4-763DE51478F9}" destId="{EC3970A5-7F30-4289-A80C-E3DC1754F1B4}" srcOrd="1" destOrd="0" parTransId="{BA32A927-1E27-46FA-A515-72ACCDED96B4}" sibTransId="{EA7D6A4E-9387-4B09-A787-48EC167ECB74}"/>
    <dgm:cxn modelId="{BC2E9689-7E1A-4A4F-A346-0EFE57F63DD8}" type="presOf" srcId="{82242604-AA41-4CB4-8FE6-A284222A639E}" destId="{CEF4CB46-F7C6-4E90-A52C-481AF3817892}" srcOrd="0" destOrd="0" presId="urn:microsoft.com/office/officeart/2005/8/layout/vList6"/>
    <dgm:cxn modelId="{B6D0DF3D-4A51-483F-85F7-1A82EC1D5C23}" type="presOf" srcId="{0325FB87-1985-4A33-B1E8-0C3B2282953A}" destId="{5064DA26-05E6-4686-A41C-5D16DB35B97A}" srcOrd="0" destOrd="0" presId="urn:microsoft.com/office/officeart/2005/8/layout/vList6"/>
    <dgm:cxn modelId="{4E108A2B-1D3E-4AA9-B2CB-D5316137B796}" srcId="{DF4372BE-6480-4A7F-8C16-A66FCE50F024}" destId="{44558982-66D3-4728-9737-70F9118F6ABB}" srcOrd="0" destOrd="0" parTransId="{E970E6B5-A8B4-46E5-BB28-2C178523587B}" sibTransId="{B710D3AB-9BE3-434B-9D36-E5174A537367}"/>
    <dgm:cxn modelId="{70A35F4C-D424-4CF1-ADFF-2832B3B54BE4}" type="presOf" srcId="{D30229FE-BFC5-4A37-A259-5FA2B9A99BBD}" destId="{640CA95F-52FA-4C00-BA3B-B5F4247237F1}" srcOrd="0" destOrd="0" presId="urn:microsoft.com/office/officeart/2005/8/layout/vList6"/>
    <dgm:cxn modelId="{34387C7D-754E-4736-9518-D4067F78784F}" type="presOf" srcId="{EC3970A5-7F30-4289-A80C-E3DC1754F1B4}" destId="{CEF4CB46-F7C6-4E90-A52C-481AF3817892}" srcOrd="0" destOrd="1" presId="urn:microsoft.com/office/officeart/2005/8/layout/vList6"/>
    <dgm:cxn modelId="{10B1CE7D-B9DA-4456-BFD5-1F1D48DB7BE9}" srcId="{0325FB87-1985-4A33-B1E8-0C3B2282953A}" destId="{C9A181CB-3E8B-4C1D-87F4-763DE51478F9}" srcOrd="0" destOrd="0" parTransId="{30E892E0-BE4E-4D4D-858F-1511B97BDAAC}" sibTransId="{B5F68326-3C35-43FA-A430-477D43872F34}"/>
    <dgm:cxn modelId="{DD934B4F-CBE6-40A6-AEF2-F13B91BB0E98}" type="presOf" srcId="{44558982-66D3-4728-9737-70F9118F6ABB}" destId="{FADD5295-BB86-42EB-B328-47DA456943F6}" srcOrd="0" destOrd="0" presId="urn:microsoft.com/office/officeart/2005/8/layout/vList6"/>
    <dgm:cxn modelId="{75B7792E-FB63-414A-AA5D-AE00C8DB93DF}" type="presParOf" srcId="{5064DA26-05E6-4686-A41C-5D16DB35B97A}" destId="{201104A0-8916-41B3-8B7E-8FDFF9C579B4}" srcOrd="0" destOrd="0" presId="urn:microsoft.com/office/officeart/2005/8/layout/vList6"/>
    <dgm:cxn modelId="{14B7CBBE-0CA1-4B06-9391-1AEBA942944D}" type="presParOf" srcId="{201104A0-8916-41B3-8B7E-8FDFF9C579B4}" destId="{5E6D8356-A546-41F5-BEF3-8808B7071944}" srcOrd="0" destOrd="0" presId="urn:microsoft.com/office/officeart/2005/8/layout/vList6"/>
    <dgm:cxn modelId="{F8F66123-729F-4902-956C-46C19724851B}" type="presParOf" srcId="{201104A0-8916-41B3-8B7E-8FDFF9C579B4}" destId="{CEF4CB46-F7C6-4E90-A52C-481AF3817892}" srcOrd="1" destOrd="0" presId="urn:microsoft.com/office/officeart/2005/8/layout/vList6"/>
    <dgm:cxn modelId="{6274946D-7FA9-46E6-BB7A-D29830E82B3C}" type="presParOf" srcId="{5064DA26-05E6-4686-A41C-5D16DB35B97A}" destId="{E41B0F91-5910-428E-884D-0248FD84C707}" srcOrd="1" destOrd="0" presId="urn:microsoft.com/office/officeart/2005/8/layout/vList6"/>
    <dgm:cxn modelId="{6BD647AE-41D7-4582-9A8E-4AB29C1D16ED}" type="presParOf" srcId="{5064DA26-05E6-4686-A41C-5D16DB35B97A}" destId="{AC03AAB0-6AE8-468D-A439-5525C08FBE59}" srcOrd="2" destOrd="0" presId="urn:microsoft.com/office/officeart/2005/8/layout/vList6"/>
    <dgm:cxn modelId="{FAA1CE38-517C-4E8A-9AB2-4E7FF87DB5E2}" type="presParOf" srcId="{AC03AAB0-6AE8-468D-A439-5525C08FBE59}" destId="{640CA95F-52FA-4C00-BA3B-B5F4247237F1}" srcOrd="0" destOrd="0" presId="urn:microsoft.com/office/officeart/2005/8/layout/vList6"/>
    <dgm:cxn modelId="{B5873E16-42AC-4D11-A4F4-F315616C79A8}" type="presParOf" srcId="{AC03AAB0-6AE8-468D-A439-5525C08FBE59}" destId="{2D8E68B4-40C3-470A-91DD-8D5903B34C6A}" srcOrd="1" destOrd="0" presId="urn:microsoft.com/office/officeart/2005/8/layout/vList6"/>
    <dgm:cxn modelId="{3EEA82FE-6FF5-4B12-83F2-C5F571FA11C4}" type="presParOf" srcId="{5064DA26-05E6-4686-A41C-5D16DB35B97A}" destId="{F9096040-F82F-452F-BC37-DDF2633FAF80}" srcOrd="3" destOrd="0" presId="urn:microsoft.com/office/officeart/2005/8/layout/vList6"/>
    <dgm:cxn modelId="{09941EE3-5AEF-41D9-8346-7F6C5F30BC66}" type="presParOf" srcId="{5064DA26-05E6-4686-A41C-5D16DB35B97A}" destId="{328FAA1E-8007-4F50-BBE8-2EDE7E4E97BC}" srcOrd="4" destOrd="0" presId="urn:microsoft.com/office/officeart/2005/8/layout/vList6"/>
    <dgm:cxn modelId="{9AD3277E-8149-4A40-9A36-60E78719124D}" type="presParOf" srcId="{328FAA1E-8007-4F50-BBE8-2EDE7E4E97BC}" destId="{F98E913C-A92A-424B-80C9-35416388D531}" srcOrd="0" destOrd="0" presId="urn:microsoft.com/office/officeart/2005/8/layout/vList6"/>
    <dgm:cxn modelId="{B920FB9D-AD73-4D08-B4A4-7A4A6132097C}" type="presParOf" srcId="{328FAA1E-8007-4F50-BBE8-2EDE7E4E97BC}" destId="{FADD5295-BB86-42EB-B328-47DA456943F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7B8AC1-A339-43AA-88D2-9FAD2754F885}"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520FC147-4B93-484C-9075-202FDAABD32B}">
      <dgm:prSet phldrT="[Text]" custT="1"/>
      <dgm:spPr/>
      <dgm:t>
        <a:bodyPr/>
        <a:lstStyle/>
        <a:p>
          <a:r>
            <a:rPr lang="en-US" sz="1600" b="0" dirty="0" smtClean="0"/>
            <a:t>1. Initializing Object Detection Model.(Yolo v3)</a:t>
          </a:r>
          <a:endParaRPr lang="en-US" sz="1600" b="0" dirty="0"/>
        </a:p>
      </dgm:t>
    </dgm:pt>
    <dgm:pt modelId="{0ED020E9-E3B2-4736-A852-62434D1B3CEE}" type="parTrans" cxnId="{E9F79750-01E0-42B5-980C-786860AC98EC}">
      <dgm:prSet/>
      <dgm:spPr/>
      <dgm:t>
        <a:bodyPr/>
        <a:lstStyle/>
        <a:p>
          <a:endParaRPr lang="en-US"/>
        </a:p>
      </dgm:t>
    </dgm:pt>
    <dgm:pt modelId="{CA756189-A415-4BF0-805D-A93E0609D752}" type="sibTrans" cxnId="{E9F79750-01E0-42B5-980C-786860AC98EC}">
      <dgm:prSet/>
      <dgm:spPr/>
      <dgm:t>
        <a:bodyPr/>
        <a:lstStyle/>
        <a:p>
          <a:endParaRPr lang="en-US"/>
        </a:p>
      </dgm:t>
    </dgm:pt>
    <dgm:pt modelId="{40BBC0EB-1C12-430A-86A5-6F02075D4BFC}">
      <dgm:prSet phldrT="[Text]" custT="1"/>
      <dgm:spPr/>
      <dgm:t>
        <a:bodyPr/>
        <a:lstStyle/>
        <a:p>
          <a:r>
            <a:rPr lang="en-US" sz="1600" b="0" dirty="0" smtClean="0"/>
            <a:t>3.Forward Propagating the blobs detected through the network</a:t>
          </a:r>
          <a:endParaRPr lang="en-US" sz="1600" b="0" dirty="0"/>
        </a:p>
      </dgm:t>
    </dgm:pt>
    <dgm:pt modelId="{FEA79118-6C6A-483D-8016-932AB72933A8}" type="parTrans" cxnId="{B90EF7BF-E8AA-47E7-8617-7EE8111F85E5}">
      <dgm:prSet/>
      <dgm:spPr/>
      <dgm:t>
        <a:bodyPr/>
        <a:lstStyle/>
        <a:p>
          <a:endParaRPr lang="en-US"/>
        </a:p>
      </dgm:t>
    </dgm:pt>
    <dgm:pt modelId="{34F52D6B-E160-48D6-B4FD-C41974610A61}" type="sibTrans" cxnId="{B90EF7BF-E8AA-47E7-8617-7EE8111F85E5}">
      <dgm:prSet/>
      <dgm:spPr/>
      <dgm:t>
        <a:bodyPr/>
        <a:lstStyle/>
        <a:p>
          <a:endParaRPr lang="en-US"/>
        </a:p>
      </dgm:t>
    </dgm:pt>
    <dgm:pt modelId="{4006D24D-21E8-4057-8B10-2116027966A9}">
      <dgm:prSet phldrT="[Text]" custT="1"/>
      <dgm:spPr/>
      <dgm:t>
        <a:bodyPr/>
        <a:lstStyle/>
        <a:p>
          <a:r>
            <a:rPr lang="en-US" sz="1400" b="0" dirty="0" smtClean="0"/>
            <a:t>4.Output from network used to obtain the class index, box coordinated and confidence level of just traffic lights. </a:t>
          </a:r>
          <a:endParaRPr lang="en-US" sz="1400" b="0" dirty="0"/>
        </a:p>
      </dgm:t>
    </dgm:pt>
    <dgm:pt modelId="{BD20263E-613D-4CF1-80AC-F9553452C27B}" type="parTrans" cxnId="{15F4EF03-3303-4D17-BEC5-72ADE4F44C38}">
      <dgm:prSet/>
      <dgm:spPr/>
      <dgm:t>
        <a:bodyPr/>
        <a:lstStyle/>
        <a:p>
          <a:endParaRPr lang="en-US"/>
        </a:p>
      </dgm:t>
    </dgm:pt>
    <dgm:pt modelId="{FDEB1149-A9A8-4172-B00E-C9100B0D3845}" type="sibTrans" cxnId="{15F4EF03-3303-4D17-BEC5-72ADE4F44C38}">
      <dgm:prSet/>
      <dgm:spPr/>
      <dgm:t>
        <a:bodyPr/>
        <a:lstStyle/>
        <a:p>
          <a:endParaRPr lang="en-US"/>
        </a:p>
      </dgm:t>
    </dgm:pt>
    <dgm:pt modelId="{FC51AEE7-115A-405F-ABCC-4D2A5E34F215}">
      <dgm:prSet phldrT="[Text]" custT="1"/>
      <dgm:spPr/>
      <dgm:t>
        <a:bodyPr/>
        <a:lstStyle/>
        <a:p>
          <a:r>
            <a:rPr lang="en-US" sz="1600" b="0" smtClean="0"/>
            <a:t>2. Detecting the objects as blobs</a:t>
          </a:r>
          <a:endParaRPr lang="en-US" sz="1600" b="0" dirty="0"/>
        </a:p>
      </dgm:t>
    </dgm:pt>
    <dgm:pt modelId="{F705066A-8956-4E6E-9F91-B2ECE26532CF}" type="parTrans" cxnId="{DB940D18-5A06-4E8D-8D23-074275A337D7}">
      <dgm:prSet/>
      <dgm:spPr/>
      <dgm:t>
        <a:bodyPr/>
        <a:lstStyle/>
        <a:p>
          <a:endParaRPr lang="en-US"/>
        </a:p>
      </dgm:t>
    </dgm:pt>
    <dgm:pt modelId="{3EC8AAA7-CBC3-413C-AB84-9BF71BC7A31C}" type="sibTrans" cxnId="{DB940D18-5A06-4E8D-8D23-074275A337D7}">
      <dgm:prSet/>
      <dgm:spPr/>
      <dgm:t>
        <a:bodyPr/>
        <a:lstStyle/>
        <a:p>
          <a:endParaRPr lang="en-US"/>
        </a:p>
      </dgm:t>
    </dgm:pt>
    <dgm:pt modelId="{29C20D2F-DB2D-4A5D-81B2-7E78BF1DC570}" type="pres">
      <dgm:prSet presAssocID="{BA7B8AC1-A339-43AA-88D2-9FAD2754F885}" presName="linear" presStyleCnt="0">
        <dgm:presLayoutVars>
          <dgm:dir/>
          <dgm:animLvl val="lvl"/>
          <dgm:resizeHandles val="exact"/>
        </dgm:presLayoutVars>
      </dgm:prSet>
      <dgm:spPr/>
      <dgm:t>
        <a:bodyPr/>
        <a:lstStyle/>
        <a:p>
          <a:endParaRPr lang="en-US"/>
        </a:p>
      </dgm:t>
    </dgm:pt>
    <dgm:pt modelId="{DD88FEF3-9BD4-46F3-B656-64DEE1602863}" type="pres">
      <dgm:prSet presAssocID="{520FC147-4B93-484C-9075-202FDAABD32B}" presName="parentLin" presStyleCnt="0"/>
      <dgm:spPr/>
    </dgm:pt>
    <dgm:pt modelId="{6F6A43C1-513E-4593-A143-AF33C1CE6061}" type="pres">
      <dgm:prSet presAssocID="{520FC147-4B93-484C-9075-202FDAABD32B}" presName="parentLeftMargin" presStyleLbl="node1" presStyleIdx="0" presStyleCnt="4"/>
      <dgm:spPr/>
      <dgm:t>
        <a:bodyPr/>
        <a:lstStyle/>
        <a:p>
          <a:endParaRPr lang="en-US"/>
        </a:p>
      </dgm:t>
    </dgm:pt>
    <dgm:pt modelId="{F749A8A9-8AC6-432E-8451-BE02BDA8BEB9}" type="pres">
      <dgm:prSet presAssocID="{520FC147-4B93-484C-9075-202FDAABD32B}" presName="parentText" presStyleLbl="node1" presStyleIdx="0" presStyleCnt="4" custLinFactNeighborX="3293" custLinFactNeighborY="3228">
        <dgm:presLayoutVars>
          <dgm:chMax val="0"/>
          <dgm:bulletEnabled val="1"/>
        </dgm:presLayoutVars>
      </dgm:prSet>
      <dgm:spPr/>
      <dgm:t>
        <a:bodyPr/>
        <a:lstStyle/>
        <a:p>
          <a:endParaRPr lang="en-US"/>
        </a:p>
      </dgm:t>
    </dgm:pt>
    <dgm:pt modelId="{E1C0D319-FBAD-4C24-BD53-A79F99D358FE}" type="pres">
      <dgm:prSet presAssocID="{520FC147-4B93-484C-9075-202FDAABD32B}" presName="negativeSpace" presStyleCnt="0"/>
      <dgm:spPr/>
    </dgm:pt>
    <dgm:pt modelId="{0B914D7E-FF1F-4777-9CAA-B3EA5E9AF872}" type="pres">
      <dgm:prSet presAssocID="{520FC147-4B93-484C-9075-202FDAABD32B}" presName="childText" presStyleLbl="conFgAcc1" presStyleIdx="0" presStyleCnt="4">
        <dgm:presLayoutVars>
          <dgm:bulletEnabled val="1"/>
        </dgm:presLayoutVars>
      </dgm:prSet>
      <dgm:spPr/>
    </dgm:pt>
    <dgm:pt modelId="{CB083ACB-FABD-44F2-BCF5-B453A8BAD326}" type="pres">
      <dgm:prSet presAssocID="{CA756189-A415-4BF0-805D-A93E0609D752}" presName="spaceBetweenRectangles" presStyleCnt="0"/>
      <dgm:spPr/>
    </dgm:pt>
    <dgm:pt modelId="{8C1461DF-AFE7-49DB-94E9-AE7A51CA12E4}" type="pres">
      <dgm:prSet presAssocID="{FC51AEE7-115A-405F-ABCC-4D2A5E34F215}" presName="parentLin" presStyleCnt="0"/>
      <dgm:spPr/>
    </dgm:pt>
    <dgm:pt modelId="{693FF883-6348-4CF9-A5E2-28741A96966C}" type="pres">
      <dgm:prSet presAssocID="{FC51AEE7-115A-405F-ABCC-4D2A5E34F215}" presName="parentLeftMargin" presStyleLbl="node1" presStyleIdx="0" presStyleCnt="4"/>
      <dgm:spPr/>
      <dgm:t>
        <a:bodyPr/>
        <a:lstStyle/>
        <a:p>
          <a:endParaRPr lang="en-US"/>
        </a:p>
      </dgm:t>
    </dgm:pt>
    <dgm:pt modelId="{1D41D05A-2180-4EE5-9B5C-7FB69F10F9EE}" type="pres">
      <dgm:prSet presAssocID="{FC51AEE7-115A-405F-ABCC-4D2A5E34F215}" presName="parentText" presStyleLbl="node1" presStyleIdx="1" presStyleCnt="4">
        <dgm:presLayoutVars>
          <dgm:chMax val="0"/>
          <dgm:bulletEnabled val="1"/>
        </dgm:presLayoutVars>
      </dgm:prSet>
      <dgm:spPr/>
      <dgm:t>
        <a:bodyPr/>
        <a:lstStyle/>
        <a:p>
          <a:endParaRPr lang="en-US"/>
        </a:p>
      </dgm:t>
    </dgm:pt>
    <dgm:pt modelId="{E359E00C-26E3-46D5-B2EE-95B3AF2D3515}" type="pres">
      <dgm:prSet presAssocID="{FC51AEE7-115A-405F-ABCC-4D2A5E34F215}" presName="negativeSpace" presStyleCnt="0"/>
      <dgm:spPr/>
    </dgm:pt>
    <dgm:pt modelId="{57739B3F-C1A4-4D6E-8D9D-4DEB02838CEE}" type="pres">
      <dgm:prSet presAssocID="{FC51AEE7-115A-405F-ABCC-4D2A5E34F215}" presName="childText" presStyleLbl="conFgAcc1" presStyleIdx="1" presStyleCnt="4">
        <dgm:presLayoutVars>
          <dgm:bulletEnabled val="1"/>
        </dgm:presLayoutVars>
      </dgm:prSet>
      <dgm:spPr/>
    </dgm:pt>
    <dgm:pt modelId="{3E54FF72-1EA5-4C32-8869-4A814B90EE42}" type="pres">
      <dgm:prSet presAssocID="{3EC8AAA7-CBC3-413C-AB84-9BF71BC7A31C}" presName="spaceBetweenRectangles" presStyleCnt="0"/>
      <dgm:spPr/>
    </dgm:pt>
    <dgm:pt modelId="{226DD8EE-90D8-47CC-85E8-9916F5CC1F38}" type="pres">
      <dgm:prSet presAssocID="{40BBC0EB-1C12-430A-86A5-6F02075D4BFC}" presName="parentLin" presStyleCnt="0"/>
      <dgm:spPr/>
    </dgm:pt>
    <dgm:pt modelId="{E8C88370-71DF-4B2C-8ED2-B08C1510FB02}" type="pres">
      <dgm:prSet presAssocID="{40BBC0EB-1C12-430A-86A5-6F02075D4BFC}" presName="parentLeftMargin" presStyleLbl="node1" presStyleIdx="1" presStyleCnt="4"/>
      <dgm:spPr/>
      <dgm:t>
        <a:bodyPr/>
        <a:lstStyle/>
        <a:p>
          <a:endParaRPr lang="en-US"/>
        </a:p>
      </dgm:t>
    </dgm:pt>
    <dgm:pt modelId="{20C66970-B50B-4BDE-8FBB-FB0C2F0F7CED}" type="pres">
      <dgm:prSet presAssocID="{40BBC0EB-1C12-430A-86A5-6F02075D4BFC}" presName="parentText" presStyleLbl="node1" presStyleIdx="2" presStyleCnt="4">
        <dgm:presLayoutVars>
          <dgm:chMax val="0"/>
          <dgm:bulletEnabled val="1"/>
        </dgm:presLayoutVars>
      </dgm:prSet>
      <dgm:spPr/>
      <dgm:t>
        <a:bodyPr/>
        <a:lstStyle/>
        <a:p>
          <a:endParaRPr lang="en-US"/>
        </a:p>
      </dgm:t>
    </dgm:pt>
    <dgm:pt modelId="{EE82FED6-9383-4D06-9B6F-8EACC5EC5A55}" type="pres">
      <dgm:prSet presAssocID="{40BBC0EB-1C12-430A-86A5-6F02075D4BFC}" presName="negativeSpace" presStyleCnt="0"/>
      <dgm:spPr/>
    </dgm:pt>
    <dgm:pt modelId="{68A52FF8-4E66-4290-AE16-E74163385E35}" type="pres">
      <dgm:prSet presAssocID="{40BBC0EB-1C12-430A-86A5-6F02075D4BFC}" presName="childText" presStyleLbl="conFgAcc1" presStyleIdx="2" presStyleCnt="4">
        <dgm:presLayoutVars>
          <dgm:bulletEnabled val="1"/>
        </dgm:presLayoutVars>
      </dgm:prSet>
      <dgm:spPr/>
    </dgm:pt>
    <dgm:pt modelId="{5BD2D715-8EEC-4F86-8803-7B99AB669A5F}" type="pres">
      <dgm:prSet presAssocID="{34F52D6B-E160-48D6-B4FD-C41974610A61}" presName="spaceBetweenRectangles" presStyleCnt="0"/>
      <dgm:spPr/>
    </dgm:pt>
    <dgm:pt modelId="{F073D005-1100-4AA9-96F6-56CE5F0FFCF3}" type="pres">
      <dgm:prSet presAssocID="{4006D24D-21E8-4057-8B10-2116027966A9}" presName="parentLin" presStyleCnt="0"/>
      <dgm:spPr/>
    </dgm:pt>
    <dgm:pt modelId="{502E6B03-FCAD-4189-946B-647810CAAFDA}" type="pres">
      <dgm:prSet presAssocID="{4006D24D-21E8-4057-8B10-2116027966A9}" presName="parentLeftMargin" presStyleLbl="node1" presStyleIdx="2" presStyleCnt="4"/>
      <dgm:spPr/>
      <dgm:t>
        <a:bodyPr/>
        <a:lstStyle/>
        <a:p>
          <a:endParaRPr lang="en-US"/>
        </a:p>
      </dgm:t>
    </dgm:pt>
    <dgm:pt modelId="{E8FC19FC-3D75-48ED-9879-FB2C7406576B}" type="pres">
      <dgm:prSet presAssocID="{4006D24D-21E8-4057-8B10-2116027966A9}" presName="parentText" presStyleLbl="node1" presStyleIdx="3" presStyleCnt="4">
        <dgm:presLayoutVars>
          <dgm:chMax val="0"/>
          <dgm:bulletEnabled val="1"/>
        </dgm:presLayoutVars>
      </dgm:prSet>
      <dgm:spPr/>
      <dgm:t>
        <a:bodyPr/>
        <a:lstStyle/>
        <a:p>
          <a:endParaRPr lang="en-US"/>
        </a:p>
      </dgm:t>
    </dgm:pt>
    <dgm:pt modelId="{3F312D63-25C9-4B2B-ADE9-91E34A43A4B0}" type="pres">
      <dgm:prSet presAssocID="{4006D24D-21E8-4057-8B10-2116027966A9}" presName="negativeSpace" presStyleCnt="0"/>
      <dgm:spPr/>
    </dgm:pt>
    <dgm:pt modelId="{853CD919-B7C3-44D4-BAA7-0D57BEEB04B5}" type="pres">
      <dgm:prSet presAssocID="{4006D24D-21E8-4057-8B10-2116027966A9}" presName="childText" presStyleLbl="conFgAcc1" presStyleIdx="3" presStyleCnt="4">
        <dgm:presLayoutVars>
          <dgm:bulletEnabled val="1"/>
        </dgm:presLayoutVars>
      </dgm:prSet>
      <dgm:spPr/>
    </dgm:pt>
  </dgm:ptLst>
  <dgm:cxnLst>
    <dgm:cxn modelId="{38956593-763E-445A-8F5B-97BB7509CD09}" type="presOf" srcId="{4006D24D-21E8-4057-8B10-2116027966A9}" destId="{502E6B03-FCAD-4189-946B-647810CAAFDA}" srcOrd="0" destOrd="0" presId="urn:microsoft.com/office/officeart/2005/8/layout/list1"/>
    <dgm:cxn modelId="{B64DD2A1-6D07-413E-97D7-014239EFFD17}" type="presOf" srcId="{40BBC0EB-1C12-430A-86A5-6F02075D4BFC}" destId="{20C66970-B50B-4BDE-8FBB-FB0C2F0F7CED}" srcOrd="1" destOrd="0" presId="urn:microsoft.com/office/officeart/2005/8/layout/list1"/>
    <dgm:cxn modelId="{D26D614F-503C-4F8B-8C20-4B8D74FF50DB}" type="presOf" srcId="{4006D24D-21E8-4057-8B10-2116027966A9}" destId="{E8FC19FC-3D75-48ED-9879-FB2C7406576B}" srcOrd="1" destOrd="0" presId="urn:microsoft.com/office/officeart/2005/8/layout/list1"/>
    <dgm:cxn modelId="{E9F79750-01E0-42B5-980C-786860AC98EC}" srcId="{BA7B8AC1-A339-43AA-88D2-9FAD2754F885}" destId="{520FC147-4B93-484C-9075-202FDAABD32B}" srcOrd="0" destOrd="0" parTransId="{0ED020E9-E3B2-4736-A852-62434D1B3CEE}" sibTransId="{CA756189-A415-4BF0-805D-A93E0609D752}"/>
    <dgm:cxn modelId="{75E5DDE4-6862-4CE6-B2D5-1A8746CF7BE0}" type="presOf" srcId="{40BBC0EB-1C12-430A-86A5-6F02075D4BFC}" destId="{E8C88370-71DF-4B2C-8ED2-B08C1510FB02}" srcOrd="0" destOrd="0" presId="urn:microsoft.com/office/officeart/2005/8/layout/list1"/>
    <dgm:cxn modelId="{0DCF04D4-2F68-4D5C-B432-52E9E76AD5B2}" type="presOf" srcId="{FC51AEE7-115A-405F-ABCC-4D2A5E34F215}" destId="{693FF883-6348-4CF9-A5E2-28741A96966C}" srcOrd="0" destOrd="0" presId="urn:microsoft.com/office/officeart/2005/8/layout/list1"/>
    <dgm:cxn modelId="{0DCD743E-B5D3-4B0B-B069-DC303637301E}" type="presOf" srcId="{FC51AEE7-115A-405F-ABCC-4D2A5E34F215}" destId="{1D41D05A-2180-4EE5-9B5C-7FB69F10F9EE}" srcOrd="1" destOrd="0" presId="urn:microsoft.com/office/officeart/2005/8/layout/list1"/>
    <dgm:cxn modelId="{64B406D1-DFA7-4D6C-866E-A569DAAE2B8A}" type="presOf" srcId="{BA7B8AC1-A339-43AA-88D2-9FAD2754F885}" destId="{29C20D2F-DB2D-4A5D-81B2-7E78BF1DC570}" srcOrd="0" destOrd="0" presId="urn:microsoft.com/office/officeart/2005/8/layout/list1"/>
    <dgm:cxn modelId="{15F4EF03-3303-4D17-BEC5-72ADE4F44C38}" srcId="{BA7B8AC1-A339-43AA-88D2-9FAD2754F885}" destId="{4006D24D-21E8-4057-8B10-2116027966A9}" srcOrd="3" destOrd="0" parTransId="{BD20263E-613D-4CF1-80AC-F9553452C27B}" sibTransId="{FDEB1149-A9A8-4172-B00E-C9100B0D3845}"/>
    <dgm:cxn modelId="{22659BA8-842F-479D-8565-BEE794C54382}" type="presOf" srcId="{520FC147-4B93-484C-9075-202FDAABD32B}" destId="{6F6A43C1-513E-4593-A143-AF33C1CE6061}" srcOrd="0" destOrd="0" presId="urn:microsoft.com/office/officeart/2005/8/layout/list1"/>
    <dgm:cxn modelId="{B90EF7BF-E8AA-47E7-8617-7EE8111F85E5}" srcId="{BA7B8AC1-A339-43AA-88D2-9FAD2754F885}" destId="{40BBC0EB-1C12-430A-86A5-6F02075D4BFC}" srcOrd="2" destOrd="0" parTransId="{FEA79118-6C6A-483D-8016-932AB72933A8}" sibTransId="{34F52D6B-E160-48D6-B4FD-C41974610A61}"/>
    <dgm:cxn modelId="{DB940D18-5A06-4E8D-8D23-074275A337D7}" srcId="{BA7B8AC1-A339-43AA-88D2-9FAD2754F885}" destId="{FC51AEE7-115A-405F-ABCC-4D2A5E34F215}" srcOrd="1" destOrd="0" parTransId="{F705066A-8956-4E6E-9F91-B2ECE26532CF}" sibTransId="{3EC8AAA7-CBC3-413C-AB84-9BF71BC7A31C}"/>
    <dgm:cxn modelId="{5A53E7F7-A8DD-4F46-A3AE-AFD19C32858C}" type="presOf" srcId="{520FC147-4B93-484C-9075-202FDAABD32B}" destId="{F749A8A9-8AC6-432E-8451-BE02BDA8BEB9}" srcOrd="1" destOrd="0" presId="urn:microsoft.com/office/officeart/2005/8/layout/list1"/>
    <dgm:cxn modelId="{A6469E81-E946-4A39-B1EC-576DA29987C2}" type="presParOf" srcId="{29C20D2F-DB2D-4A5D-81B2-7E78BF1DC570}" destId="{DD88FEF3-9BD4-46F3-B656-64DEE1602863}" srcOrd="0" destOrd="0" presId="urn:microsoft.com/office/officeart/2005/8/layout/list1"/>
    <dgm:cxn modelId="{E95030C8-C58D-4934-96E6-B1740AC90911}" type="presParOf" srcId="{DD88FEF3-9BD4-46F3-B656-64DEE1602863}" destId="{6F6A43C1-513E-4593-A143-AF33C1CE6061}" srcOrd="0" destOrd="0" presId="urn:microsoft.com/office/officeart/2005/8/layout/list1"/>
    <dgm:cxn modelId="{D82A2474-633F-4F93-AF5E-D4DEEBCD114B}" type="presParOf" srcId="{DD88FEF3-9BD4-46F3-B656-64DEE1602863}" destId="{F749A8A9-8AC6-432E-8451-BE02BDA8BEB9}" srcOrd="1" destOrd="0" presId="urn:microsoft.com/office/officeart/2005/8/layout/list1"/>
    <dgm:cxn modelId="{4AE1EE70-5E61-421D-A2C0-4D7D7C164AD2}" type="presParOf" srcId="{29C20D2F-DB2D-4A5D-81B2-7E78BF1DC570}" destId="{E1C0D319-FBAD-4C24-BD53-A79F99D358FE}" srcOrd="1" destOrd="0" presId="urn:microsoft.com/office/officeart/2005/8/layout/list1"/>
    <dgm:cxn modelId="{64A474F8-067C-4E89-8421-E99C64A8CDCC}" type="presParOf" srcId="{29C20D2F-DB2D-4A5D-81B2-7E78BF1DC570}" destId="{0B914D7E-FF1F-4777-9CAA-B3EA5E9AF872}" srcOrd="2" destOrd="0" presId="urn:microsoft.com/office/officeart/2005/8/layout/list1"/>
    <dgm:cxn modelId="{E40C0790-D647-4180-91C6-9289DF60FC90}" type="presParOf" srcId="{29C20D2F-DB2D-4A5D-81B2-7E78BF1DC570}" destId="{CB083ACB-FABD-44F2-BCF5-B453A8BAD326}" srcOrd="3" destOrd="0" presId="urn:microsoft.com/office/officeart/2005/8/layout/list1"/>
    <dgm:cxn modelId="{65D277FF-98E1-48F1-B1D1-91A3F72E9EBD}" type="presParOf" srcId="{29C20D2F-DB2D-4A5D-81B2-7E78BF1DC570}" destId="{8C1461DF-AFE7-49DB-94E9-AE7A51CA12E4}" srcOrd="4" destOrd="0" presId="urn:microsoft.com/office/officeart/2005/8/layout/list1"/>
    <dgm:cxn modelId="{A81427A1-C923-4DF7-B40E-3EE53631F1C4}" type="presParOf" srcId="{8C1461DF-AFE7-49DB-94E9-AE7A51CA12E4}" destId="{693FF883-6348-4CF9-A5E2-28741A96966C}" srcOrd="0" destOrd="0" presId="urn:microsoft.com/office/officeart/2005/8/layout/list1"/>
    <dgm:cxn modelId="{E27BCA98-88C2-4581-B6E8-7657D2A88B7C}" type="presParOf" srcId="{8C1461DF-AFE7-49DB-94E9-AE7A51CA12E4}" destId="{1D41D05A-2180-4EE5-9B5C-7FB69F10F9EE}" srcOrd="1" destOrd="0" presId="urn:microsoft.com/office/officeart/2005/8/layout/list1"/>
    <dgm:cxn modelId="{1E35E3A7-190E-4088-A403-0C39945EB3E1}" type="presParOf" srcId="{29C20D2F-DB2D-4A5D-81B2-7E78BF1DC570}" destId="{E359E00C-26E3-46D5-B2EE-95B3AF2D3515}" srcOrd="5" destOrd="0" presId="urn:microsoft.com/office/officeart/2005/8/layout/list1"/>
    <dgm:cxn modelId="{CDE1DEFC-318D-4AC1-9247-A916B683B7CA}" type="presParOf" srcId="{29C20D2F-DB2D-4A5D-81B2-7E78BF1DC570}" destId="{57739B3F-C1A4-4D6E-8D9D-4DEB02838CEE}" srcOrd="6" destOrd="0" presId="urn:microsoft.com/office/officeart/2005/8/layout/list1"/>
    <dgm:cxn modelId="{5F745A90-FF92-4F62-B296-EE8FE7D53C46}" type="presParOf" srcId="{29C20D2F-DB2D-4A5D-81B2-7E78BF1DC570}" destId="{3E54FF72-1EA5-4C32-8869-4A814B90EE42}" srcOrd="7" destOrd="0" presId="urn:microsoft.com/office/officeart/2005/8/layout/list1"/>
    <dgm:cxn modelId="{0E5472BB-244B-4B8B-994D-D171E4392BC5}" type="presParOf" srcId="{29C20D2F-DB2D-4A5D-81B2-7E78BF1DC570}" destId="{226DD8EE-90D8-47CC-85E8-9916F5CC1F38}" srcOrd="8" destOrd="0" presId="urn:microsoft.com/office/officeart/2005/8/layout/list1"/>
    <dgm:cxn modelId="{02DEAF9A-B79F-4E6F-B9F8-48C12906ADF6}" type="presParOf" srcId="{226DD8EE-90D8-47CC-85E8-9916F5CC1F38}" destId="{E8C88370-71DF-4B2C-8ED2-B08C1510FB02}" srcOrd="0" destOrd="0" presId="urn:microsoft.com/office/officeart/2005/8/layout/list1"/>
    <dgm:cxn modelId="{B3770F78-C485-4CFF-8D99-27584F2FA668}" type="presParOf" srcId="{226DD8EE-90D8-47CC-85E8-9916F5CC1F38}" destId="{20C66970-B50B-4BDE-8FBB-FB0C2F0F7CED}" srcOrd="1" destOrd="0" presId="urn:microsoft.com/office/officeart/2005/8/layout/list1"/>
    <dgm:cxn modelId="{EBDB6AF2-E644-47A7-956D-910769677DFC}" type="presParOf" srcId="{29C20D2F-DB2D-4A5D-81B2-7E78BF1DC570}" destId="{EE82FED6-9383-4D06-9B6F-8EACC5EC5A55}" srcOrd="9" destOrd="0" presId="urn:microsoft.com/office/officeart/2005/8/layout/list1"/>
    <dgm:cxn modelId="{E25B599D-BA76-41FA-9FBA-229E571CFE1A}" type="presParOf" srcId="{29C20D2F-DB2D-4A5D-81B2-7E78BF1DC570}" destId="{68A52FF8-4E66-4290-AE16-E74163385E35}" srcOrd="10" destOrd="0" presId="urn:microsoft.com/office/officeart/2005/8/layout/list1"/>
    <dgm:cxn modelId="{60C5367E-47D7-4DE2-9012-81495C782115}" type="presParOf" srcId="{29C20D2F-DB2D-4A5D-81B2-7E78BF1DC570}" destId="{5BD2D715-8EEC-4F86-8803-7B99AB669A5F}" srcOrd="11" destOrd="0" presId="urn:microsoft.com/office/officeart/2005/8/layout/list1"/>
    <dgm:cxn modelId="{1CFA05E6-254A-457C-867B-78AF48A8EA2B}" type="presParOf" srcId="{29C20D2F-DB2D-4A5D-81B2-7E78BF1DC570}" destId="{F073D005-1100-4AA9-96F6-56CE5F0FFCF3}" srcOrd="12" destOrd="0" presId="urn:microsoft.com/office/officeart/2005/8/layout/list1"/>
    <dgm:cxn modelId="{D5F0BA82-1820-481C-B13D-30D0C746148C}" type="presParOf" srcId="{F073D005-1100-4AA9-96F6-56CE5F0FFCF3}" destId="{502E6B03-FCAD-4189-946B-647810CAAFDA}" srcOrd="0" destOrd="0" presId="urn:microsoft.com/office/officeart/2005/8/layout/list1"/>
    <dgm:cxn modelId="{6402CD34-5687-44B7-AAC4-5483CA63401C}" type="presParOf" srcId="{F073D005-1100-4AA9-96F6-56CE5F0FFCF3}" destId="{E8FC19FC-3D75-48ED-9879-FB2C7406576B}" srcOrd="1" destOrd="0" presId="urn:microsoft.com/office/officeart/2005/8/layout/list1"/>
    <dgm:cxn modelId="{ED747F5C-7885-4BE4-9627-A63770015C2A}" type="presParOf" srcId="{29C20D2F-DB2D-4A5D-81B2-7E78BF1DC570}" destId="{3F312D63-25C9-4B2B-ADE9-91E34A43A4B0}" srcOrd="13" destOrd="0" presId="urn:microsoft.com/office/officeart/2005/8/layout/list1"/>
    <dgm:cxn modelId="{693A0CED-76CC-428D-8CF2-627F0ADD51D6}" type="presParOf" srcId="{29C20D2F-DB2D-4A5D-81B2-7E78BF1DC570}" destId="{853CD919-B7C3-44D4-BAA7-0D57BEEB04B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DF9E4B-E463-4140-BF8A-D8BA0CEE6983}" type="doc">
      <dgm:prSet loTypeId="urn:microsoft.com/office/officeart/2011/layout/TabList" loCatId="officeonline" qsTypeId="urn:microsoft.com/office/officeart/2005/8/quickstyle/simple5" qsCatId="simple" csTypeId="urn:microsoft.com/office/officeart/2005/8/colors/colorful2" csCatId="colorful" phldr="1"/>
      <dgm:spPr/>
      <dgm:t>
        <a:bodyPr/>
        <a:lstStyle/>
        <a:p>
          <a:endParaRPr lang="en-US"/>
        </a:p>
      </dgm:t>
    </dgm:pt>
    <dgm:pt modelId="{AF964A2F-9657-49BE-9951-F500F770E680}">
      <dgm:prSet phldrT="[Text]" custT="1"/>
      <dgm:spPr/>
      <dgm:t>
        <a:bodyPr/>
        <a:lstStyle/>
        <a:p>
          <a:r>
            <a:rPr lang="en-US" sz="1500" dirty="0" smtClean="0"/>
            <a:t>1.</a:t>
          </a:r>
          <a:endParaRPr lang="en-US" sz="1500" dirty="0"/>
        </a:p>
      </dgm:t>
    </dgm:pt>
    <dgm:pt modelId="{EDDEB2F4-2D88-41FB-84AF-BCA2E1A745FB}" type="parTrans" cxnId="{6BF6B35B-809A-444A-868C-691ED9A97DC2}">
      <dgm:prSet/>
      <dgm:spPr/>
      <dgm:t>
        <a:bodyPr/>
        <a:lstStyle/>
        <a:p>
          <a:endParaRPr lang="en-US" sz="1500"/>
        </a:p>
      </dgm:t>
    </dgm:pt>
    <dgm:pt modelId="{ADBCD29F-2644-4888-B73D-17A3A9C00B90}" type="sibTrans" cxnId="{6BF6B35B-809A-444A-868C-691ED9A97DC2}">
      <dgm:prSet/>
      <dgm:spPr/>
      <dgm:t>
        <a:bodyPr/>
        <a:lstStyle/>
        <a:p>
          <a:endParaRPr lang="en-US" sz="1500"/>
        </a:p>
      </dgm:t>
    </dgm:pt>
    <dgm:pt modelId="{2B6E8C34-DB46-40E9-82A1-5B1C4CB8440F}">
      <dgm:prSet phldrT="[Text]" custT="1"/>
      <dgm:spPr/>
      <dgm:t>
        <a:bodyPr/>
        <a:lstStyle/>
        <a:p>
          <a:r>
            <a:rPr lang="en-US" sz="2000" dirty="0" smtClean="0"/>
            <a:t>Data</a:t>
          </a:r>
          <a:r>
            <a:rPr lang="en-US" sz="1500" dirty="0" smtClean="0"/>
            <a:t> </a:t>
          </a:r>
          <a:r>
            <a:rPr lang="en-US" sz="2000" dirty="0" smtClean="0"/>
            <a:t>Augmentation</a:t>
          </a:r>
          <a:endParaRPr lang="en-US" sz="2000" dirty="0"/>
        </a:p>
      </dgm:t>
    </dgm:pt>
    <dgm:pt modelId="{1D9A2882-724D-4A4F-A629-43C800146BA6}" type="parTrans" cxnId="{0FE675EB-E376-41F3-9677-5E19EBDBAADF}">
      <dgm:prSet/>
      <dgm:spPr/>
      <dgm:t>
        <a:bodyPr/>
        <a:lstStyle/>
        <a:p>
          <a:endParaRPr lang="en-US" sz="1500"/>
        </a:p>
      </dgm:t>
    </dgm:pt>
    <dgm:pt modelId="{65A3C444-0720-48A7-9935-A6F703D74DBD}" type="sibTrans" cxnId="{0FE675EB-E376-41F3-9677-5E19EBDBAADF}">
      <dgm:prSet/>
      <dgm:spPr/>
      <dgm:t>
        <a:bodyPr/>
        <a:lstStyle/>
        <a:p>
          <a:endParaRPr lang="en-US" sz="1500"/>
        </a:p>
      </dgm:t>
    </dgm:pt>
    <dgm:pt modelId="{1FDBCA29-623C-4474-8F5F-20EF09F588E0}">
      <dgm:prSet phldrT="[Text]" custT="1"/>
      <dgm:spPr/>
      <dgm:t>
        <a:bodyPr/>
        <a:lstStyle/>
        <a:p>
          <a:r>
            <a:rPr lang="en-US" sz="1500" dirty="0" smtClean="0"/>
            <a:t> Generating train and validation data.</a:t>
          </a:r>
          <a:endParaRPr lang="en-US" sz="1500" dirty="0"/>
        </a:p>
      </dgm:t>
    </dgm:pt>
    <dgm:pt modelId="{3F3D81BE-FE7C-4AA2-AD88-05D3EA20DD4C}" type="parTrans" cxnId="{A3D91BA9-7ADB-4B54-A79C-9CA8FE4F2575}">
      <dgm:prSet/>
      <dgm:spPr/>
      <dgm:t>
        <a:bodyPr/>
        <a:lstStyle/>
        <a:p>
          <a:endParaRPr lang="en-US" sz="1500"/>
        </a:p>
      </dgm:t>
    </dgm:pt>
    <dgm:pt modelId="{078471DE-3EBB-44C8-B504-0DA219F21655}" type="sibTrans" cxnId="{A3D91BA9-7ADB-4B54-A79C-9CA8FE4F2575}">
      <dgm:prSet/>
      <dgm:spPr/>
      <dgm:t>
        <a:bodyPr/>
        <a:lstStyle/>
        <a:p>
          <a:endParaRPr lang="en-US" sz="1500"/>
        </a:p>
      </dgm:t>
    </dgm:pt>
    <dgm:pt modelId="{BCA242BA-49BC-4193-BEAB-55239550ECC5}">
      <dgm:prSet phldrT="[Text]" custT="1"/>
      <dgm:spPr/>
      <dgm:t>
        <a:bodyPr/>
        <a:lstStyle/>
        <a:p>
          <a:r>
            <a:rPr lang="en-US" sz="1500" dirty="0" smtClean="0"/>
            <a:t>2.</a:t>
          </a:r>
          <a:endParaRPr lang="en-US" sz="1500" dirty="0"/>
        </a:p>
      </dgm:t>
    </dgm:pt>
    <dgm:pt modelId="{4DFE907C-687E-4444-80AD-65F623BCE8BB}" type="parTrans" cxnId="{0E6161C5-54BF-4C41-9282-4FB583A9FBD8}">
      <dgm:prSet/>
      <dgm:spPr/>
      <dgm:t>
        <a:bodyPr/>
        <a:lstStyle/>
        <a:p>
          <a:endParaRPr lang="en-US" sz="1500"/>
        </a:p>
      </dgm:t>
    </dgm:pt>
    <dgm:pt modelId="{D66E69FC-8874-4D23-BE95-C9513832D90E}" type="sibTrans" cxnId="{0E6161C5-54BF-4C41-9282-4FB583A9FBD8}">
      <dgm:prSet/>
      <dgm:spPr/>
      <dgm:t>
        <a:bodyPr/>
        <a:lstStyle/>
        <a:p>
          <a:endParaRPr lang="en-US" sz="1500"/>
        </a:p>
      </dgm:t>
    </dgm:pt>
    <dgm:pt modelId="{F8A47441-7EEE-41C3-8E07-AA34E781C71C}">
      <dgm:prSet phldrT="[Text]" custT="1"/>
      <dgm:spPr/>
      <dgm:t>
        <a:bodyPr/>
        <a:lstStyle/>
        <a:p>
          <a:r>
            <a:rPr lang="en-US" sz="2000" dirty="0" smtClean="0"/>
            <a:t> Building the VGG16 network</a:t>
          </a:r>
          <a:endParaRPr lang="en-US" sz="2000" dirty="0"/>
        </a:p>
      </dgm:t>
    </dgm:pt>
    <dgm:pt modelId="{5E7F729C-0E4F-4316-ABF5-5A8AF8230E8F}" type="parTrans" cxnId="{B21DDE87-0E15-4CDA-8225-6150B2E35623}">
      <dgm:prSet/>
      <dgm:spPr/>
      <dgm:t>
        <a:bodyPr/>
        <a:lstStyle/>
        <a:p>
          <a:endParaRPr lang="en-US" sz="1500"/>
        </a:p>
      </dgm:t>
    </dgm:pt>
    <dgm:pt modelId="{69294A66-C4C8-4111-95B7-E9956663CD33}" type="sibTrans" cxnId="{B21DDE87-0E15-4CDA-8225-6150B2E35623}">
      <dgm:prSet/>
      <dgm:spPr/>
      <dgm:t>
        <a:bodyPr/>
        <a:lstStyle/>
        <a:p>
          <a:endParaRPr lang="en-US" sz="1500"/>
        </a:p>
      </dgm:t>
    </dgm:pt>
    <dgm:pt modelId="{218BD22C-AE85-4FFB-9DC8-B1A5F2E07067}">
      <dgm:prSet phldrT="[Text]" custT="1"/>
      <dgm:spPr/>
      <dgm:t>
        <a:bodyPr/>
        <a:lstStyle/>
        <a:p>
          <a:r>
            <a:rPr lang="en-US" sz="1500" dirty="0" smtClean="0"/>
            <a:t>Initialize VGG16 .</a:t>
          </a:r>
          <a:endParaRPr lang="en-US" sz="1500" dirty="0"/>
        </a:p>
      </dgm:t>
    </dgm:pt>
    <dgm:pt modelId="{CBD92371-B87F-41E4-9CD7-BF35AF185D3E}" type="parTrans" cxnId="{4B82CBD6-A23C-413A-8A61-C9A9CFDC7871}">
      <dgm:prSet/>
      <dgm:spPr/>
      <dgm:t>
        <a:bodyPr/>
        <a:lstStyle/>
        <a:p>
          <a:endParaRPr lang="en-US" sz="1500"/>
        </a:p>
      </dgm:t>
    </dgm:pt>
    <dgm:pt modelId="{F051802D-3DBB-49CB-88F4-7C4BF4FFCE9E}" type="sibTrans" cxnId="{4B82CBD6-A23C-413A-8A61-C9A9CFDC7871}">
      <dgm:prSet/>
      <dgm:spPr/>
      <dgm:t>
        <a:bodyPr/>
        <a:lstStyle/>
        <a:p>
          <a:endParaRPr lang="en-US" sz="1500"/>
        </a:p>
      </dgm:t>
    </dgm:pt>
    <dgm:pt modelId="{452208EF-95AF-42DB-A438-6CE43A747AB2}">
      <dgm:prSet phldrT="[Text]" custT="1"/>
      <dgm:spPr/>
      <dgm:t>
        <a:bodyPr/>
        <a:lstStyle/>
        <a:p>
          <a:r>
            <a:rPr lang="en-US" sz="1500" dirty="0" smtClean="0"/>
            <a:t>3.</a:t>
          </a:r>
        </a:p>
      </dgm:t>
    </dgm:pt>
    <dgm:pt modelId="{5F9AB997-76A1-4E7E-B97A-919C39AE17C2}" type="parTrans" cxnId="{5CFC1EC0-E563-4F41-865E-8C25F038C4A5}">
      <dgm:prSet/>
      <dgm:spPr/>
      <dgm:t>
        <a:bodyPr/>
        <a:lstStyle/>
        <a:p>
          <a:endParaRPr lang="en-US" sz="1500"/>
        </a:p>
      </dgm:t>
    </dgm:pt>
    <dgm:pt modelId="{59BEDF9F-51FA-4A17-9FC2-C83D1CCE7FE0}" type="sibTrans" cxnId="{5CFC1EC0-E563-4F41-865E-8C25F038C4A5}">
      <dgm:prSet/>
      <dgm:spPr/>
      <dgm:t>
        <a:bodyPr/>
        <a:lstStyle/>
        <a:p>
          <a:endParaRPr lang="en-US" sz="1500"/>
        </a:p>
      </dgm:t>
    </dgm:pt>
    <dgm:pt modelId="{E95F61DF-5F9D-4EBC-8F18-F4A1AB41FC81}">
      <dgm:prSet phldrT="[Text]" custT="1"/>
      <dgm:spPr/>
      <dgm:t>
        <a:bodyPr/>
        <a:lstStyle/>
        <a:p>
          <a:r>
            <a:rPr lang="en-US" sz="2000" dirty="0" smtClean="0"/>
            <a:t>Training the Model </a:t>
          </a:r>
          <a:endParaRPr lang="en-US" sz="2000" dirty="0"/>
        </a:p>
      </dgm:t>
    </dgm:pt>
    <dgm:pt modelId="{6FDF22A2-F93D-42C3-9D44-352C9FDA9F0F}" type="parTrans" cxnId="{626A0504-0A06-4EF6-AF18-02596017E18D}">
      <dgm:prSet/>
      <dgm:spPr/>
      <dgm:t>
        <a:bodyPr/>
        <a:lstStyle/>
        <a:p>
          <a:endParaRPr lang="en-US" sz="1500"/>
        </a:p>
      </dgm:t>
    </dgm:pt>
    <dgm:pt modelId="{0C5E5460-5F87-479A-8E9D-4CD753BD4753}" type="sibTrans" cxnId="{626A0504-0A06-4EF6-AF18-02596017E18D}">
      <dgm:prSet/>
      <dgm:spPr/>
      <dgm:t>
        <a:bodyPr/>
        <a:lstStyle/>
        <a:p>
          <a:endParaRPr lang="en-US" sz="1500"/>
        </a:p>
      </dgm:t>
    </dgm:pt>
    <dgm:pt modelId="{57E96015-D810-4159-8B44-3BB4F63F012B}">
      <dgm:prSet phldrT="[Text]" custT="1"/>
      <dgm:spPr/>
      <dgm:t>
        <a:bodyPr/>
        <a:lstStyle/>
        <a:p>
          <a:r>
            <a:rPr lang="en-US" sz="1500" dirty="0" smtClean="0"/>
            <a:t>Compile the model</a:t>
          </a:r>
          <a:endParaRPr lang="en-US" sz="1500" dirty="0"/>
        </a:p>
      </dgm:t>
    </dgm:pt>
    <dgm:pt modelId="{8B22F964-3647-4854-96C1-90C511D5827C}" type="parTrans" cxnId="{B7C16FBE-7CCC-4068-97B2-DA1770E8CBDA}">
      <dgm:prSet/>
      <dgm:spPr/>
      <dgm:t>
        <a:bodyPr/>
        <a:lstStyle/>
        <a:p>
          <a:endParaRPr lang="en-US" sz="1500"/>
        </a:p>
      </dgm:t>
    </dgm:pt>
    <dgm:pt modelId="{2DEAE227-F63E-483F-BA2D-D63DC0FAE2A5}" type="sibTrans" cxnId="{B7C16FBE-7CCC-4068-97B2-DA1770E8CBDA}">
      <dgm:prSet/>
      <dgm:spPr/>
      <dgm:t>
        <a:bodyPr/>
        <a:lstStyle/>
        <a:p>
          <a:endParaRPr lang="en-US" sz="1500"/>
        </a:p>
      </dgm:t>
    </dgm:pt>
    <dgm:pt modelId="{CF5A232E-7E52-4E14-A596-229DA8727CDB}">
      <dgm:prSet phldrT="[Text]" custT="1"/>
      <dgm:spPr/>
      <dgm:t>
        <a:bodyPr/>
        <a:lstStyle/>
        <a:p>
          <a:r>
            <a:rPr lang="en-US" sz="1500" dirty="0" smtClean="0"/>
            <a:t>Setting suitable target size for images.</a:t>
          </a:r>
          <a:endParaRPr lang="en-US" sz="1500" dirty="0"/>
        </a:p>
      </dgm:t>
    </dgm:pt>
    <dgm:pt modelId="{0BEAA787-98CF-4436-981B-F0CAC2B6E14F}" type="parTrans" cxnId="{9EB8E328-4BD2-443A-80FA-88C37F54C9B1}">
      <dgm:prSet/>
      <dgm:spPr/>
      <dgm:t>
        <a:bodyPr/>
        <a:lstStyle/>
        <a:p>
          <a:endParaRPr lang="en-US"/>
        </a:p>
      </dgm:t>
    </dgm:pt>
    <dgm:pt modelId="{FC7D2E47-BC10-4BE9-A5A2-3D9AF5D81923}" type="sibTrans" cxnId="{9EB8E328-4BD2-443A-80FA-88C37F54C9B1}">
      <dgm:prSet/>
      <dgm:spPr/>
      <dgm:t>
        <a:bodyPr/>
        <a:lstStyle/>
        <a:p>
          <a:endParaRPr lang="en-US"/>
        </a:p>
      </dgm:t>
    </dgm:pt>
    <dgm:pt modelId="{4C39AF88-DFAF-4C44-A0C8-EC852201E929}">
      <dgm:prSet phldrT="[Text]" custT="1"/>
      <dgm:spPr/>
      <dgm:t>
        <a:bodyPr/>
        <a:lstStyle/>
        <a:p>
          <a:endParaRPr lang="en-US" sz="1500" dirty="0"/>
        </a:p>
      </dgm:t>
    </dgm:pt>
    <dgm:pt modelId="{9226AA7B-FA52-4A65-B4D8-C1E255CB7E3E}" type="parTrans" cxnId="{FA727E57-BD6B-4E3E-B603-05EA99BCD798}">
      <dgm:prSet/>
      <dgm:spPr/>
      <dgm:t>
        <a:bodyPr/>
        <a:lstStyle/>
        <a:p>
          <a:endParaRPr lang="en-US"/>
        </a:p>
      </dgm:t>
    </dgm:pt>
    <dgm:pt modelId="{4388F88B-AD86-44FF-85F7-1664A4A26763}" type="sibTrans" cxnId="{FA727E57-BD6B-4E3E-B603-05EA99BCD798}">
      <dgm:prSet/>
      <dgm:spPr/>
      <dgm:t>
        <a:bodyPr/>
        <a:lstStyle/>
        <a:p>
          <a:endParaRPr lang="en-US"/>
        </a:p>
      </dgm:t>
    </dgm:pt>
    <dgm:pt modelId="{A3121859-AFDB-4811-ADDB-D31802893FB6}">
      <dgm:prSet phldrT="[Text]" custT="1"/>
      <dgm:spPr/>
      <dgm:t>
        <a:bodyPr/>
        <a:lstStyle/>
        <a:p>
          <a:endParaRPr lang="en-US" sz="1500" dirty="0"/>
        </a:p>
      </dgm:t>
    </dgm:pt>
    <dgm:pt modelId="{4031B8E1-8478-493D-9E7E-2F5E75C9A720}" type="parTrans" cxnId="{00581D6E-27C4-4B9B-8630-F2AB5FC79492}">
      <dgm:prSet/>
      <dgm:spPr/>
      <dgm:t>
        <a:bodyPr/>
        <a:lstStyle/>
        <a:p>
          <a:endParaRPr lang="en-US"/>
        </a:p>
      </dgm:t>
    </dgm:pt>
    <dgm:pt modelId="{A611C28D-BFD8-4E05-AEA4-E9BF4DADE8EA}" type="sibTrans" cxnId="{00581D6E-27C4-4B9B-8630-F2AB5FC79492}">
      <dgm:prSet/>
      <dgm:spPr/>
      <dgm:t>
        <a:bodyPr/>
        <a:lstStyle/>
        <a:p>
          <a:endParaRPr lang="en-US"/>
        </a:p>
      </dgm:t>
    </dgm:pt>
    <dgm:pt modelId="{4FCBFAE1-77FF-4F4A-8E70-9E891C3951C2}">
      <dgm:prSet phldrT="[Text]" custT="1"/>
      <dgm:spPr/>
      <dgm:t>
        <a:bodyPr/>
        <a:lstStyle/>
        <a:p>
          <a:endParaRPr lang="en-US" sz="1500" dirty="0"/>
        </a:p>
      </dgm:t>
    </dgm:pt>
    <dgm:pt modelId="{7AC2DE8A-60C9-4113-8114-8FC25C3E2773}" type="parTrans" cxnId="{2AE5D689-1CBC-4CBD-89A0-79C8531D5C1C}">
      <dgm:prSet/>
      <dgm:spPr/>
      <dgm:t>
        <a:bodyPr/>
        <a:lstStyle/>
        <a:p>
          <a:endParaRPr lang="en-US"/>
        </a:p>
      </dgm:t>
    </dgm:pt>
    <dgm:pt modelId="{B299C07E-58B7-4EB0-AE07-5C45B8DB9143}" type="sibTrans" cxnId="{2AE5D689-1CBC-4CBD-89A0-79C8531D5C1C}">
      <dgm:prSet/>
      <dgm:spPr/>
      <dgm:t>
        <a:bodyPr/>
        <a:lstStyle/>
        <a:p>
          <a:endParaRPr lang="en-US"/>
        </a:p>
      </dgm:t>
    </dgm:pt>
    <dgm:pt modelId="{B09B93C3-3874-47A5-9822-5DD682EC84F2}">
      <dgm:prSet phldrT="[Text]" custT="1"/>
      <dgm:spPr/>
      <dgm:t>
        <a:bodyPr/>
        <a:lstStyle/>
        <a:p>
          <a:r>
            <a:rPr lang="en-US" sz="1500" dirty="0" smtClean="0"/>
            <a:t>Define  new Dense layers to train.</a:t>
          </a:r>
          <a:endParaRPr lang="en-US" sz="1500" dirty="0"/>
        </a:p>
      </dgm:t>
    </dgm:pt>
    <dgm:pt modelId="{25363065-BFD1-45B7-92CA-F5EB6FBA7526}" type="parTrans" cxnId="{939C4085-3EAA-4188-AF38-AA118892F5E1}">
      <dgm:prSet/>
      <dgm:spPr/>
      <dgm:t>
        <a:bodyPr/>
        <a:lstStyle/>
        <a:p>
          <a:endParaRPr lang="en-US"/>
        </a:p>
      </dgm:t>
    </dgm:pt>
    <dgm:pt modelId="{94D995FF-CDD8-4315-A9EF-6EBC74536347}" type="sibTrans" cxnId="{939C4085-3EAA-4188-AF38-AA118892F5E1}">
      <dgm:prSet/>
      <dgm:spPr/>
      <dgm:t>
        <a:bodyPr/>
        <a:lstStyle/>
        <a:p>
          <a:endParaRPr lang="en-US"/>
        </a:p>
      </dgm:t>
    </dgm:pt>
    <dgm:pt modelId="{D4BD7589-9BC1-4319-B639-5B43BB6F4298}">
      <dgm:prSet phldrT="[Text]" custT="1"/>
      <dgm:spPr/>
      <dgm:t>
        <a:bodyPr/>
        <a:lstStyle/>
        <a:p>
          <a:r>
            <a:rPr lang="en-US" sz="1500" dirty="0" smtClean="0"/>
            <a:t>Fit the model on train data for 25 epochs .</a:t>
          </a:r>
          <a:endParaRPr lang="en-US" sz="1500" dirty="0"/>
        </a:p>
      </dgm:t>
    </dgm:pt>
    <dgm:pt modelId="{5355F3D9-0DC3-4C99-A4B7-43DA4229441C}" type="parTrans" cxnId="{D2310E1A-71C9-48E2-BFAF-11BC03EBAA26}">
      <dgm:prSet/>
      <dgm:spPr/>
      <dgm:t>
        <a:bodyPr/>
        <a:lstStyle/>
        <a:p>
          <a:endParaRPr lang="en-US"/>
        </a:p>
      </dgm:t>
    </dgm:pt>
    <dgm:pt modelId="{1D98041C-5F23-4E01-A0C8-2E6E8771B949}" type="sibTrans" cxnId="{D2310E1A-71C9-48E2-BFAF-11BC03EBAA26}">
      <dgm:prSet/>
      <dgm:spPr/>
      <dgm:t>
        <a:bodyPr/>
        <a:lstStyle/>
        <a:p>
          <a:endParaRPr lang="en-US"/>
        </a:p>
      </dgm:t>
    </dgm:pt>
    <dgm:pt modelId="{39C61C4F-3BA1-4C40-BAC3-EE4C25E8DE29}">
      <dgm:prSet phldrT="[Text]" custT="1"/>
      <dgm:spPr/>
      <dgm:t>
        <a:bodyPr/>
        <a:lstStyle/>
        <a:p>
          <a:endParaRPr lang="en-US" sz="1500" dirty="0"/>
        </a:p>
      </dgm:t>
    </dgm:pt>
    <dgm:pt modelId="{F21A26F5-670A-4ED1-8862-5DA3B078D6F4}" type="parTrans" cxnId="{D7A25B29-5E8A-4028-99C1-6D39D571A565}">
      <dgm:prSet/>
      <dgm:spPr/>
      <dgm:t>
        <a:bodyPr/>
        <a:lstStyle/>
        <a:p>
          <a:endParaRPr lang="en-US"/>
        </a:p>
      </dgm:t>
    </dgm:pt>
    <dgm:pt modelId="{A935DAE3-D7CA-4AEE-A17B-D2BB857EE470}" type="sibTrans" cxnId="{D7A25B29-5E8A-4028-99C1-6D39D571A565}">
      <dgm:prSet/>
      <dgm:spPr/>
      <dgm:t>
        <a:bodyPr/>
        <a:lstStyle/>
        <a:p>
          <a:endParaRPr lang="en-US"/>
        </a:p>
      </dgm:t>
    </dgm:pt>
    <dgm:pt modelId="{0007E703-FF77-4338-80DD-465CB2262986}">
      <dgm:prSet phldrT="[Text]" custT="1"/>
      <dgm:spPr/>
      <dgm:t>
        <a:bodyPr/>
        <a:lstStyle/>
        <a:p>
          <a:endParaRPr lang="en-US" sz="1500" dirty="0"/>
        </a:p>
      </dgm:t>
    </dgm:pt>
    <dgm:pt modelId="{D5135B50-3949-4507-9637-A6CA44B23EC2}" type="parTrans" cxnId="{BFCD9E39-A3D9-4554-A403-6130CD08C333}">
      <dgm:prSet/>
      <dgm:spPr/>
      <dgm:t>
        <a:bodyPr/>
        <a:lstStyle/>
        <a:p>
          <a:endParaRPr lang="en-US"/>
        </a:p>
      </dgm:t>
    </dgm:pt>
    <dgm:pt modelId="{67905369-CDD9-4F51-9F06-AD1FFB3CBC89}" type="sibTrans" cxnId="{BFCD9E39-A3D9-4554-A403-6130CD08C333}">
      <dgm:prSet/>
      <dgm:spPr/>
      <dgm:t>
        <a:bodyPr/>
        <a:lstStyle/>
        <a:p>
          <a:endParaRPr lang="en-US"/>
        </a:p>
      </dgm:t>
    </dgm:pt>
    <dgm:pt modelId="{803E8F50-2F6E-4297-B22F-3E7C78D50AE3}" type="pres">
      <dgm:prSet presAssocID="{E4DF9E4B-E463-4140-BF8A-D8BA0CEE6983}" presName="Name0" presStyleCnt="0">
        <dgm:presLayoutVars>
          <dgm:chMax/>
          <dgm:chPref val="3"/>
          <dgm:dir/>
          <dgm:animOne val="branch"/>
          <dgm:animLvl val="lvl"/>
        </dgm:presLayoutVars>
      </dgm:prSet>
      <dgm:spPr/>
      <dgm:t>
        <a:bodyPr/>
        <a:lstStyle/>
        <a:p>
          <a:endParaRPr lang="en-US"/>
        </a:p>
      </dgm:t>
    </dgm:pt>
    <dgm:pt modelId="{82C91EA2-0228-4D65-A6C4-9BEE6755F289}" type="pres">
      <dgm:prSet presAssocID="{AF964A2F-9657-49BE-9951-F500F770E680}" presName="composite" presStyleCnt="0"/>
      <dgm:spPr/>
    </dgm:pt>
    <dgm:pt modelId="{DC094B0C-9617-4969-A339-545C414D7F79}" type="pres">
      <dgm:prSet presAssocID="{AF964A2F-9657-49BE-9951-F500F770E680}" presName="FirstChild" presStyleLbl="revTx" presStyleIdx="0" presStyleCnt="6">
        <dgm:presLayoutVars>
          <dgm:chMax val="0"/>
          <dgm:chPref val="0"/>
          <dgm:bulletEnabled val="1"/>
        </dgm:presLayoutVars>
      </dgm:prSet>
      <dgm:spPr/>
      <dgm:t>
        <a:bodyPr/>
        <a:lstStyle/>
        <a:p>
          <a:endParaRPr lang="en-US"/>
        </a:p>
      </dgm:t>
    </dgm:pt>
    <dgm:pt modelId="{7845E292-600B-4033-9D86-7BFB32737D75}" type="pres">
      <dgm:prSet presAssocID="{AF964A2F-9657-49BE-9951-F500F770E680}" presName="Parent" presStyleLbl="alignNode1" presStyleIdx="0" presStyleCnt="3">
        <dgm:presLayoutVars>
          <dgm:chMax val="3"/>
          <dgm:chPref val="3"/>
          <dgm:bulletEnabled val="1"/>
        </dgm:presLayoutVars>
      </dgm:prSet>
      <dgm:spPr/>
      <dgm:t>
        <a:bodyPr/>
        <a:lstStyle/>
        <a:p>
          <a:endParaRPr lang="en-US"/>
        </a:p>
      </dgm:t>
    </dgm:pt>
    <dgm:pt modelId="{91CF2415-E313-4852-B65C-6A36AFC365F3}" type="pres">
      <dgm:prSet presAssocID="{AF964A2F-9657-49BE-9951-F500F770E680}" presName="Accent" presStyleLbl="parChTrans1D1" presStyleIdx="0" presStyleCnt="3"/>
      <dgm:spPr/>
    </dgm:pt>
    <dgm:pt modelId="{5E0EEA1C-6F0A-48CD-9317-BA21B4B39B97}" type="pres">
      <dgm:prSet presAssocID="{AF964A2F-9657-49BE-9951-F500F770E680}" presName="Child" presStyleLbl="revTx" presStyleIdx="1" presStyleCnt="6">
        <dgm:presLayoutVars>
          <dgm:chMax val="0"/>
          <dgm:chPref val="0"/>
          <dgm:bulletEnabled val="1"/>
        </dgm:presLayoutVars>
      </dgm:prSet>
      <dgm:spPr/>
      <dgm:t>
        <a:bodyPr/>
        <a:lstStyle/>
        <a:p>
          <a:endParaRPr lang="en-US"/>
        </a:p>
      </dgm:t>
    </dgm:pt>
    <dgm:pt modelId="{CFD413AA-85C8-4430-991F-2FFB05AC6E93}" type="pres">
      <dgm:prSet presAssocID="{ADBCD29F-2644-4888-B73D-17A3A9C00B90}" presName="sibTrans" presStyleCnt="0"/>
      <dgm:spPr/>
    </dgm:pt>
    <dgm:pt modelId="{9E39E1CF-AA53-44D9-86FB-C93F308E6866}" type="pres">
      <dgm:prSet presAssocID="{BCA242BA-49BC-4193-BEAB-55239550ECC5}" presName="composite" presStyleCnt="0"/>
      <dgm:spPr/>
    </dgm:pt>
    <dgm:pt modelId="{215A0F3A-E7F6-408E-A600-ED29C8A26B08}" type="pres">
      <dgm:prSet presAssocID="{BCA242BA-49BC-4193-BEAB-55239550ECC5}" presName="FirstChild" presStyleLbl="revTx" presStyleIdx="2" presStyleCnt="6">
        <dgm:presLayoutVars>
          <dgm:chMax val="0"/>
          <dgm:chPref val="0"/>
          <dgm:bulletEnabled val="1"/>
        </dgm:presLayoutVars>
      </dgm:prSet>
      <dgm:spPr/>
      <dgm:t>
        <a:bodyPr/>
        <a:lstStyle/>
        <a:p>
          <a:endParaRPr lang="en-US"/>
        </a:p>
      </dgm:t>
    </dgm:pt>
    <dgm:pt modelId="{93AD7FCD-28F9-4DCD-8AD4-888720117E69}" type="pres">
      <dgm:prSet presAssocID="{BCA242BA-49BC-4193-BEAB-55239550ECC5}" presName="Parent" presStyleLbl="alignNode1" presStyleIdx="1" presStyleCnt="3">
        <dgm:presLayoutVars>
          <dgm:chMax val="3"/>
          <dgm:chPref val="3"/>
          <dgm:bulletEnabled val="1"/>
        </dgm:presLayoutVars>
      </dgm:prSet>
      <dgm:spPr/>
      <dgm:t>
        <a:bodyPr/>
        <a:lstStyle/>
        <a:p>
          <a:endParaRPr lang="en-US"/>
        </a:p>
      </dgm:t>
    </dgm:pt>
    <dgm:pt modelId="{F6F840C4-AA3E-469E-A22E-0AAB41CFCAA2}" type="pres">
      <dgm:prSet presAssocID="{BCA242BA-49BC-4193-BEAB-55239550ECC5}" presName="Accent" presStyleLbl="parChTrans1D1" presStyleIdx="1" presStyleCnt="3"/>
      <dgm:spPr/>
    </dgm:pt>
    <dgm:pt modelId="{DF87CCE0-0155-4F76-B9CA-7EA1EBC228CA}" type="pres">
      <dgm:prSet presAssocID="{BCA242BA-49BC-4193-BEAB-55239550ECC5}" presName="Child" presStyleLbl="revTx" presStyleIdx="3" presStyleCnt="6">
        <dgm:presLayoutVars>
          <dgm:chMax val="0"/>
          <dgm:chPref val="0"/>
          <dgm:bulletEnabled val="1"/>
        </dgm:presLayoutVars>
      </dgm:prSet>
      <dgm:spPr/>
      <dgm:t>
        <a:bodyPr/>
        <a:lstStyle/>
        <a:p>
          <a:endParaRPr lang="en-US"/>
        </a:p>
      </dgm:t>
    </dgm:pt>
    <dgm:pt modelId="{7F8515B8-B9B7-4ABB-923E-B5C2E085AEF1}" type="pres">
      <dgm:prSet presAssocID="{D66E69FC-8874-4D23-BE95-C9513832D90E}" presName="sibTrans" presStyleCnt="0"/>
      <dgm:spPr/>
    </dgm:pt>
    <dgm:pt modelId="{268925E6-7158-4DCC-A58D-046AF2BABD7B}" type="pres">
      <dgm:prSet presAssocID="{452208EF-95AF-42DB-A438-6CE43A747AB2}" presName="composite" presStyleCnt="0"/>
      <dgm:spPr/>
    </dgm:pt>
    <dgm:pt modelId="{92BE0D4E-6549-47D6-A926-72AA3F3D48D3}" type="pres">
      <dgm:prSet presAssocID="{452208EF-95AF-42DB-A438-6CE43A747AB2}" presName="FirstChild" presStyleLbl="revTx" presStyleIdx="4" presStyleCnt="6">
        <dgm:presLayoutVars>
          <dgm:chMax val="0"/>
          <dgm:chPref val="0"/>
          <dgm:bulletEnabled val="1"/>
        </dgm:presLayoutVars>
      </dgm:prSet>
      <dgm:spPr/>
      <dgm:t>
        <a:bodyPr/>
        <a:lstStyle/>
        <a:p>
          <a:endParaRPr lang="en-US"/>
        </a:p>
      </dgm:t>
    </dgm:pt>
    <dgm:pt modelId="{4189AA9D-9275-4EFD-BE3C-898EF5BCF60F}" type="pres">
      <dgm:prSet presAssocID="{452208EF-95AF-42DB-A438-6CE43A747AB2}" presName="Parent" presStyleLbl="alignNode1" presStyleIdx="2" presStyleCnt="3">
        <dgm:presLayoutVars>
          <dgm:chMax val="3"/>
          <dgm:chPref val="3"/>
          <dgm:bulletEnabled val="1"/>
        </dgm:presLayoutVars>
      </dgm:prSet>
      <dgm:spPr/>
      <dgm:t>
        <a:bodyPr/>
        <a:lstStyle/>
        <a:p>
          <a:endParaRPr lang="en-US"/>
        </a:p>
      </dgm:t>
    </dgm:pt>
    <dgm:pt modelId="{C7D92D2D-3A82-4561-971A-27BA6C94F5FB}" type="pres">
      <dgm:prSet presAssocID="{452208EF-95AF-42DB-A438-6CE43A747AB2}" presName="Accent" presStyleLbl="parChTrans1D1" presStyleIdx="2" presStyleCnt="3"/>
      <dgm:spPr/>
    </dgm:pt>
    <dgm:pt modelId="{4599958D-0DBD-4FC3-B92D-3AA104044920}" type="pres">
      <dgm:prSet presAssocID="{452208EF-95AF-42DB-A438-6CE43A747AB2}" presName="Child" presStyleLbl="revTx" presStyleIdx="5" presStyleCnt="6">
        <dgm:presLayoutVars>
          <dgm:chMax val="0"/>
          <dgm:chPref val="0"/>
          <dgm:bulletEnabled val="1"/>
        </dgm:presLayoutVars>
      </dgm:prSet>
      <dgm:spPr/>
      <dgm:t>
        <a:bodyPr/>
        <a:lstStyle/>
        <a:p>
          <a:endParaRPr lang="en-US"/>
        </a:p>
      </dgm:t>
    </dgm:pt>
  </dgm:ptLst>
  <dgm:cxnLst>
    <dgm:cxn modelId="{3726AE95-6BF7-4F44-86E7-25C33FA6B074}" type="presOf" srcId="{E4DF9E4B-E463-4140-BF8A-D8BA0CEE6983}" destId="{803E8F50-2F6E-4297-B22F-3E7C78D50AE3}" srcOrd="0" destOrd="0" presId="urn:microsoft.com/office/officeart/2011/layout/TabList"/>
    <dgm:cxn modelId="{CDAB872A-2D8C-4A28-B9CD-C6C1FC8617D0}" type="presOf" srcId="{0007E703-FF77-4338-80DD-465CB2262986}" destId="{4599958D-0DBD-4FC3-B92D-3AA104044920}" srcOrd="0" destOrd="0" presId="urn:microsoft.com/office/officeart/2011/layout/TabList"/>
    <dgm:cxn modelId="{0E6161C5-54BF-4C41-9282-4FB583A9FBD8}" srcId="{E4DF9E4B-E463-4140-BF8A-D8BA0CEE6983}" destId="{BCA242BA-49BC-4193-BEAB-55239550ECC5}" srcOrd="1" destOrd="0" parTransId="{4DFE907C-687E-4444-80AD-65F623BCE8BB}" sibTransId="{D66E69FC-8874-4D23-BE95-C9513832D90E}"/>
    <dgm:cxn modelId="{A3D91BA9-7ADB-4B54-A79C-9CA8FE4F2575}" srcId="{AF964A2F-9657-49BE-9951-F500F770E680}" destId="{1FDBCA29-623C-4474-8F5F-20EF09F588E0}" srcOrd="2" destOrd="0" parTransId="{3F3D81BE-FE7C-4AA2-AD88-05D3EA20DD4C}" sibTransId="{078471DE-3EBB-44C8-B504-0DA219F21655}"/>
    <dgm:cxn modelId="{C014900F-5E69-4272-94D8-15DE29442719}" type="presOf" srcId="{452208EF-95AF-42DB-A438-6CE43A747AB2}" destId="{4189AA9D-9275-4EFD-BE3C-898EF5BCF60F}" srcOrd="0" destOrd="0" presId="urn:microsoft.com/office/officeart/2011/layout/TabList"/>
    <dgm:cxn modelId="{0FE675EB-E376-41F3-9677-5E19EBDBAADF}" srcId="{AF964A2F-9657-49BE-9951-F500F770E680}" destId="{2B6E8C34-DB46-40E9-82A1-5B1C4CB8440F}" srcOrd="0" destOrd="0" parTransId="{1D9A2882-724D-4A4F-A629-43C800146BA6}" sibTransId="{65A3C444-0720-48A7-9935-A6F703D74DBD}"/>
    <dgm:cxn modelId="{D7A25B29-5E8A-4028-99C1-6D39D571A565}" srcId="{BCA242BA-49BC-4193-BEAB-55239550ECC5}" destId="{39C61C4F-3BA1-4C40-BAC3-EE4C25E8DE29}" srcOrd="1" destOrd="0" parTransId="{F21A26F5-670A-4ED1-8862-5DA3B078D6F4}" sibTransId="{A935DAE3-D7CA-4AEE-A17B-D2BB857EE470}"/>
    <dgm:cxn modelId="{B2720808-FD95-49A8-8D46-5084DF301A09}" type="presOf" srcId="{218BD22C-AE85-4FFB-9DC8-B1A5F2E07067}" destId="{DF87CCE0-0155-4F76-B9CA-7EA1EBC228CA}" srcOrd="0" destOrd="1" presId="urn:microsoft.com/office/officeart/2011/layout/TabList"/>
    <dgm:cxn modelId="{BFCD9E39-A3D9-4554-A403-6130CD08C333}" srcId="{452208EF-95AF-42DB-A438-6CE43A747AB2}" destId="{0007E703-FF77-4338-80DD-465CB2262986}" srcOrd="1" destOrd="0" parTransId="{D5135B50-3949-4507-9637-A6CA44B23EC2}" sibTransId="{67905369-CDD9-4F51-9F06-AD1FFB3CBC89}"/>
    <dgm:cxn modelId="{B9BDF609-C913-49B4-89E9-0E5A456C859C}" type="presOf" srcId="{57E96015-D810-4159-8B44-3BB4F63F012B}" destId="{4599958D-0DBD-4FC3-B92D-3AA104044920}" srcOrd="0" destOrd="1" presId="urn:microsoft.com/office/officeart/2011/layout/TabList"/>
    <dgm:cxn modelId="{A1CA2F35-5E02-4BCF-82D1-E94221AC99D3}" type="presOf" srcId="{F8A47441-7EEE-41C3-8E07-AA34E781C71C}" destId="{215A0F3A-E7F6-408E-A600-ED29C8A26B08}" srcOrd="0" destOrd="0" presId="urn:microsoft.com/office/officeart/2011/layout/TabList"/>
    <dgm:cxn modelId="{939C4085-3EAA-4188-AF38-AA118892F5E1}" srcId="{BCA242BA-49BC-4193-BEAB-55239550ECC5}" destId="{B09B93C3-3874-47A5-9822-5DD682EC84F2}" srcOrd="3" destOrd="0" parTransId="{25363065-BFD1-45B7-92CA-F5EB6FBA7526}" sibTransId="{94D995FF-CDD8-4315-A9EF-6EBC74536347}"/>
    <dgm:cxn modelId="{E68A53F4-9BBD-43C6-BB12-298C38C81B2C}" type="presOf" srcId="{39C61C4F-3BA1-4C40-BAC3-EE4C25E8DE29}" destId="{DF87CCE0-0155-4F76-B9CA-7EA1EBC228CA}" srcOrd="0" destOrd="0" presId="urn:microsoft.com/office/officeart/2011/layout/TabList"/>
    <dgm:cxn modelId="{D2310E1A-71C9-48E2-BFAF-11BC03EBAA26}" srcId="{452208EF-95AF-42DB-A438-6CE43A747AB2}" destId="{D4BD7589-9BC1-4319-B639-5B43BB6F4298}" srcOrd="3" destOrd="0" parTransId="{5355F3D9-0DC3-4C99-A4B7-43DA4229441C}" sibTransId="{1D98041C-5F23-4E01-A0C8-2E6E8771B949}"/>
    <dgm:cxn modelId="{07728C99-769C-4F4F-90D8-FADD25F5069B}" type="presOf" srcId="{AF964A2F-9657-49BE-9951-F500F770E680}" destId="{7845E292-600B-4033-9D86-7BFB32737D75}" srcOrd="0" destOrd="0" presId="urn:microsoft.com/office/officeart/2011/layout/TabList"/>
    <dgm:cxn modelId="{6BF6B35B-809A-444A-868C-691ED9A97DC2}" srcId="{E4DF9E4B-E463-4140-BF8A-D8BA0CEE6983}" destId="{AF964A2F-9657-49BE-9951-F500F770E680}" srcOrd="0" destOrd="0" parTransId="{EDDEB2F4-2D88-41FB-84AF-BCA2E1A745FB}" sibTransId="{ADBCD29F-2644-4888-B73D-17A3A9C00B90}"/>
    <dgm:cxn modelId="{3D65EA31-F57F-4F78-9E8E-3143CC06EBEF}" type="presOf" srcId="{E95F61DF-5F9D-4EBC-8F18-F4A1AB41FC81}" destId="{92BE0D4E-6549-47D6-A926-72AA3F3D48D3}" srcOrd="0" destOrd="0" presId="urn:microsoft.com/office/officeart/2011/layout/TabList"/>
    <dgm:cxn modelId="{EF02D670-BDC9-4E03-98F1-A65CC578DCDA}" type="presOf" srcId="{1FDBCA29-623C-4474-8F5F-20EF09F588E0}" destId="{5E0EEA1C-6F0A-48CD-9317-BA21B4B39B97}" srcOrd="0" destOrd="1" presId="urn:microsoft.com/office/officeart/2011/layout/TabList"/>
    <dgm:cxn modelId="{2AE5D689-1CBC-4CBD-89A0-79C8531D5C1C}" srcId="{BCA242BA-49BC-4193-BEAB-55239550ECC5}" destId="{4FCBFAE1-77FF-4F4A-8E70-9E891C3951C2}" srcOrd="4" destOrd="0" parTransId="{7AC2DE8A-60C9-4113-8114-8FC25C3E2773}" sibTransId="{B299C07E-58B7-4EB0-AE07-5C45B8DB9143}"/>
    <dgm:cxn modelId="{B7C16FBE-7CCC-4068-97B2-DA1770E8CBDA}" srcId="{452208EF-95AF-42DB-A438-6CE43A747AB2}" destId="{57E96015-D810-4159-8B44-3BB4F63F012B}" srcOrd="2" destOrd="0" parTransId="{8B22F964-3647-4854-96C1-90C511D5827C}" sibTransId="{2DEAE227-F63E-483F-BA2D-D63DC0FAE2A5}"/>
    <dgm:cxn modelId="{FA727E57-BD6B-4E3E-B603-05EA99BCD798}" srcId="{AF964A2F-9657-49BE-9951-F500F770E680}" destId="{4C39AF88-DFAF-4C44-A0C8-EC852201E929}" srcOrd="4" destOrd="0" parTransId="{9226AA7B-FA52-4A65-B4D8-C1E255CB7E3E}" sibTransId="{4388F88B-AD86-44FF-85F7-1664A4A26763}"/>
    <dgm:cxn modelId="{83E0837F-4FE9-462F-8F4C-75B7CDCE5007}" type="presOf" srcId="{B09B93C3-3874-47A5-9822-5DD682EC84F2}" destId="{DF87CCE0-0155-4F76-B9CA-7EA1EBC228CA}" srcOrd="0" destOrd="2" presId="urn:microsoft.com/office/officeart/2011/layout/TabList"/>
    <dgm:cxn modelId="{626A0504-0A06-4EF6-AF18-02596017E18D}" srcId="{452208EF-95AF-42DB-A438-6CE43A747AB2}" destId="{E95F61DF-5F9D-4EBC-8F18-F4A1AB41FC81}" srcOrd="0" destOrd="0" parTransId="{6FDF22A2-F93D-42C3-9D44-352C9FDA9F0F}" sibTransId="{0C5E5460-5F87-479A-8E9D-4CD753BD4753}"/>
    <dgm:cxn modelId="{97878EFD-5A9D-4767-A69E-70AF821BE11E}" type="presOf" srcId="{BCA242BA-49BC-4193-BEAB-55239550ECC5}" destId="{93AD7FCD-28F9-4DCD-8AD4-888720117E69}" srcOrd="0" destOrd="0" presId="urn:microsoft.com/office/officeart/2011/layout/TabList"/>
    <dgm:cxn modelId="{5CFC1EC0-E563-4F41-865E-8C25F038C4A5}" srcId="{E4DF9E4B-E463-4140-BF8A-D8BA0CEE6983}" destId="{452208EF-95AF-42DB-A438-6CE43A747AB2}" srcOrd="2" destOrd="0" parTransId="{5F9AB997-76A1-4E7E-B97A-919C39AE17C2}" sibTransId="{59BEDF9F-51FA-4A17-9FC2-C83D1CCE7FE0}"/>
    <dgm:cxn modelId="{E3001F23-EEFC-4AE8-986A-5CC878FB1518}" type="presOf" srcId="{4FCBFAE1-77FF-4F4A-8E70-9E891C3951C2}" destId="{DF87CCE0-0155-4F76-B9CA-7EA1EBC228CA}" srcOrd="0" destOrd="3" presId="urn:microsoft.com/office/officeart/2011/layout/TabList"/>
    <dgm:cxn modelId="{2638A636-6658-478B-B43D-F13679A50871}" type="presOf" srcId="{4C39AF88-DFAF-4C44-A0C8-EC852201E929}" destId="{5E0EEA1C-6F0A-48CD-9317-BA21B4B39B97}" srcOrd="0" destOrd="3" presId="urn:microsoft.com/office/officeart/2011/layout/TabList"/>
    <dgm:cxn modelId="{4B82CBD6-A23C-413A-8A61-C9A9CFDC7871}" srcId="{BCA242BA-49BC-4193-BEAB-55239550ECC5}" destId="{218BD22C-AE85-4FFB-9DC8-B1A5F2E07067}" srcOrd="2" destOrd="0" parTransId="{CBD92371-B87F-41E4-9CD7-BF35AF185D3E}" sibTransId="{F051802D-3DBB-49CB-88F4-7C4BF4FFCE9E}"/>
    <dgm:cxn modelId="{B0BB22F5-0F9E-4BE4-A012-86AB9E25E9F2}" type="presOf" srcId="{A3121859-AFDB-4811-ADDB-D31802893FB6}" destId="{5E0EEA1C-6F0A-48CD-9317-BA21B4B39B97}" srcOrd="0" destOrd="0" presId="urn:microsoft.com/office/officeart/2011/layout/TabList"/>
    <dgm:cxn modelId="{222035B7-05DD-4DBB-A82B-F99C8E658BDA}" type="presOf" srcId="{D4BD7589-9BC1-4319-B639-5B43BB6F4298}" destId="{4599958D-0DBD-4FC3-B92D-3AA104044920}" srcOrd="0" destOrd="2" presId="urn:microsoft.com/office/officeart/2011/layout/TabList"/>
    <dgm:cxn modelId="{00581D6E-27C4-4B9B-8630-F2AB5FC79492}" srcId="{AF964A2F-9657-49BE-9951-F500F770E680}" destId="{A3121859-AFDB-4811-ADDB-D31802893FB6}" srcOrd="1" destOrd="0" parTransId="{4031B8E1-8478-493D-9E7E-2F5E75C9A720}" sibTransId="{A611C28D-BFD8-4E05-AEA4-E9BF4DADE8EA}"/>
    <dgm:cxn modelId="{9EB8E328-4BD2-443A-80FA-88C37F54C9B1}" srcId="{AF964A2F-9657-49BE-9951-F500F770E680}" destId="{CF5A232E-7E52-4E14-A596-229DA8727CDB}" srcOrd="3" destOrd="0" parTransId="{0BEAA787-98CF-4436-981B-F0CAC2B6E14F}" sibTransId="{FC7D2E47-BC10-4BE9-A5A2-3D9AF5D81923}"/>
    <dgm:cxn modelId="{8766BB4C-2B22-4577-880B-18C369A08C74}" type="presOf" srcId="{CF5A232E-7E52-4E14-A596-229DA8727CDB}" destId="{5E0EEA1C-6F0A-48CD-9317-BA21B4B39B97}" srcOrd="0" destOrd="2" presId="urn:microsoft.com/office/officeart/2011/layout/TabList"/>
    <dgm:cxn modelId="{6A0D86BA-20D4-420E-9086-200933F568F4}" type="presOf" srcId="{2B6E8C34-DB46-40E9-82A1-5B1C4CB8440F}" destId="{DC094B0C-9617-4969-A339-545C414D7F79}" srcOrd="0" destOrd="0" presId="urn:microsoft.com/office/officeart/2011/layout/TabList"/>
    <dgm:cxn modelId="{B21DDE87-0E15-4CDA-8225-6150B2E35623}" srcId="{BCA242BA-49BC-4193-BEAB-55239550ECC5}" destId="{F8A47441-7EEE-41C3-8E07-AA34E781C71C}" srcOrd="0" destOrd="0" parTransId="{5E7F729C-0E4F-4316-ABF5-5A8AF8230E8F}" sibTransId="{69294A66-C4C8-4111-95B7-E9956663CD33}"/>
    <dgm:cxn modelId="{1EB2D796-D335-4C78-BB33-DA749DFF0424}" type="presParOf" srcId="{803E8F50-2F6E-4297-B22F-3E7C78D50AE3}" destId="{82C91EA2-0228-4D65-A6C4-9BEE6755F289}" srcOrd="0" destOrd="0" presId="urn:microsoft.com/office/officeart/2011/layout/TabList"/>
    <dgm:cxn modelId="{C9FB3299-88ED-4C3D-A099-5FB302837D5D}" type="presParOf" srcId="{82C91EA2-0228-4D65-A6C4-9BEE6755F289}" destId="{DC094B0C-9617-4969-A339-545C414D7F79}" srcOrd="0" destOrd="0" presId="urn:microsoft.com/office/officeart/2011/layout/TabList"/>
    <dgm:cxn modelId="{F695BDA3-D6C5-4763-AA64-784846A67FB7}" type="presParOf" srcId="{82C91EA2-0228-4D65-A6C4-9BEE6755F289}" destId="{7845E292-600B-4033-9D86-7BFB32737D75}" srcOrd="1" destOrd="0" presId="urn:microsoft.com/office/officeart/2011/layout/TabList"/>
    <dgm:cxn modelId="{D70308E3-DE27-48BF-B3B2-7BC04789CE78}" type="presParOf" srcId="{82C91EA2-0228-4D65-A6C4-9BEE6755F289}" destId="{91CF2415-E313-4852-B65C-6A36AFC365F3}" srcOrd="2" destOrd="0" presId="urn:microsoft.com/office/officeart/2011/layout/TabList"/>
    <dgm:cxn modelId="{21F4A0B9-4188-459C-ACFE-E5218A4F0A40}" type="presParOf" srcId="{803E8F50-2F6E-4297-B22F-3E7C78D50AE3}" destId="{5E0EEA1C-6F0A-48CD-9317-BA21B4B39B97}" srcOrd="1" destOrd="0" presId="urn:microsoft.com/office/officeart/2011/layout/TabList"/>
    <dgm:cxn modelId="{A47BA740-69F8-4AD9-B62A-CFA01928ED2B}" type="presParOf" srcId="{803E8F50-2F6E-4297-B22F-3E7C78D50AE3}" destId="{CFD413AA-85C8-4430-991F-2FFB05AC6E93}" srcOrd="2" destOrd="0" presId="urn:microsoft.com/office/officeart/2011/layout/TabList"/>
    <dgm:cxn modelId="{BCFB75DB-83E1-4E41-9D10-A7DC42CA2FDE}" type="presParOf" srcId="{803E8F50-2F6E-4297-B22F-3E7C78D50AE3}" destId="{9E39E1CF-AA53-44D9-86FB-C93F308E6866}" srcOrd="3" destOrd="0" presId="urn:microsoft.com/office/officeart/2011/layout/TabList"/>
    <dgm:cxn modelId="{C354827E-18E2-4934-A784-2C2F07D44F44}" type="presParOf" srcId="{9E39E1CF-AA53-44D9-86FB-C93F308E6866}" destId="{215A0F3A-E7F6-408E-A600-ED29C8A26B08}" srcOrd="0" destOrd="0" presId="urn:microsoft.com/office/officeart/2011/layout/TabList"/>
    <dgm:cxn modelId="{BAF77941-053A-4AA3-B45E-E215D28BE43D}" type="presParOf" srcId="{9E39E1CF-AA53-44D9-86FB-C93F308E6866}" destId="{93AD7FCD-28F9-4DCD-8AD4-888720117E69}" srcOrd="1" destOrd="0" presId="urn:microsoft.com/office/officeart/2011/layout/TabList"/>
    <dgm:cxn modelId="{7459A2A9-F502-4B15-AE4D-4A794E630705}" type="presParOf" srcId="{9E39E1CF-AA53-44D9-86FB-C93F308E6866}" destId="{F6F840C4-AA3E-469E-A22E-0AAB41CFCAA2}" srcOrd="2" destOrd="0" presId="urn:microsoft.com/office/officeart/2011/layout/TabList"/>
    <dgm:cxn modelId="{C6891F40-4F74-4A61-A82A-AD5DCB4F64F1}" type="presParOf" srcId="{803E8F50-2F6E-4297-B22F-3E7C78D50AE3}" destId="{DF87CCE0-0155-4F76-B9CA-7EA1EBC228CA}" srcOrd="4" destOrd="0" presId="urn:microsoft.com/office/officeart/2011/layout/TabList"/>
    <dgm:cxn modelId="{5A2C2AD3-A114-4BE7-9B2E-A81777794E90}" type="presParOf" srcId="{803E8F50-2F6E-4297-B22F-3E7C78D50AE3}" destId="{7F8515B8-B9B7-4ABB-923E-B5C2E085AEF1}" srcOrd="5" destOrd="0" presId="urn:microsoft.com/office/officeart/2011/layout/TabList"/>
    <dgm:cxn modelId="{C1BDB170-2C31-4498-B6A9-519604617784}" type="presParOf" srcId="{803E8F50-2F6E-4297-B22F-3E7C78D50AE3}" destId="{268925E6-7158-4DCC-A58D-046AF2BABD7B}" srcOrd="6" destOrd="0" presId="urn:microsoft.com/office/officeart/2011/layout/TabList"/>
    <dgm:cxn modelId="{BE84A6C0-4E44-4A95-8BA7-403D5F92AE3F}" type="presParOf" srcId="{268925E6-7158-4DCC-A58D-046AF2BABD7B}" destId="{92BE0D4E-6549-47D6-A926-72AA3F3D48D3}" srcOrd="0" destOrd="0" presId="urn:microsoft.com/office/officeart/2011/layout/TabList"/>
    <dgm:cxn modelId="{03202894-6E13-47A2-AE9D-1E69C0CB28BE}" type="presParOf" srcId="{268925E6-7158-4DCC-A58D-046AF2BABD7B}" destId="{4189AA9D-9275-4EFD-BE3C-898EF5BCF60F}" srcOrd="1" destOrd="0" presId="urn:microsoft.com/office/officeart/2011/layout/TabList"/>
    <dgm:cxn modelId="{20C2DDD1-064A-4993-B8A6-3A1F87682A9F}" type="presParOf" srcId="{268925E6-7158-4DCC-A58D-046AF2BABD7B}" destId="{C7D92D2D-3A82-4561-971A-27BA6C94F5FB}" srcOrd="2" destOrd="0" presId="urn:microsoft.com/office/officeart/2011/layout/TabList"/>
    <dgm:cxn modelId="{26E05719-C5D3-405F-B239-1F10B4E45C7A}" type="presParOf" srcId="{803E8F50-2F6E-4297-B22F-3E7C78D50AE3}" destId="{4599958D-0DBD-4FC3-B92D-3AA104044920}"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94B101-0946-464E-B184-9AADC9A46926}" type="doc">
      <dgm:prSet loTypeId="urn:microsoft.com/office/officeart/2008/layout/HorizontalMultiLevelHierarchy" loCatId="hierarchy" qsTypeId="urn:microsoft.com/office/officeart/2005/8/quickstyle/simple5" qsCatId="simple" csTypeId="urn:microsoft.com/office/officeart/2005/8/colors/colorful2" csCatId="colorful" phldr="1"/>
      <dgm:spPr/>
      <dgm:t>
        <a:bodyPr/>
        <a:lstStyle/>
        <a:p>
          <a:endParaRPr lang="en-US"/>
        </a:p>
      </dgm:t>
    </dgm:pt>
    <dgm:pt modelId="{E6C5A256-D2B5-4227-9A2E-081FCE9F2C5A}">
      <dgm:prSet phldrT="[Text]"/>
      <dgm:spPr/>
      <dgm:t>
        <a:bodyPr/>
        <a:lstStyle/>
        <a:p>
          <a:r>
            <a:rPr lang="en-US" dirty="0" smtClean="0"/>
            <a:t>Classifier</a:t>
          </a:r>
          <a:endParaRPr lang="en-US" dirty="0"/>
        </a:p>
      </dgm:t>
    </dgm:pt>
    <dgm:pt modelId="{5DCEE7E3-9B94-4DEA-A030-F284F17D3BB1}" type="parTrans" cxnId="{4F0FEE9C-04F1-4767-A249-CE6C052BB09D}">
      <dgm:prSet/>
      <dgm:spPr/>
      <dgm:t>
        <a:bodyPr/>
        <a:lstStyle/>
        <a:p>
          <a:endParaRPr lang="en-US"/>
        </a:p>
      </dgm:t>
    </dgm:pt>
    <dgm:pt modelId="{B0E7DDEC-A9BD-442E-8BB9-691BEA103DC6}" type="sibTrans" cxnId="{4F0FEE9C-04F1-4767-A249-CE6C052BB09D}">
      <dgm:prSet/>
      <dgm:spPr/>
      <dgm:t>
        <a:bodyPr/>
        <a:lstStyle/>
        <a:p>
          <a:endParaRPr lang="en-US"/>
        </a:p>
      </dgm:t>
    </dgm:pt>
    <dgm:pt modelId="{8A34E06B-6887-4B83-8FB8-97EBE878E0E1}">
      <dgm:prSet phldrT="[Text]" custT="1"/>
      <dgm:spPr/>
      <dgm:t>
        <a:bodyPr/>
        <a:lstStyle/>
        <a:p>
          <a:r>
            <a:rPr lang="en-US" sz="1500" dirty="0" smtClean="0"/>
            <a:t>If Red then “STOP”</a:t>
          </a:r>
          <a:endParaRPr lang="en-US" sz="1500" dirty="0"/>
        </a:p>
      </dgm:t>
    </dgm:pt>
    <dgm:pt modelId="{0C664BC9-07AE-415E-B2ED-D47002B700E1}" type="parTrans" cxnId="{936BD933-B69C-49BB-97F8-40E2EA2DC0DA}">
      <dgm:prSet/>
      <dgm:spPr/>
      <dgm:t>
        <a:bodyPr/>
        <a:lstStyle/>
        <a:p>
          <a:endParaRPr lang="en-US"/>
        </a:p>
      </dgm:t>
    </dgm:pt>
    <dgm:pt modelId="{70768940-A8D0-40D7-AE74-9A0F46C4BCA2}" type="sibTrans" cxnId="{936BD933-B69C-49BB-97F8-40E2EA2DC0DA}">
      <dgm:prSet/>
      <dgm:spPr/>
      <dgm:t>
        <a:bodyPr/>
        <a:lstStyle/>
        <a:p>
          <a:endParaRPr lang="en-US"/>
        </a:p>
      </dgm:t>
    </dgm:pt>
    <dgm:pt modelId="{7312EC6A-A255-4351-8568-9053694850DA}">
      <dgm:prSet phldrT="[Text]" custT="1"/>
      <dgm:spPr/>
      <dgm:t>
        <a:bodyPr/>
        <a:lstStyle/>
        <a:p>
          <a:r>
            <a:rPr lang="en-US" sz="1500" baseline="0" dirty="0" smtClean="0"/>
            <a:t>If Yellow then “Get Ready”</a:t>
          </a:r>
          <a:endParaRPr lang="en-US" sz="1500" baseline="0" dirty="0"/>
        </a:p>
      </dgm:t>
    </dgm:pt>
    <dgm:pt modelId="{39423731-A3A0-42F7-8155-C1E8B491D58F}" type="parTrans" cxnId="{F1D9F2C4-F57A-47E5-8B51-8A8D43D7133C}">
      <dgm:prSet/>
      <dgm:spPr/>
      <dgm:t>
        <a:bodyPr/>
        <a:lstStyle/>
        <a:p>
          <a:endParaRPr lang="en-US"/>
        </a:p>
      </dgm:t>
    </dgm:pt>
    <dgm:pt modelId="{D1868E48-81FA-46DD-AD5B-31D9B4726C5C}" type="sibTrans" cxnId="{F1D9F2C4-F57A-47E5-8B51-8A8D43D7133C}">
      <dgm:prSet/>
      <dgm:spPr/>
      <dgm:t>
        <a:bodyPr/>
        <a:lstStyle/>
        <a:p>
          <a:endParaRPr lang="en-US"/>
        </a:p>
      </dgm:t>
    </dgm:pt>
    <dgm:pt modelId="{55FF277C-F12B-400E-8F90-F9C4C8F48807}">
      <dgm:prSet phldrT="[Text]" custT="1"/>
      <dgm:spPr/>
      <dgm:t>
        <a:bodyPr/>
        <a:lstStyle/>
        <a:p>
          <a:r>
            <a:rPr lang="en-US" sz="1500" dirty="0" smtClean="0"/>
            <a:t>If Green then “Go”</a:t>
          </a:r>
          <a:endParaRPr lang="en-US" sz="1500" dirty="0"/>
        </a:p>
      </dgm:t>
    </dgm:pt>
    <dgm:pt modelId="{89BFB24D-858E-4130-8D6C-7BEB1C30468C}" type="parTrans" cxnId="{41D4DBFF-9833-4279-B0DD-65CFB7571752}">
      <dgm:prSet/>
      <dgm:spPr/>
      <dgm:t>
        <a:bodyPr/>
        <a:lstStyle/>
        <a:p>
          <a:endParaRPr lang="en-US"/>
        </a:p>
      </dgm:t>
    </dgm:pt>
    <dgm:pt modelId="{1298347B-6316-4F64-A3CB-D32B5B0091A3}" type="sibTrans" cxnId="{41D4DBFF-9833-4279-B0DD-65CFB7571752}">
      <dgm:prSet/>
      <dgm:spPr/>
      <dgm:t>
        <a:bodyPr/>
        <a:lstStyle/>
        <a:p>
          <a:endParaRPr lang="en-US"/>
        </a:p>
      </dgm:t>
    </dgm:pt>
    <dgm:pt modelId="{29D1B69E-D6E2-40E8-83AD-FC36486695E5}" type="pres">
      <dgm:prSet presAssocID="{4E94B101-0946-464E-B184-9AADC9A46926}" presName="Name0" presStyleCnt="0">
        <dgm:presLayoutVars>
          <dgm:chPref val="1"/>
          <dgm:dir val="rev"/>
          <dgm:animOne val="branch"/>
          <dgm:animLvl val="lvl"/>
          <dgm:resizeHandles val="exact"/>
        </dgm:presLayoutVars>
      </dgm:prSet>
      <dgm:spPr/>
      <dgm:t>
        <a:bodyPr/>
        <a:lstStyle/>
        <a:p>
          <a:endParaRPr lang="en-US"/>
        </a:p>
      </dgm:t>
    </dgm:pt>
    <dgm:pt modelId="{0F32DE0C-97DD-4237-A847-AE5693D4EDD6}" type="pres">
      <dgm:prSet presAssocID="{E6C5A256-D2B5-4227-9A2E-081FCE9F2C5A}" presName="root1" presStyleCnt="0"/>
      <dgm:spPr/>
    </dgm:pt>
    <dgm:pt modelId="{F9011CF3-2918-4DF9-BE41-9F97C1A8AC50}" type="pres">
      <dgm:prSet presAssocID="{E6C5A256-D2B5-4227-9A2E-081FCE9F2C5A}" presName="LevelOneTextNode" presStyleLbl="node0" presStyleIdx="0" presStyleCnt="1">
        <dgm:presLayoutVars>
          <dgm:chPref val="3"/>
        </dgm:presLayoutVars>
      </dgm:prSet>
      <dgm:spPr/>
      <dgm:t>
        <a:bodyPr/>
        <a:lstStyle/>
        <a:p>
          <a:endParaRPr lang="en-US"/>
        </a:p>
      </dgm:t>
    </dgm:pt>
    <dgm:pt modelId="{5EA46BFA-F10B-4865-A9BE-2CFF98077268}" type="pres">
      <dgm:prSet presAssocID="{E6C5A256-D2B5-4227-9A2E-081FCE9F2C5A}" presName="level2hierChild" presStyleCnt="0"/>
      <dgm:spPr/>
    </dgm:pt>
    <dgm:pt modelId="{18C8C9FA-1869-4BB5-AA95-4F4FB1C1E171}" type="pres">
      <dgm:prSet presAssocID="{0C664BC9-07AE-415E-B2ED-D47002B700E1}" presName="conn2-1" presStyleLbl="parChTrans1D2" presStyleIdx="0" presStyleCnt="3"/>
      <dgm:spPr/>
      <dgm:t>
        <a:bodyPr/>
        <a:lstStyle/>
        <a:p>
          <a:endParaRPr lang="en-US"/>
        </a:p>
      </dgm:t>
    </dgm:pt>
    <dgm:pt modelId="{D6398E08-0E06-42D0-A37C-70B317B328BA}" type="pres">
      <dgm:prSet presAssocID="{0C664BC9-07AE-415E-B2ED-D47002B700E1}" presName="connTx" presStyleLbl="parChTrans1D2" presStyleIdx="0" presStyleCnt="3"/>
      <dgm:spPr/>
      <dgm:t>
        <a:bodyPr/>
        <a:lstStyle/>
        <a:p>
          <a:endParaRPr lang="en-US"/>
        </a:p>
      </dgm:t>
    </dgm:pt>
    <dgm:pt modelId="{AC662E52-459B-48F3-8D5D-1863E6F36844}" type="pres">
      <dgm:prSet presAssocID="{8A34E06B-6887-4B83-8FB8-97EBE878E0E1}" presName="root2" presStyleCnt="0"/>
      <dgm:spPr/>
    </dgm:pt>
    <dgm:pt modelId="{D276C30A-E622-4B4F-A8D6-E3C371F7E6AE}" type="pres">
      <dgm:prSet presAssocID="{8A34E06B-6887-4B83-8FB8-97EBE878E0E1}" presName="LevelTwoTextNode" presStyleLbl="node2" presStyleIdx="0" presStyleCnt="3" custScaleX="199326">
        <dgm:presLayoutVars>
          <dgm:chPref val="3"/>
        </dgm:presLayoutVars>
      </dgm:prSet>
      <dgm:spPr/>
      <dgm:t>
        <a:bodyPr/>
        <a:lstStyle/>
        <a:p>
          <a:endParaRPr lang="en-US"/>
        </a:p>
      </dgm:t>
    </dgm:pt>
    <dgm:pt modelId="{E3BE7937-6317-4C86-A323-7C5F680E7BDE}" type="pres">
      <dgm:prSet presAssocID="{8A34E06B-6887-4B83-8FB8-97EBE878E0E1}" presName="level3hierChild" presStyleCnt="0"/>
      <dgm:spPr/>
    </dgm:pt>
    <dgm:pt modelId="{3167FBDE-2B32-4D42-809C-5AEDAB1120D5}" type="pres">
      <dgm:prSet presAssocID="{39423731-A3A0-42F7-8155-C1E8B491D58F}" presName="conn2-1" presStyleLbl="parChTrans1D2" presStyleIdx="1" presStyleCnt="3"/>
      <dgm:spPr/>
      <dgm:t>
        <a:bodyPr/>
        <a:lstStyle/>
        <a:p>
          <a:endParaRPr lang="en-US"/>
        </a:p>
      </dgm:t>
    </dgm:pt>
    <dgm:pt modelId="{2072DF1F-68AC-4C09-B9CD-AF7C00F0B66E}" type="pres">
      <dgm:prSet presAssocID="{39423731-A3A0-42F7-8155-C1E8B491D58F}" presName="connTx" presStyleLbl="parChTrans1D2" presStyleIdx="1" presStyleCnt="3"/>
      <dgm:spPr/>
      <dgm:t>
        <a:bodyPr/>
        <a:lstStyle/>
        <a:p>
          <a:endParaRPr lang="en-US"/>
        </a:p>
      </dgm:t>
    </dgm:pt>
    <dgm:pt modelId="{4224AC37-99C7-4709-B974-F3E135FEFE0C}" type="pres">
      <dgm:prSet presAssocID="{7312EC6A-A255-4351-8568-9053694850DA}" presName="root2" presStyleCnt="0"/>
      <dgm:spPr/>
    </dgm:pt>
    <dgm:pt modelId="{2F068494-09E7-4FBA-93A6-CDF0ECDA93CF}" type="pres">
      <dgm:prSet presAssocID="{7312EC6A-A255-4351-8568-9053694850DA}" presName="LevelTwoTextNode" presStyleLbl="node2" presStyleIdx="1" presStyleCnt="3" custScaleX="200839">
        <dgm:presLayoutVars>
          <dgm:chPref val="3"/>
        </dgm:presLayoutVars>
      </dgm:prSet>
      <dgm:spPr/>
      <dgm:t>
        <a:bodyPr/>
        <a:lstStyle/>
        <a:p>
          <a:endParaRPr lang="en-US"/>
        </a:p>
      </dgm:t>
    </dgm:pt>
    <dgm:pt modelId="{D5B7FE9F-2383-44C4-A096-1D14F3C7BD6B}" type="pres">
      <dgm:prSet presAssocID="{7312EC6A-A255-4351-8568-9053694850DA}" presName="level3hierChild" presStyleCnt="0"/>
      <dgm:spPr/>
    </dgm:pt>
    <dgm:pt modelId="{A1034AC7-2D33-41D3-9C3B-ADC5105289DD}" type="pres">
      <dgm:prSet presAssocID="{89BFB24D-858E-4130-8D6C-7BEB1C30468C}" presName="conn2-1" presStyleLbl="parChTrans1D2" presStyleIdx="2" presStyleCnt="3"/>
      <dgm:spPr/>
      <dgm:t>
        <a:bodyPr/>
        <a:lstStyle/>
        <a:p>
          <a:endParaRPr lang="en-US"/>
        </a:p>
      </dgm:t>
    </dgm:pt>
    <dgm:pt modelId="{EAD9BC29-4409-4B15-A8AB-BF5DE7727DDB}" type="pres">
      <dgm:prSet presAssocID="{89BFB24D-858E-4130-8D6C-7BEB1C30468C}" presName="connTx" presStyleLbl="parChTrans1D2" presStyleIdx="2" presStyleCnt="3"/>
      <dgm:spPr/>
      <dgm:t>
        <a:bodyPr/>
        <a:lstStyle/>
        <a:p>
          <a:endParaRPr lang="en-US"/>
        </a:p>
      </dgm:t>
    </dgm:pt>
    <dgm:pt modelId="{FA9276D3-ED4D-4AA0-AD45-9C8C2F31F40B}" type="pres">
      <dgm:prSet presAssocID="{55FF277C-F12B-400E-8F90-F9C4C8F48807}" presName="root2" presStyleCnt="0"/>
      <dgm:spPr/>
    </dgm:pt>
    <dgm:pt modelId="{C928CF00-BD3F-431A-AD69-DB35F16CD39F}" type="pres">
      <dgm:prSet presAssocID="{55FF277C-F12B-400E-8F90-F9C4C8F48807}" presName="LevelTwoTextNode" presStyleLbl="node2" presStyleIdx="2" presStyleCnt="3" custScaleX="199194">
        <dgm:presLayoutVars>
          <dgm:chPref val="3"/>
        </dgm:presLayoutVars>
      </dgm:prSet>
      <dgm:spPr/>
      <dgm:t>
        <a:bodyPr/>
        <a:lstStyle/>
        <a:p>
          <a:endParaRPr lang="en-US"/>
        </a:p>
      </dgm:t>
    </dgm:pt>
    <dgm:pt modelId="{2F1961C9-8A7C-4853-B5BC-B860649C87E2}" type="pres">
      <dgm:prSet presAssocID="{55FF277C-F12B-400E-8F90-F9C4C8F48807}" presName="level3hierChild" presStyleCnt="0"/>
      <dgm:spPr/>
    </dgm:pt>
  </dgm:ptLst>
  <dgm:cxnLst>
    <dgm:cxn modelId="{BF678A94-2A07-4C71-9EE7-8E5B1102185A}" type="presOf" srcId="{E6C5A256-D2B5-4227-9A2E-081FCE9F2C5A}" destId="{F9011CF3-2918-4DF9-BE41-9F97C1A8AC50}" srcOrd="0" destOrd="0" presId="urn:microsoft.com/office/officeart/2008/layout/HorizontalMultiLevelHierarchy"/>
    <dgm:cxn modelId="{4F0FEE9C-04F1-4767-A249-CE6C052BB09D}" srcId="{4E94B101-0946-464E-B184-9AADC9A46926}" destId="{E6C5A256-D2B5-4227-9A2E-081FCE9F2C5A}" srcOrd="0" destOrd="0" parTransId="{5DCEE7E3-9B94-4DEA-A030-F284F17D3BB1}" sibTransId="{B0E7DDEC-A9BD-442E-8BB9-691BEA103DC6}"/>
    <dgm:cxn modelId="{CCA4EAD3-7A9A-4B13-BC5A-9ACC0B73DE4C}" type="presOf" srcId="{0C664BC9-07AE-415E-B2ED-D47002B700E1}" destId="{D6398E08-0E06-42D0-A37C-70B317B328BA}" srcOrd="1" destOrd="0" presId="urn:microsoft.com/office/officeart/2008/layout/HorizontalMultiLevelHierarchy"/>
    <dgm:cxn modelId="{41D4DBFF-9833-4279-B0DD-65CFB7571752}" srcId="{E6C5A256-D2B5-4227-9A2E-081FCE9F2C5A}" destId="{55FF277C-F12B-400E-8F90-F9C4C8F48807}" srcOrd="2" destOrd="0" parTransId="{89BFB24D-858E-4130-8D6C-7BEB1C30468C}" sibTransId="{1298347B-6316-4F64-A3CB-D32B5B0091A3}"/>
    <dgm:cxn modelId="{4D538385-ECD6-4DCC-A6F2-C0E9B42B4ECB}" type="presOf" srcId="{4E94B101-0946-464E-B184-9AADC9A46926}" destId="{29D1B69E-D6E2-40E8-83AD-FC36486695E5}" srcOrd="0" destOrd="0" presId="urn:microsoft.com/office/officeart/2008/layout/HorizontalMultiLevelHierarchy"/>
    <dgm:cxn modelId="{DE696578-1B4E-4BF3-A482-E52C8C28EF95}" type="presOf" srcId="{0C664BC9-07AE-415E-B2ED-D47002B700E1}" destId="{18C8C9FA-1869-4BB5-AA95-4F4FB1C1E171}" srcOrd="0" destOrd="0" presId="urn:microsoft.com/office/officeart/2008/layout/HorizontalMultiLevelHierarchy"/>
    <dgm:cxn modelId="{C7699A00-D2E8-46E3-ADC0-4E25D81E64B6}" type="presOf" srcId="{89BFB24D-858E-4130-8D6C-7BEB1C30468C}" destId="{A1034AC7-2D33-41D3-9C3B-ADC5105289DD}" srcOrd="0" destOrd="0" presId="urn:microsoft.com/office/officeart/2008/layout/HorizontalMultiLevelHierarchy"/>
    <dgm:cxn modelId="{BE3C6D13-96C4-4EDB-A1DC-0CBE4990A249}" type="presOf" srcId="{7312EC6A-A255-4351-8568-9053694850DA}" destId="{2F068494-09E7-4FBA-93A6-CDF0ECDA93CF}" srcOrd="0" destOrd="0" presId="urn:microsoft.com/office/officeart/2008/layout/HorizontalMultiLevelHierarchy"/>
    <dgm:cxn modelId="{1CBF435E-6D36-4422-8EE0-2154E4DE74B3}" type="presOf" srcId="{39423731-A3A0-42F7-8155-C1E8B491D58F}" destId="{2072DF1F-68AC-4C09-B9CD-AF7C00F0B66E}" srcOrd="1" destOrd="0" presId="urn:microsoft.com/office/officeart/2008/layout/HorizontalMultiLevelHierarchy"/>
    <dgm:cxn modelId="{F1D9F2C4-F57A-47E5-8B51-8A8D43D7133C}" srcId="{E6C5A256-D2B5-4227-9A2E-081FCE9F2C5A}" destId="{7312EC6A-A255-4351-8568-9053694850DA}" srcOrd="1" destOrd="0" parTransId="{39423731-A3A0-42F7-8155-C1E8B491D58F}" sibTransId="{D1868E48-81FA-46DD-AD5B-31D9B4726C5C}"/>
    <dgm:cxn modelId="{7DC60825-69DB-469D-8807-D94633B83BFB}" type="presOf" srcId="{89BFB24D-858E-4130-8D6C-7BEB1C30468C}" destId="{EAD9BC29-4409-4B15-A8AB-BF5DE7727DDB}" srcOrd="1" destOrd="0" presId="urn:microsoft.com/office/officeart/2008/layout/HorizontalMultiLevelHierarchy"/>
    <dgm:cxn modelId="{A95A6161-F535-4912-BA01-C4C96A246040}" type="presOf" srcId="{55FF277C-F12B-400E-8F90-F9C4C8F48807}" destId="{C928CF00-BD3F-431A-AD69-DB35F16CD39F}" srcOrd="0" destOrd="0" presId="urn:microsoft.com/office/officeart/2008/layout/HorizontalMultiLevelHierarchy"/>
    <dgm:cxn modelId="{936BD933-B69C-49BB-97F8-40E2EA2DC0DA}" srcId="{E6C5A256-D2B5-4227-9A2E-081FCE9F2C5A}" destId="{8A34E06B-6887-4B83-8FB8-97EBE878E0E1}" srcOrd="0" destOrd="0" parTransId="{0C664BC9-07AE-415E-B2ED-D47002B700E1}" sibTransId="{70768940-A8D0-40D7-AE74-9A0F46C4BCA2}"/>
    <dgm:cxn modelId="{7E280824-47FF-47BB-8B2D-165B16ECA7DF}" type="presOf" srcId="{39423731-A3A0-42F7-8155-C1E8B491D58F}" destId="{3167FBDE-2B32-4D42-809C-5AEDAB1120D5}" srcOrd="0" destOrd="0" presId="urn:microsoft.com/office/officeart/2008/layout/HorizontalMultiLevelHierarchy"/>
    <dgm:cxn modelId="{ED8544CB-A4BD-4150-8A9A-59C9635D488A}" type="presOf" srcId="{8A34E06B-6887-4B83-8FB8-97EBE878E0E1}" destId="{D276C30A-E622-4B4F-A8D6-E3C371F7E6AE}" srcOrd="0" destOrd="0" presId="urn:microsoft.com/office/officeart/2008/layout/HorizontalMultiLevelHierarchy"/>
    <dgm:cxn modelId="{1B8B5DA8-5D94-485F-805F-25670290005A}" type="presParOf" srcId="{29D1B69E-D6E2-40E8-83AD-FC36486695E5}" destId="{0F32DE0C-97DD-4237-A847-AE5693D4EDD6}" srcOrd="0" destOrd="0" presId="urn:microsoft.com/office/officeart/2008/layout/HorizontalMultiLevelHierarchy"/>
    <dgm:cxn modelId="{A20C9D89-4187-4BB6-9D13-671D4EB82B68}" type="presParOf" srcId="{0F32DE0C-97DD-4237-A847-AE5693D4EDD6}" destId="{F9011CF3-2918-4DF9-BE41-9F97C1A8AC50}" srcOrd="0" destOrd="0" presId="urn:microsoft.com/office/officeart/2008/layout/HorizontalMultiLevelHierarchy"/>
    <dgm:cxn modelId="{92C1E02A-278B-45C0-92A3-F34DCFA14F62}" type="presParOf" srcId="{0F32DE0C-97DD-4237-A847-AE5693D4EDD6}" destId="{5EA46BFA-F10B-4865-A9BE-2CFF98077268}" srcOrd="1" destOrd="0" presId="urn:microsoft.com/office/officeart/2008/layout/HorizontalMultiLevelHierarchy"/>
    <dgm:cxn modelId="{D8E2C764-7B2D-48B6-8A2A-E9DCCFF1787A}" type="presParOf" srcId="{5EA46BFA-F10B-4865-A9BE-2CFF98077268}" destId="{18C8C9FA-1869-4BB5-AA95-4F4FB1C1E171}" srcOrd="0" destOrd="0" presId="urn:microsoft.com/office/officeart/2008/layout/HorizontalMultiLevelHierarchy"/>
    <dgm:cxn modelId="{4CD994C1-AB65-4CE2-9E15-30EE63880425}" type="presParOf" srcId="{18C8C9FA-1869-4BB5-AA95-4F4FB1C1E171}" destId="{D6398E08-0E06-42D0-A37C-70B317B328BA}" srcOrd="0" destOrd="0" presId="urn:microsoft.com/office/officeart/2008/layout/HorizontalMultiLevelHierarchy"/>
    <dgm:cxn modelId="{DA5923E1-D13B-4194-BCD6-C35479FD593D}" type="presParOf" srcId="{5EA46BFA-F10B-4865-A9BE-2CFF98077268}" destId="{AC662E52-459B-48F3-8D5D-1863E6F36844}" srcOrd="1" destOrd="0" presId="urn:microsoft.com/office/officeart/2008/layout/HorizontalMultiLevelHierarchy"/>
    <dgm:cxn modelId="{01DDAFBA-1811-4021-84DD-908F77D5A3A6}" type="presParOf" srcId="{AC662E52-459B-48F3-8D5D-1863E6F36844}" destId="{D276C30A-E622-4B4F-A8D6-E3C371F7E6AE}" srcOrd="0" destOrd="0" presId="urn:microsoft.com/office/officeart/2008/layout/HorizontalMultiLevelHierarchy"/>
    <dgm:cxn modelId="{D741BB27-576F-4501-BB70-CEBB5107047E}" type="presParOf" srcId="{AC662E52-459B-48F3-8D5D-1863E6F36844}" destId="{E3BE7937-6317-4C86-A323-7C5F680E7BDE}" srcOrd="1" destOrd="0" presId="urn:microsoft.com/office/officeart/2008/layout/HorizontalMultiLevelHierarchy"/>
    <dgm:cxn modelId="{31713006-0329-4647-912D-82DBA217E561}" type="presParOf" srcId="{5EA46BFA-F10B-4865-A9BE-2CFF98077268}" destId="{3167FBDE-2B32-4D42-809C-5AEDAB1120D5}" srcOrd="2" destOrd="0" presId="urn:microsoft.com/office/officeart/2008/layout/HorizontalMultiLevelHierarchy"/>
    <dgm:cxn modelId="{E95EE9B7-250B-4D36-A375-1A923B716808}" type="presParOf" srcId="{3167FBDE-2B32-4D42-809C-5AEDAB1120D5}" destId="{2072DF1F-68AC-4C09-B9CD-AF7C00F0B66E}" srcOrd="0" destOrd="0" presId="urn:microsoft.com/office/officeart/2008/layout/HorizontalMultiLevelHierarchy"/>
    <dgm:cxn modelId="{F8902B8B-29C8-4969-8F0D-9E1A5AB77142}" type="presParOf" srcId="{5EA46BFA-F10B-4865-A9BE-2CFF98077268}" destId="{4224AC37-99C7-4709-B974-F3E135FEFE0C}" srcOrd="3" destOrd="0" presId="urn:microsoft.com/office/officeart/2008/layout/HorizontalMultiLevelHierarchy"/>
    <dgm:cxn modelId="{8D000AD9-7660-4901-BCD0-D649D2083BA8}" type="presParOf" srcId="{4224AC37-99C7-4709-B974-F3E135FEFE0C}" destId="{2F068494-09E7-4FBA-93A6-CDF0ECDA93CF}" srcOrd="0" destOrd="0" presId="urn:microsoft.com/office/officeart/2008/layout/HorizontalMultiLevelHierarchy"/>
    <dgm:cxn modelId="{DC3C4D2B-CA7C-4D1A-8D5A-58E05A39D0C0}" type="presParOf" srcId="{4224AC37-99C7-4709-B974-F3E135FEFE0C}" destId="{D5B7FE9F-2383-44C4-A096-1D14F3C7BD6B}" srcOrd="1" destOrd="0" presId="urn:microsoft.com/office/officeart/2008/layout/HorizontalMultiLevelHierarchy"/>
    <dgm:cxn modelId="{E8B8625B-D99F-4E74-906D-BD73555E1BC2}" type="presParOf" srcId="{5EA46BFA-F10B-4865-A9BE-2CFF98077268}" destId="{A1034AC7-2D33-41D3-9C3B-ADC5105289DD}" srcOrd="4" destOrd="0" presId="urn:microsoft.com/office/officeart/2008/layout/HorizontalMultiLevelHierarchy"/>
    <dgm:cxn modelId="{DBD962E9-EAAE-4ADC-ABC2-27D36C077B40}" type="presParOf" srcId="{A1034AC7-2D33-41D3-9C3B-ADC5105289DD}" destId="{EAD9BC29-4409-4B15-A8AB-BF5DE7727DDB}" srcOrd="0" destOrd="0" presId="urn:microsoft.com/office/officeart/2008/layout/HorizontalMultiLevelHierarchy"/>
    <dgm:cxn modelId="{4554EC72-EC02-4188-ADEB-AB5442444C65}" type="presParOf" srcId="{5EA46BFA-F10B-4865-A9BE-2CFF98077268}" destId="{FA9276D3-ED4D-4AA0-AD45-9C8C2F31F40B}" srcOrd="5" destOrd="0" presId="urn:microsoft.com/office/officeart/2008/layout/HorizontalMultiLevelHierarchy"/>
    <dgm:cxn modelId="{736613B1-DD73-455C-8845-F3AB1E6EF00C}" type="presParOf" srcId="{FA9276D3-ED4D-4AA0-AD45-9C8C2F31F40B}" destId="{C928CF00-BD3F-431A-AD69-DB35F16CD39F}" srcOrd="0" destOrd="0" presId="urn:microsoft.com/office/officeart/2008/layout/HorizontalMultiLevelHierarchy"/>
    <dgm:cxn modelId="{14B6D2AC-EE21-4A99-A9A4-622C4B8A8A21}" type="presParOf" srcId="{FA9276D3-ED4D-4AA0-AD45-9C8C2F31F40B}" destId="{2F1961C9-8A7C-4853-B5BC-B860649C87E2}"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4CB46-F7C6-4E90-A52C-481AF3817892}">
      <dsp:nvSpPr>
        <dsp:cNvPr id="0" name=""/>
        <dsp:cNvSpPr/>
      </dsp:nvSpPr>
      <dsp:spPr>
        <a:xfrm>
          <a:off x="3605975" y="0"/>
          <a:ext cx="5408962" cy="1067593"/>
        </a:xfrm>
        <a:prstGeom prst="rightArrow">
          <a:avLst>
            <a:gd name="adj1" fmla="val 75000"/>
            <a:gd name="adj2" fmla="val 50000"/>
          </a:avLst>
        </a:prstGeom>
        <a:solidFill>
          <a:schemeClr val="accent1">
            <a:alpha val="90000"/>
            <a:tint val="40000"/>
            <a:hueOff val="0"/>
            <a:satOff val="0"/>
            <a:lumOff val="0"/>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Detecting traffic lights from an image and cropping it. </a:t>
          </a:r>
          <a:endParaRPr lang="en-US" sz="1700" kern="1200" dirty="0"/>
        </a:p>
        <a:p>
          <a:pPr marL="171450" lvl="1" indent="-171450" algn="l" defTabSz="755650">
            <a:lnSpc>
              <a:spcPct val="90000"/>
            </a:lnSpc>
            <a:spcBef>
              <a:spcPct val="0"/>
            </a:spcBef>
            <a:spcAft>
              <a:spcPct val="15000"/>
            </a:spcAft>
            <a:buChar char="••"/>
          </a:pPr>
          <a:r>
            <a:rPr lang="en-US" sz="1700" kern="1200" dirty="0" smtClean="0"/>
            <a:t>Saving the cropped image</a:t>
          </a:r>
          <a:endParaRPr lang="en-US" sz="1700" kern="1200" dirty="0"/>
        </a:p>
      </dsp:txBody>
      <dsp:txXfrm>
        <a:off x="3605975" y="133449"/>
        <a:ext cx="5008615" cy="800695"/>
      </dsp:txXfrm>
    </dsp:sp>
    <dsp:sp modelId="{5E6D8356-A546-41F5-BEF3-8808B7071944}">
      <dsp:nvSpPr>
        <dsp:cNvPr id="0" name=""/>
        <dsp:cNvSpPr/>
      </dsp:nvSpPr>
      <dsp:spPr>
        <a:xfrm>
          <a:off x="0" y="0"/>
          <a:ext cx="3605975" cy="1067593"/>
        </a:xfrm>
        <a:prstGeom prst="roundRect">
          <a:avLst/>
        </a:prstGeom>
        <a:solidFill>
          <a:schemeClr val="tx2">
            <a:lumMod val="50000"/>
            <a:lumOff val="5000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kern="1200" dirty="0" smtClean="0"/>
            <a:t>Object Detection</a:t>
          </a:r>
          <a:endParaRPr lang="en-US" sz="3000" kern="1200" dirty="0"/>
        </a:p>
      </dsp:txBody>
      <dsp:txXfrm>
        <a:off x="52116" y="52116"/>
        <a:ext cx="3501743" cy="963361"/>
      </dsp:txXfrm>
    </dsp:sp>
    <dsp:sp modelId="{2D8E68B4-40C3-470A-91DD-8D5903B34C6A}">
      <dsp:nvSpPr>
        <dsp:cNvPr id="0" name=""/>
        <dsp:cNvSpPr/>
      </dsp:nvSpPr>
      <dsp:spPr>
        <a:xfrm>
          <a:off x="3605975" y="1174353"/>
          <a:ext cx="5408962" cy="1067593"/>
        </a:xfrm>
        <a:prstGeom prst="rightArrow">
          <a:avLst>
            <a:gd name="adj1" fmla="val 75000"/>
            <a:gd name="adj2" fmla="val 50000"/>
          </a:avLst>
        </a:prstGeom>
        <a:solidFill>
          <a:schemeClr val="accent1">
            <a:alpha val="90000"/>
            <a:tint val="40000"/>
            <a:hueOff val="0"/>
            <a:satOff val="0"/>
            <a:lumOff val="0"/>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Classifying the cropped image into red or green as per the classes in the dataset</a:t>
          </a:r>
          <a:endParaRPr lang="en-US" sz="1700" kern="1200" dirty="0"/>
        </a:p>
      </dsp:txBody>
      <dsp:txXfrm>
        <a:off x="3605975" y="1307802"/>
        <a:ext cx="5008615" cy="800695"/>
      </dsp:txXfrm>
    </dsp:sp>
    <dsp:sp modelId="{640CA95F-52FA-4C00-BA3B-B5F4247237F1}">
      <dsp:nvSpPr>
        <dsp:cNvPr id="0" name=""/>
        <dsp:cNvSpPr/>
      </dsp:nvSpPr>
      <dsp:spPr>
        <a:xfrm>
          <a:off x="0" y="1174353"/>
          <a:ext cx="3605975" cy="1067593"/>
        </a:xfrm>
        <a:prstGeom prst="roundRect">
          <a:avLst/>
        </a:prstGeom>
        <a:solidFill>
          <a:schemeClr val="tx2">
            <a:lumMod val="50000"/>
            <a:lumOff val="5000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kern="1200" dirty="0" smtClean="0"/>
            <a:t>Classification</a:t>
          </a:r>
          <a:endParaRPr lang="en-US" sz="3000" kern="1200" dirty="0"/>
        </a:p>
      </dsp:txBody>
      <dsp:txXfrm>
        <a:off x="52116" y="1226469"/>
        <a:ext cx="3501743" cy="963361"/>
      </dsp:txXfrm>
    </dsp:sp>
    <dsp:sp modelId="{FADD5295-BB86-42EB-B328-47DA456943F6}">
      <dsp:nvSpPr>
        <dsp:cNvPr id="0" name=""/>
        <dsp:cNvSpPr/>
      </dsp:nvSpPr>
      <dsp:spPr>
        <a:xfrm>
          <a:off x="3605975" y="2348706"/>
          <a:ext cx="5408962" cy="1067593"/>
        </a:xfrm>
        <a:prstGeom prst="rightArrow">
          <a:avLst>
            <a:gd name="adj1" fmla="val 75000"/>
            <a:gd name="adj2" fmla="val 50000"/>
          </a:avLst>
        </a:prstGeom>
        <a:solidFill>
          <a:schemeClr val="accent1">
            <a:alpha val="90000"/>
            <a:tint val="40000"/>
            <a:hueOff val="0"/>
            <a:satOff val="0"/>
            <a:lumOff val="0"/>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With respect to the predicted class, an audio message will be conveyed.</a:t>
          </a:r>
          <a:endParaRPr lang="en-US" sz="2000" kern="1200" dirty="0"/>
        </a:p>
      </dsp:txBody>
      <dsp:txXfrm>
        <a:off x="3605975" y="2482155"/>
        <a:ext cx="5008615" cy="800695"/>
      </dsp:txXfrm>
    </dsp:sp>
    <dsp:sp modelId="{F98E913C-A92A-424B-80C9-35416388D531}">
      <dsp:nvSpPr>
        <dsp:cNvPr id="0" name=""/>
        <dsp:cNvSpPr/>
      </dsp:nvSpPr>
      <dsp:spPr>
        <a:xfrm>
          <a:off x="0" y="2348706"/>
          <a:ext cx="3605975" cy="1067593"/>
        </a:xfrm>
        <a:prstGeom prst="roundRect">
          <a:avLst/>
        </a:prstGeom>
        <a:solidFill>
          <a:schemeClr val="tx2">
            <a:lumMod val="50000"/>
            <a:lumOff val="5000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kern="1200" dirty="0" smtClean="0"/>
            <a:t>Prediction</a:t>
          </a:r>
          <a:endParaRPr lang="en-US" sz="3000" kern="1200" dirty="0"/>
        </a:p>
      </dsp:txBody>
      <dsp:txXfrm>
        <a:off x="52116" y="2400822"/>
        <a:ext cx="3501743" cy="9633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14D7E-FF1F-4777-9CAA-B3EA5E9AF872}">
      <dsp:nvSpPr>
        <dsp:cNvPr id="0" name=""/>
        <dsp:cNvSpPr/>
      </dsp:nvSpPr>
      <dsp:spPr>
        <a:xfrm>
          <a:off x="0" y="391566"/>
          <a:ext cx="5189538" cy="6552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749A8A9-8AC6-432E-8451-BE02BDA8BEB9}">
      <dsp:nvSpPr>
        <dsp:cNvPr id="0" name=""/>
        <dsp:cNvSpPr/>
      </dsp:nvSpPr>
      <dsp:spPr>
        <a:xfrm>
          <a:off x="268021" y="32582"/>
          <a:ext cx="3632676" cy="7675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307" tIns="0" rIns="137307" bIns="0" numCol="1" spcCol="1270" anchor="ctr" anchorCtr="0">
          <a:noAutofit/>
        </a:bodyPr>
        <a:lstStyle/>
        <a:p>
          <a:pPr lvl="0" algn="l" defTabSz="711200">
            <a:lnSpc>
              <a:spcPct val="90000"/>
            </a:lnSpc>
            <a:spcBef>
              <a:spcPct val="0"/>
            </a:spcBef>
            <a:spcAft>
              <a:spcPct val="35000"/>
            </a:spcAft>
          </a:pPr>
          <a:r>
            <a:rPr lang="en-US" sz="1600" b="0" kern="1200" dirty="0" smtClean="0"/>
            <a:t>1. Initializing Object Detection Model.(Yolo v3)</a:t>
          </a:r>
          <a:endParaRPr lang="en-US" sz="1600" b="0" kern="1200" dirty="0"/>
        </a:p>
      </dsp:txBody>
      <dsp:txXfrm>
        <a:off x="305488" y="70049"/>
        <a:ext cx="3557742" cy="692586"/>
      </dsp:txXfrm>
    </dsp:sp>
    <dsp:sp modelId="{57739B3F-C1A4-4D6E-8D9D-4DEB02838CEE}">
      <dsp:nvSpPr>
        <dsp:cNvPr id="0" name=""/>
        <dsp:cNvSpPr/>
      </dsp:nvSpPr>
      <dsp:spPr>
        <a:xfrm>
          <a:off x="0" y="1570926"/>
          <a:ext cx="5189538" cy="65520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D41D05A-2180-4EE5-9B5C-7FB69F10F9EE}">
      <dsp:nvSpPr>
        <dsp:cNvPr id="0" name=""/>
        <dsp:cNvSpPr/>
      </dsp:nvSpPr>
      <dsp:spPr>
        <a:xfrm>
          <a:off x="259476" y="1187166"/>
          <a:ext cx="3632676" cy="767520"/>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307" tIns="0" rIns="137307" bIns="0" numCol="1" spcCol="1270" anchor="ctr" anchorCtr="0">
          <a:noAutofit/>
        </a:bodyPr>
        <a:lstStyle/>
        <a:p>
          <a:pPr lvl="0" algn="l" defTabSz="711200">
            <a:lnSpc>
              <a:spcPct val="90000"/>
            </a:lnSpc>
            <a:spcBef>
              <a:spcPct val="0"/>
            </a:spcBef>
            <a:spcAft>
              <a:spcPct val="35000"/>
            </a:spcAft>
          </a:pPr>
          <a:r>
            <a:rPr lang="en-US" sz="1600" b="0" kern="1200" smtClean="0"/>
            <a:t>2. Detecting the objects as blobs</a:t>
          </a:r>
          <a:endParaRPr lang="en-US" sz="1600" b="0" kern="1200" dirty="0"/>
        </a:p>
      </dsp:txBody>
      <dsp:txXfrm>
        <a:off x="296943" y="1224633"/>
        <a:ext cx="3557742" cy="692586"/>
      </dsp:txXfrm>
    </dsp:sp>
    <dsp:sp modelId="{68A52FF8-4E66-4290-AE16-E74163385E35}">
      <dsp:nvSpPr>
        <dsp:cNvPr id="0" name=""/>
        <dsp:cNvSpPr/>
      </dsp:nvSpPr>
      <dsp:spPr>
        <a:xfrm>
          <a:off x="0" y="2750286"/>
          <a:ext cx="5189538" cy="65520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0C66970-B50B-4BDE-8FBB-FB0C2F0F7CED}">
      <dsp:nvSpPr>
        <dsp:cNvPr id="0" name=""/>
        <dsp:cNvSpPr/>
      </dsp:nvSpPr>
      <dsp:spPr>
        <a:xfrm>
          <a:off x="259476" y="2366526"/>
          <a:ext cx="3632676" cy="767520"/>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307" tIns="0" rIns="137307" bIns="0" numCol="1" spcCol="1270" anchor="ctr" anchorCtr="0">
          <a:noAutofit/>
        </a:bodyPr>
        <a:lstStyle/>
        <a:p>
          <a:pPr lvl="0" algn="l" defTabSz="711200">
            <a:lnSpc>
              <a:spcPct val="90000"/>
            </a:lnSpc>
            <a:spcBef>
              <a:spcPct val="0"/>
            </a:spcBef>
            <a:spcAft>
              <a:spcPct val="35000"/>
            </a:spcAft>
          </a:pPr>
          <a:r>
            <a:rPr lang="en-US" sz="1600" b="0" kern="1200" dirty="0" smtClean="0"/>
            <a:t>3.Forward Propagating the blobs detected through the network</a:t>
          </a:r>
          <a:endParaRPr lang="en-US" sz="1600" b="0" kern="1200" dirty="0"/>
        </a:p>
      </dsp:txBody>
      <dsp:txXfrm>
        <a:off x="296943" y="2403993"/>
        <a:ext cx="3557742" cy="692586"/>
      </dsp:txXfrm>
    </dsp:sp>
    <dsp:sp modelId="{853CD919-B7C3-44D4-BAA7-0D57BEEB04B5}">
      <dsp:nvSpPr>
        <dsp:cNvPr id="0" name=""/>
        <dsp:cNvSpPr/>
      </dsp:nvSpPr>
      <dsp:spPr>
        <a:xfrm>
          <a:off x="0" y="3929646"/>
          <a:ext cx="5189538" cy="6552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8FC19FC-3D75-48ED-9879-FB2C7406576B}">
      <dsp:nvSpPr>
        <dsp:cNvPr id="0" name=""/>
        <dsp:cNvSpPr/>
      </dsp:nvSpPr>
      <dsp:spPr>
        <a:xfrm>
          <a:off x="259476" y="3545886"/>
          <a:ext cx="3632676" cy="767520"/>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307" tIns="0" rIns="137307" bIns="0" numCol="1" spcCol="1270" anchor="ctr" anchorCtr="0">
          <a:noAutofit/>
        </a:bodyPr>
        <a:lstStyle/>
        <a:p>
          <a:pPr lvl="0" algn="l" defTabSz="622300">
            <a:lnSpc>
              <a:spcPct val="90000"/>
            </a:lnSpc>
            <a:spcBef>
              <a:spcPct val="0"/>
            </a:spcBef>
            <a:spcAft>
              <a:spcPct val="35000"/>
            </a:spcAft>
          </a:pPr>
          <a:r>
            <a:rPr lang="en-US" sz="1400" b="0" kern="1200" dirty="0" smtClean="0"/>
            <a:t>4.Output from network used to obtain the class index, box coordinated and confidence level of just traffic lights. </a:t>
          </a:r>
          <a:endParaRPr lang="en-US" sz="1400" b="0" kern="1200" dirty="0"/>
        </a:p>
      </dsp:txBody>
      <dsp:txXfrm>
        <a:off x="296943" y="3583353"/>
        <a:ext cx="3557742" cy="6925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92D2D-3A82-4561-971A-27BA6C94F5FB}">
      <dsp:nvSpPr>
        <dsp:cNvPr id="0" name=""/>
        <dsp:cNvSpPr/>
      </dsp:nvSpPr>
      <dsp:spPr>
        <a:xfrm>
          <a:off x="0" y="3244009"/>
          <a:ext cx="5189538" cy="0"/>
        </a:xfrm>
        <a:prstGeom prst="line">
          <a:avLst/>
        </a:pr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F840C4-AA3E-469E-A22E-0AAB41CFCAA2}">
      <dsp:nvSpPr>
        <dsp:cNvPr id="0" name=""/>
        <dsp:cNvSpPr/>
      </dsp:nvSpPr>
      <dsp:spPr>
        <a:xfrm>
          <a:off x="0" y="1850655"/>
          <a:ext cx="5189538" cy="0"/>
        </a:xfrm>
        <a:prstGeom prst="line">
          <a:avLst/>
        </a:pr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CF2415-E313-4852-B65C-6A36AFC365F3}">
      <dsp:nvSpPr>
        <dsp:cNvPr id="0" name=""/>
        <dsp:cNvSpPr/>
      </dsp:nvSpPr>
      <dsp:spPr>
        <a:xfrm>
          <a:off x="0" y="457302"/>
          <a:ext cx="5189538" cy="0"/>
        </a:xfrm>
        <a:prstGeom prst="line">
          <a:avLst/>
        </a:pr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94B0C-9617-4969-A339-545C414D7F79}">
      <dsp:nvSpPr>
        <dsp:cNvPr id="0" name=""/>
        <dsp:cNvSpPr/>
      </dsp:nvSpPr>
      <dsp:spPr>
        <a:xfrm>
          <a:off x="1349279" y="509"/>
          <a:ext cx="3840258" cy="456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Data</a:t>
          </a:r>
          <a:r>
            <a:rPr lang="en-US" sz="1500" kern="1200" dirty="0" smtClean="0"/>
            <a:t> </a:t>
          </a:r>
          <a:r>
            <a:rPr lang="en-US" sz="2000" kern="1200" dirty="0" smtClean="0"/>
            <a:t>Augmentation</a:t>
          </a:r>
          <a:endParaRPr lang="en-US" sz="2000" kern="1200" dirty="0"/>
        </a:p>
      </dsp:txBody>
      <dsp:txXfrm>
        <a:off x="1349279" y="509"/>
        <a:ext cx="3840258" cy="456792"/>
      </dsp:txXfrm>
    </dsp:sp>
    <dsp:sp modelId="{7845E292-600B-4033-9D86-7BFB32737D75}">
      <dsp:nvSpPr>
        <dsp:cNvPr id="0" name=""/>
        <dsp:cNvSpPr/>
      </dsp:nvSpPr>
      <dsp:spPr>
        <a:xfrm>
          <a:off x="0" y="509"/>
          <a:ext cx="1349279" cy="456792"/>
        </a:xfrm>
        <a:prstGeom prst="round2SameRect">
          <a:avLst>
            <a:gd name="adj1" fmla="val 16670"/>
            <a:gd name="adj2" fmla="val 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sz="1500" kern="1200" dirty="0" smtClean="0"/>
            <a:t>1.</a:t>
          </a:r>
          <a:endParaRPr lang="en-US" sz="1500" kern="1200" dirty="0"/>
        </a:p>
      </dsp:txBody>
      <dsp:txXfrm>
        <a:off x="22303" y="22812"/>
        <a:ext cx="1304673" cy="434489"/>
      </dsp:txXfrm>
    </dsp:sp>
    <dsp:sp modelId="{5E0EEA1C-6F0A-48CD-9317-BA21B4B39B97}">
      <dsp:nvSpPr>
        <dsp:cNvPr id="0" name=""/>
        <dsp:cNvSpPr/>
      </dsp:nvSpPr>
      <dsp:spPr>
        <a:xfrm>
          <a:off x="0" y="457302"/>
          <a:ext cx="5189538" cy="91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US" sz="1500" kern="1200" dirty="0" smtClean="0"/>
            <a:t> Generating train and validation data.</a:t>
          </a:r>
          <a:endParaRPr lang="en-US" sz="1500" kern="1200" dirty="0"/>
        </a:p>
        <a:p>
          <a:pPr marL="114300" lvl="1" indent="-114300" algn="l" defTabSz="666750">
            <a:lnSpc>
              <a:spcPct val="90000"/>
            </a:lnSpc>
            <a:spcBef>
              <a:spcPct val="0"/>
            </a:spcBef>
            <a:spcAft>
              <a:spcPct val="15000"/>
            </a:spcAft>
            <a:buChar char="••"/>
          </a:pPr>
          <a:r>
            <a:rPr lang="en-US" sz="1500" kern="1200" dirty="0" smtClean="0"/>
            <a:t>Setting suitable target size for images.</a:t>
          </a:r>
          <a:endParaRPr lang="en-US" sz="1500" kern="1200" dirty="0"/>
        </a:p>
        <a:p>
          <a:pPr marL="114300" lvl="1" indent="-114300" algn="l" defTabSz="666750">
            <a:lnSpc>
              <a:spcPct val="90000"/>
            </a:lnSpc>
            <a:spcBef>
              <a:spcPct val="0"/>
            </a:spcBef>
            <a:spcAft>
              <a:spcPct val="15000"/>
            </a:spcAft>
            <a:buChar char="••"/>
          </a:pPr>
          <a:endParaRPr lang="en-US" sz="1500" kern="1200" dirty="0"/>
        </a:p>
      </dsp:txBody>
      <dsp:txXfrm>
        <a:off x="0" y="457302"/>
        <a:ext cx="5189538" cy="913721"/>
      </dsp:txXfrm>
    </dsp:sp>
    <dsp:sp modelId="{215A0F3A-E7F6-408E-A600-ED29C8A26B08}">
      <dsp:nvSpPr>
        <dsp:cNvPr id="0" name=""/>
        <dsp:cNvSpPr/>
      </dsp:nvSpPr>
      <dsp:spPr>
        <a:xfrm>
          <a:off x="1349279" y="1393863"/>
          <a:ext cx="3840258" cy="456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 Building the VGG16 network</a:t>
          </a:r>
          <a:endParaRPr lang="en-US" sz="2000" kern="1200" dirty="0"/>
        </a:p>
      </dsp:txBody>
      <dsp:txXfrm>
        <a:off x="1349279" y="1393863"/>
        <a:ext cx="3840258" cy="456792"/>
      </dsp:txXfrm>
    </dsp:sp>
    <dsp:sp modelId="{93AD7FCD-28F9-4DCD-8AD4-888720117E69}">
      <dsp:nvSpPr>
        <dsp:cNvPr id="0" name=""/>
        <dsp:cNvSpPr/>
      </dsp:nvSpPr>
      <dsp:spPr>
        <a:xfrm>
          <a:off x="0" y="1393863"/>
          <a:ext cx="1349279" cy="456792"/>
        </a:xfrm>
        <a:prstGeom prst="round2SameRect">
          <a:avLst>
            <a:gd name="adj1" fmla="val 16670"/>
            <a:gd name="adj2" fmla="val 0"/>
          </a:avLst>
        </a:prstGeom>
        <a:gradFill rotWithShape="0">
          <a:gsLst>
            <a:gs pos="0">
              <a:schemeClr val="accent2">
                <a:hueOff val="479033"/>
                <a:satOff val="-2738"/>
                <a:lumOff val="2647"/>
                <a:alphaOff val="0"/>
                <a:tint val="98000"/>
                <a:lumMod val="114000"/>
              </a:schemeClr>
            </a:gs>
            <a:gs pos="100000">
              <a:schemeClr val="accent2">
                <a:hueOff val="479033"/>
                <a:satOff val="-2738"/>
                <a:lumOff val="2647"/>
                <a:alphaOff val="0"/>
                <a:shade val="90000"/>
                <a:lumMod val="84000"/>
              </a:schemeClr>
            </a:gs>
          </a:gsLst>
          <a:lin ang="5400000" scaled="0"/>
        </a:gradFill>
        <a:ln w="9525" cap="rnd" cmpd="sng" algn="ctr">
          <a:solidFill>
            <a:schemeClr val="accent2">
              <a:hueOff val="479033"/>
              <a:satOff val="-2738"/>
              <a:lumOff val="2647"/>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sz="1500" kern="1200" dirty="0" smtClean="0"/>
            <a:t>2.</a:t>
          </a:r>
          <a:endParaRPr lang="en-US" sz="1500" kern="1200" dirty="0"/>
        </a:p>
      </dsp:txBody>
      <dsp:txXfrm>
        <a:off x="22303" y="1416166"/>
        <a:ext cx="1304673" cy="434489"/>
      </dsp:txXfrm>
    </dsp:sp>
    <dsp:sp modelId="{DF87CCE0-0155-4F76-B9CA-7EA1EBC228CA}">
      <dsp:nvSpPr>
        <dsp:cNvPr id="0" name=""/>
        <dsp:cNvSpPr/>
      </dsp:nvSpPr>
      <dsp:spPr>
        <a:xfrm>
          <a:off x="0" y="1850655"/>
          <a:ext cx="5189538" cy="91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US" sz="1500" kern="1200" dirty="0" smtClean="0"/>
            <a:t>Initialize VGG16 .</a:t>
          </a:r>
          <a:endParaRPr lang="en-US" sz="1500" kern="1200" dirty="0"/>
        </a:p>
        <a:p>
          <a:pPr marL="114300" lvl="1" indent="-114300" algn="l" defTabSz="666750">
            <a:lnSpc>
              <a:spcPct val="90000"/>
            </a:lnSpc>
            <a:spcBef>
              <a:spcPct val="0"/>
            </a:spcBef>
            <a:spcAft>
              <a:spcPct val="15000"/>
            </a:spcAft>
            <a:buChar char="••"/>
          </a:pPr>
          <a:r>
            <a:rPr lang="en-US" sz="1500" kern="1200" dirty="0" smtClean="0"/>
            <a:t>Define  new Dense layers to train.</a:t>
          </a:r>
          <a:endParaRPr lang="en-US" sz="1500" kern="1200" dirty="0"/>
        </a:p>
        <a:p>
          <a:pPr marL="114300" lvl="1" indent="-114300" algn="l" defTabSz="666750">
            <a:lnSpc>
              <a:spcPct val="90000"/>
            </a:lnSpc>
            <a:spcBef>
              <a:spcPct val="0"/>
            </a:spcBef>
            <a:spcAft>
              <a:spcPct val="15000"/>
            </a:spcAft>
            <a:buChar char="••"/>
          </a:pPr>
          <a:endParaRPr lang="en-US" sz="1500" kern="1200" dirty="0"/>
        </a:p>
      </dsp:txBody>
      <dsp:txXfrm>
        <a:off x="0" y="1850655"/>
        <a:ext cx="5189538" cy="913721"/>
      </dsp:txXfrm>
    </dsp:sp>
    <dsp:sp modelId="{92BE0D4E-6549-47D6-A926-72AA3F3D48D3}">
      <dsp:nvSpPr>
        <dsp:cNvPr id="0" name=""/>
        <dsp:cNvSpPr/>
      </dsp:nvSpPr>
      <dsp:spPr>
        <a:xfrm>
          <a:off x="1349279" y="2787217"/>
          <a:ext cx="3840258" cy="456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Training the Model </a:t>
          </a:r>
          <a:endParaRPr lang="en-US" sz="2000" kern="1200" dirty="0"/>
        </a:p>
      </dsp:txBody>
      <dsp:txXfrm>
        <a:off x="1349279" y="2787217"/>
        <a:ext cx="3840258" cy="456792"/>
      </dsp:txXfrm>
    </dsp:sp>
    <dsp:sp modelId="{4189AA9D-9275-4EFD-BE3C-898EF5BCF60F}">
      <dsp:nvSpPr>
        <dsp:cNvPr id="0" name=""/>
        <dsp:cNvSpPr/>
      </dsp:nvSpPr>
      <dsp:spPr>
        <a:xfrm>
          <a:off x="0" y="2787217"/>
          <a:ext cx="1349279" cy="456792"/>
        </a:xfrm>
        <a:prstGeom prst="round2SameRect">
          <a:avLst>
            <a:gd name="adj1" fmla="val 16670"/>
            <a:gd name="adj2" fmla="val 0"/>
          </a:avLst>
        </a:prstGeom>
        <a:gradFill rotWithShape="0">
          <a:gsLst>
            <a:gs pos="0">
              <a:schemeClr val="accent2">
                <a:hueOff val="958067"/>
                <a:satOff val="-5475"/>
                <a:lumOff val="5295"/>
                <a:alphaOff val="0"/>
                <a:tint val="98000"/>
                <a:lumMod val="114000"/>
              </a:schemeClr>
            </a:gs>
            <a:gs pos="100000">
              <a:schemeClr val="accent2">
                <a:hueOff val="958067"/>
                <a:satOff val="-5475"/>
                <a:lumOff val="5295"/>
                <a:alphaOff val="0"/>
                <a:shade val="90000"/>
                <a:lumMod val="84000"/>
              </a:schemeClr>
            </a:gs>
          </a:gsLst>
          <a:lin ang="5400000" scaled="0"/>
        </a:gradFill>
        <a:ln w="9525" cap="rnd" cmpd="sng" algn="ctr">
          <a:solidFill>
            <a:schemeClr val="accent2">
              <a:hueOff val="958067"/>
              <a:satOff val="-5475"/>
              <a:lumOff val="5295"/>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sz="1500" kern="1200" dirty="0" smtClean="0"/>
            <a:t>3.</a:t>
          </a:r>
        </a:p>
      </dsp:txBody>
      <dsp:txXfrm>
        <a:off x="22303" y="2809520"/>
        <a:ext cx="1304673" cy="434489"/>
      </dsp:txXfrm>
    </dsp:sp>
    <dsp:sp modelId="{4599958D-0DBD-4FC3-B92D-3AA104044920}">
      <dsp:nvSpPr>
        <dsp:cNvPr id="0" name=""/>
        <dsp:cNvSpPr/>
      </dsp:nvSpPr>
      <dsp:spPr>
        <a:xfrm>
          <a:off x="0" y="3244009"/>
          <a:ext cx="5189538" cy="91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US" sz="1500" kern="1200" dirty="0" smtClean="0"/>
            <a:t>Compile the model</a:t>
          </a:r>
          <a:endParaRPr lang="en-US" sz="1500" kern="1200" dirty="0"/>
        </a:p>
        <a:p>
          <a:pPr marL="114300" lvl="1" indent="-114300" algn="l" defTabSz="666750">
            <a:lnSpc>
              <a:spcPct val="90000"/>
            </a:lnSpc>
            <a:spcBef>
              <a:spcPct val="0"/>
            </a:spcBef>
            <a:spcAft>
              <a:spcPct val="15000"/>
            </a:spcAft>
            <a:buChar char="••"/>
          </a:pPr>
          <a:r>
            <a:rPr lang="en-US" sz="1500" kern="1200" dirty="0" smtClean="0"/>
            <a:t>Fit the model on train data for 25 epochs .</a:t>
          </a:r>
          <a:endParaRPr lang="en-US" sz="1500" kern="1200" dirty="0"/>
        </a:p>
      </dsp:txBody>
      <dsp:txXfrm>
        <a:off x="0" y="3244009"/>
        <a:ext cx="5189538" cy="9137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034AC7-2D33-41D3-9C3B-ADC5105289DD}">
      <dsp:nvSpPr>
        <dsp:cNvPr id="0" name=""/>
        <dsp:cNvSpPr/>
      </dsp:nvSpPr>
      <dsp:spPr>
        <a:xfrm>
          <a:off x="2771702" y="1049578"/>
          <a:ext cx="261128" cy="497576"/>
        </a:xfrm>
        <a:custGeom>
          <a:avLst/>
          <a:gdLst/>
          <a:ahLst/>
          <a:cxnLst/>
          <a:rect l="0" t="0" r="0" b="0"/>
          <a:pathLst>
            <a:path>
              <a:moveTo>
                <a:pt x="261128" y="0"/>
              </a:moveTo>
              <a:lnTo>
                <a:pt x="130564" y="0"/>
              </a:lnTo>
              <a:lnTo>
                <a:pt x="130564" y="497576"/>
              </a:lnTo>
              <a:lnTo>
                <a:pt x="0" y="497576"/>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88217" y="1284317"/>
        <a:ext cx="28096" cy="28096"/>
      </dsp:txXfrm>
    </dsp:sp>
    <dsp:sp modelId="{3167FBDE-2B32-4D42-809C-5AEDAB1120D5}">
      <dsp:nvSpPr>
        <dsp:cNvPr id="0" name=""/>
        <dsp:cNvSpPr/>
      </dsp:nvSpPr>
      <dsp:spPr>
        <a:xfrm>
          <a:off x="2771702" y="1003858"/>
          <a:ext cx="261128" cy="91440"/>
        </a:xfrm>
        <a:custGeom>
          <a:avLst/>
          <a:gdLst/>
          <a:ahLst/>
          <a:cxnLst/>
          <a:rect l="0" t="0" r="0" b="0"/>
          <a:pathLst>
            <a:path>
              <a:moveTo>
                <a:pt x="261128" y="45720"/>
              </a:moveTo>
              <a:lnTo>
                <a:pt x="0" y="45720"/>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95738" y="1043049"/>
        <a:ext cx="13056" cy="13056"/>
      </dsp:txXfrm>
    </dsp:sp>
    <dsp:sp modelId="{18C8C9FA-1869-4BB5-AA95-4F4FB1C1E171}">
      <dsp:nvSpPr>
        <dsp:cNvPr id="0" name=""/>
        <dsp:cNvSpPr/>
      </dsp:nvSpPr>
      <dsp:spPr>
        <a:xfrm>
          <a:off x="2771702" y="552001"/>
          <a:ext cx="261128" cy="497576"/>
        </a:xfrm>
        <a:custGeom>
          <a:avLst/>
          <a:gdLst/>
          <a:ahLst/>
          <a:cxnLst/>
          <a:rect l="0" t="0" r="0" b="0"/>
          <a:pathLst>
            <a:path>
              <a:moveTo>
                <a:pt x="261128" y="497576"/>
              </a:moveTo>
              <a:lnTo>
                <a:pt x="130564" y="497576"/>
              </a:lnTo>
              <a:lnTo>
                <a:pt x="130564" y="0"/>
              </a:lnTo>
              <a:lnTo>
                <a:pt x="0" y="0"/>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88217" y="786741"/>
        <a:ext cx="28096" cy="28096"/>
      </dsp:txXfrm>
    </dsp:sp>
    <dsp:sp modelId="{F9011CF3-2918-4DF9-BE41-9F97C1A8AC50}">
      <dsp:nvSpPr>
        <dsp:cNvPr id="0" name=""/>
        <dsp:cNvSpPr/>
      </dsp:nvSpPr>
      <dsp:spPr>
        <a:xfrm rot="5400000">
          <a:off x="2184331" y="850547"/>
          <a:ext cx="2095058" cy="398061"/>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Classifier</a:t>
          </a:r>
          <a:endParaRPr lang="en-US" sz="2600" kern="1200" dirty="0"/>
        </a:p>
      </dsp:txBody>
      <dsp:txXfrm>
        <a:off x="2184331" y="850547"/>
        <a:ext cx="2095058" cy="398061"/>
      </dsp:txXfrm>
    </dsp:sp>
    <dsp:sp modelId="{D276C30A-E622-4B4F-A8D6-E3C371F7E6AE}">
      <dsp:nvSpPr>
        <dsp:cNvPr id="0" name=""/>
        <dsp:cNvSpPr/>
      </dsp:nvSpPr>
      <dsp:spPr>
        <a:xfrm>
          <a:off x="169221" y="352971"/>
          <a:ext cx="2602480" cy="398061"/>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If Red then “STOP”</a:t>
          </a:r>
          <a:endParaRPr lang="en-US" sz="1500" kern="1200" dirty="0"/>
        </a:p>
      </dsp:txBody>
      <dsp:txXfrm>
        <a:off x="169221" y="352971"/>
        <a:ext cx="2602480" cy="398061"/>
      </dsp:txXfrm>
    </dsp:sp>
    <dsp:sp modelId="{2F068494-09E7-4FBA-93A6-CDF0ECDA93CF}">
      <dsp:nvSpPr>
        <dsp:cNvPr id="0" name=""/>
        <dsp:cNvSpPr/>
      </dsp:nvSpPr>
      <dsp:spPr>
        <a:xfrm>
          <a:off x="149467" y="850547"/>
          <a:ext cx="2622234" cy="398061"/>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baseline="0" dirty="0" smtClean="0"/>
            <a:t>If Yellow then “Get Ready”</a:t>
          </a:r>
          <a:endParaRPr lang="en-US" sz="1500" kern="1200" baseline="0" dirty="0"/>
        </a:p>
      </dsp:txBody>
      <dsp:txXfrm>
        <a:off x="149467" y="850547"/>
        <a:ext cx="2622234" cy="398061"/>
      </dsp:txXfrm>
    </dsp:sp>
    <dsp:sp modelId="{C928CF00-BD3F-431A-AD69-DB35F16CD39F}">
      <dsp:nvSpPr>
        <dsp:cNvPr id="0" name=""/>
        <dsp:cNvSpPr/>
      </dsp:nvSpPr>
      <dsp:spPr>
        <a:xfrm>
          <a:off x="170945" y="1348123"/>
          <a:ext cx="2600756" cy="398061"/>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If Green then “Go”</a:t>
          </a:r>
          <a:endParaRPr lang="en-US" sz="1500" kern="1200" dirty="0"/>
        </a:p>
      </dsp:txBody>
      <dsp:txXfrm>
        <a:off x="170945" y="1348123"/>
        <a:ext cx="2600756" cy="398061"/>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B9E08C1-8685-47A9-B319-E13A0BA8B8EC}" type="datetimeFigureOut">
              <a:rPr lang="en-US" smtClean="0"/>
              <a:t>6/24/2021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CA2375A-48F3-48BD-968C-8D94E7F9AE60}" type="slidenum">
              <a:rPr lang="en-US" smtClean="0"/>
              <a:t>‹#›</a:t>
            </a:fld>
            <a:endParaRPr lang="en-US"/>
          </a:p>
        </p:txBody>
      </p:sp>
    </p:spTree>
    <p:extLst>
      <p:ext uri="{BB962C8B-B14F-4D97-AF65-F5344CB8AC3E}">
        <p14:creationId xmlns:p14="http://schemas.microsoft.com/office/powerpoint/2010/main" val="367108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9E08C1-8685-47A9-B319-E13A0BA8B8EC}"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CA2375A-48F3-48BD-968C-8D94E7F9AE60}" type="slidenum">
              <a:rPr lang="en-US" smtClean="0"/>
              <a:t>‹#›</a:t>
            </a:fld>
            <a:endParaRPr lang="en-US"/>
          </a:p>
        </p:txBody>
      </p:sp>
    </p:spTree>
    <p:extLst>
      <p:ext uri="{BB962C8B-B14F-4D97-AF65-F5344CB8AC3E}">
        <p14:creationId xmlns:p14="http://schemas.microsoft.com/office/powerpoint/2010/main" val="2248618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9E08C1-8685-47A9-B319-E13A0BA8B8EC}"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A2375A-48F3-48BD-968C-8D94E7F9AE60}" type="slidenum">
              <a:rPr lang="en-US" smtClean="0"/>
              <a:t>‹#›</a:t>
            </a:fld>
            <a:endParaRPr lang="en-US"/>
          </a:p>
        </p:txBody>
      </p:sp>
    </p:spTree>
    <p:extLst>
      <p:ext uri="{BB962C8B-B14F-4D97-AF65-F5344CB8AC3E}">
        <p14:creationId xmlns:p14="http://schemas.microsoft.com/office/powerpoint/2010/main" val="2211199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9E08C1-8685-47A9-B319-E13A0BA8B8EC}"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A2375A-48F3-48BD-968C-8D94E7F9AE60}" type="slidenum">
              <a:rPr lang="en-US" smtClean="0"/>
              <a:t>‹#›</a:t>
            </a:fld>
            <a:endParaRPr lang="en-US"/>
          </a:p>
        </p:txBody>
      </p:sp>
    </p:spTree>
    <p:extLst>
      <p:ext uri="{BB962C8B-B14F-4D97-AF65-F5344CB8AC3E}">
        <p14:creationId xmlns:p14="http://schemas.microsoft.com/office/powerpoint/2010/main" val="3907758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9E08C1-8685-47A9-B319-E13A0BA8B8EC}"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A2375A-48F3-48BD-968C-8D94E7F9AE60}" type="slidenum">
              <a:rPr lang="en-US" smtClean="0"/>
              <a:t>‹#›</a:t>
            </a:fld>
            <a:endParaRPr lang="en-US"/>
          </a:p>
        </p:txBody>
      </p:sp>
    </p:spTree>
    <p:extLst>
      <p:ext uri="{BB962C8B-B14F-4D97-AF65-F5344CB8AC3E}">
        <p14:creationId xmlns:p14="http://schemas.microsoft.com/office/powerpoint/2010/main" val="2040738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B9E08C1-8685-47A9-B319-E13A0BA8B8EC}" type="datetimeFigureOut">
              <a:rPr lang="en-US" smtClean="0"/>
              <a:t>6/24/2021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A2375A-48F3-48BD-968C-8D94E7F9AE60}" type="slidenum">
              <a:rPr lang="en-US" smtClean="0"/>
              <a:t>‹#›</a:t>
            </a:fld>
            <a:endParaRPr lang="en-US"/>
          </a:p>
        </p:txBody>
      </p:sp>
    </p:spTree>
    <p:extLst>
      <p:ext uri="{BB962C8B-B14F-4D97-AF65-F5344CB8AC3E}">
        <p14:creationId xmlns:p14="http://schemas.microsoft.com/office/powerpoint/2010/main" val="3045665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B9E08C1-8685-47A9-B319-E13A0BA8B8EC}" type="datetimeFigureOut">
              <a:rPr lang="en-US" smtClean="0"/>
              <a:t>6/24/2021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CA2375A-48F3-48BD-968C-8D94E7F9AE60}" type="slidenum">
              <a:rPr lang="en-US" smtClean="0"/>
              <a:t>‹#›</a:t>
            </a:fld>
            <a:endParaRPr lang="en-US"/>
          </a:p>
        </p:txBody>
      </p:sp>
    </p:spTree>
    <p:extLst>
      <p:ext uri="{BB962C8B-B14F-4D97-AF65-F5344CB8AC3E}">
        <p14:creationId xmlns:p14="http://schemas.microsoft.com/office/powerpoint/2010/main" val="4194520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B9E08C1-8685-47A9-B319-E13A0BA8B8EC}"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2375A-48F3-48BD-968C-8D94E7F9AE60}" type="slidenum">
              <a:rPr lang="en-US" smtClean="0"/>
              <a:t>‹#›</a:t>
            </a:fld>
            <a:endParaRPr lang="en-US"/>
          </a:p>
        </p:txBody>
      </p:sp>
    </p:spTree>
    <p:extLst>
      <p:ext uri="{BB962C8B-B14F-4D97-AF65-F5344CB8AC3E}">
        <p14:creationId xmlns:p14="http://schemas.microsoft.com/office/powerpoint/2010/main" val="1633180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B9E08C1-8685-47A9-B319-E13A0BA8B8EC}"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A2375A-48F3-48BD-968C-8D94E7F9AE60}" type="slidenum">
              <a:rPr lang="en-US" smtClean="0"/>
              <a:t>‹#›</a:t>
            </a:fld>
            <a:endParaRPr lang="en-US"/>
          </a:p>
        </p:txBody>
      </p:sp>
    </p:spTree>
    <p:extLst>
      <p:ext uri="{BB962C8B-B14F-4D97-AF65-F5344CB8AC3E}">
        <p14:creationId xmlns:p14="http://schemas.microsoft.com/office/powerpoint/2010/main" val="380342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9E08C1-8685-47A9-B319-E13A0BA8B8EC}"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2375A-48F3-48BD-968C-8D94E7F9AE60}" type="slidenum">
              <a:rPr lang="en-US" smtClean="0"/>
              <a:t>‹#›</a:t>
            </a:fld>
            <a:endParaRPr lang="en-US"/>
          </a:p>
        </p:txBody>
      </p:sp>
    </p:spTree>
    <p:extLst>
      <p:ext uri="{BB962C8B-B14F-4D97-AF65-F5344CB8AC3E}">
        <p14:creationId xmlns:p14="http://schemas.microsoft.com/office/powerpoint/2010/main" val="2455642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9E08C1-8685-47A9-B319-E13A0BA8B8EC}"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A2375A-48F3-48BD-968C-8D94E7F9AE60}" type="slidenum">
              <a:rPr lang="en-US" smtClean="0"/>
              <a:t>‹#›</a:t>
            </a:fld>
            <a:endParaRPr lang="en-US"/>
          </a:p>
        </p:txBody>
      </p:sp>
    </p:spTree>
    <p:extLst>
      <p:ext uri="{BB962C8B-B14F-4D97-AF65-F5344CB8AC3E}">
        <p14:creationId xmlns:p14="http://schemas.microsoft.com/office/powerpoint/2010/main" val="25135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E08C1-8685-47A9-B319-E13A0BA8B8EC}"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2375A-48F3-48BD-968C-8D94E7F9AE60}" type="slidenum">
              <a:rPr lang="en-US" smtClean="0"/>
              <a:t>‹#›</a:t>
            </a:fld>
            <a:endParaRPr lang="en-US"/>
          </a:p>
        </p:txBody>
      </p:sp>
    </p:spTree>
    <p:extLst>
      <p:ext uri="{BB962C8B-B14F-4D97-AF65-F5344CB8AC3E}">
        <p14:creationId xmlns:p14="http://schemas.microsoft.com/office/powerpoint/2010/main" val="310489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9E08C1-8685-47A9-B319-E13A0BA8B8EC}" type="datetimeFigureOut">
              <a:rPr lang="en-US" smtClean="0"/>
              <a:t>6/24/2021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A2375A-48F3-48BD-968C-8D94E7F9AE60}" type="slidenum">
              <a:rPr lang="en-US" smtClean="0"/>
              <a:t>‹#›</a:t>
            </a:fld>
            <a:endParaRPr lang="en-US"/>
          </a:p>
        </p:txBody>
      </p:sp>
    </p:spTree>
    <p:extLst>
      <p:ext uri="{BB962C8B-B14F-4D97-AF65-F5344CB8AC3E}">
        <p14:creationId xmlns:p14="http://schemas.microsoft.com/office/powerpoint/2010/main" val="404295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9E08C1-8685-47A9-B319-E13A0BA8B8EC}" type="datetimeFigureOut">
              <a:rPr lang="en-US" smtClean="0"/>
              <a:t>6/24/2021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A2375A-48F3-48BD-968C-8D94E7F9AE60}" type="slidenum">
              <a:rPr lang="en-US" smtClean="0"/>
              <a:t>‹#›</a:t>
            </a:fld>
            <a:endParaRPr lang="en-US"/>
          </a:p>
        </p:txBody>
      </p:sp>
    </p:spTree>
    <p:extLst>
      <p:ext uri="{BB962C8B-B14F-4D97-AF65-F5344CB8AC3E}">
        <p14:creationId xmlns:p14="http://schemas.microsoft.com/office/powerpoint/2010/main" val="3563329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9E08C1-8685-47A9-B319-E13A0BA8B8EC}" type="datetimeFigureOut">
              <a:rPr lang="en-US" smtClean="0"/>
              <a:t>6/24/2021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CA2375A-48F3-48BD-968C-8D94E7F9AE60}" type="slidenum">
              <a:rPr lang="en-US" smtClean="0"/>
              <a:t>‹#›</a:t>
            </a:fld>
            <a:endParaRPr lang="en-US"/>
          </a:p>
        </p:txBody>
      </p:sp>
    </p:spTree>
    <p:extLst>
      <p:ext uri="{BB962C8B-B14F-4D97-AF65-F5344CB8AC3E}">
        <p14:creationId xmlns:p14="http://schemas.microsoft.com/office/powerpoint/2010/main" val="381669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9E08C1-8685-47A9-B319-E13A0BA8B8EC}"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CA2375A-48F3-48BD-968C-8D94E7F9AE60}" type="slidenum">
              <a:rPr lang="en-US" smtClean="0"/>
              <a:t>‹#›</a:t>
            </a:fld>
            <a:endParaRPr lang="en-US"/>
          </a:p>
        </p:txBody>
      </p:sp>
    </p:spTree>
    <p:extLst>
      <p:ext uri="{BB962C8B-B14F-4D97-AF65-F5344CB8AC3E}">
        <p14:creationId xmlns:p14="http://schemas.microsoft.com/office/powerpoint/2010/main" val="73092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9E08C1-8685-47A9-B319-E13A0BA8B8EC}"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CA2375A-48F3-48BD-968C-8D94E7F9AE60}" type="slidenum">
              <a:rPr lang="en-US" smtClean="0"/>
              <a:t>‹#›</a:t>
            </a:fld>
            <a:endParaRPr lang="en-US"/>
          </a:p>
        </p:txBody>
      </p:sp>
    </p:spTree>
    <p:extLst>
      <p:ext uri="{BB962C8B-B14F-4D97-AF65-F5344CB8AC3E}">
        <p14:creationId xmlns:p14="http://schemas.microsoft.com/office/powerpoint/2010/main" val="1528385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B9E08C1-8685-47A9-B319-E13A0BA8B8EC}" type="datetimeFigureOut">
              <a:rPr lang="en-US" smtClean="0"/>
              <a:t>6/24/2021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CA2375A-48F3-48BD-968C-8D94E7F9AE60}" type="slidenum">
              <a:rPr lang="en-US" smtClean="0"/>
              <a:t>‹#›</a:t>
            </a:fld>
            <a:endParaRPr lang="en-US"/>
          </a:p>
        </p:txBody>
      </p:sp>
    </p:spTree>
    <p:extLst>
      <p:ext uri="{BB962C8B-B14F-4D97-AF65-F5344CB8AC3E}">
        <p14:creationId xmlns:p14="http://schemas.microsoft.com/office/powerpoint/2010/main" val="196707367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jreddie/darknet/blob/master/cfg/yolov3.cfg" TargetMode="External"/><Relationship Id="rId2" Type="http://schemas.openxmlformats.org/officeDocument/2006/relationships/hyperlink" Target="https://www.dropbox.com/s/87xark39qyer8df/TLdataset02.zip?dl=0" TargetMode="External"/><Relationship Id="rId1" Type="http://schemas.openxmlformats.org/officeDocument/2006/relationships/slideLayout" Target="../slideLayouts/slideLayout13.xml"/><Relationship Id="rId5" Type="http://schemas.openxmlformats.org/officeDocument/2006/relationships/hyperlink" Target="https://github.com/pjreddie/darknet/blob/master/data/coco.names" TargetMode="External"/><Relationship Id="rId4" Type="http://schemas.openxmlformats.org/officeDocument/2006/relationships/hyperlink" Target="https://github.com/ultralytics/yolov3/tree/master/weight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8.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slideLayout" Target="../slideLayouts/slideLayout2.xml"/><Relationship Id="rId7" Type="http://schemas.openxmlformats.org/officeDocument/2006/relationships/diagramColors" Target="../diagrams/colors4.xml"/><Relationship Id="rId12" Type="http://schemas.openxmlformats.org/officeDocument/2006/relationships/image" Target="../media/image1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diagramQuickStyle" Target="../diagrams/quickStyle4.xml"/><Relationship Id="rId11" Type="http://schemas.openxmlformats.org/officeDocument/2006/relationships/image" Target="../media/image10.png"/><Relationship Id="rId5" Type="http://schemas.openxmlformats.org/officeDocument/2006/relationships/diagramLayout" Target="../diagrams/layout4.xml"/><Relationship Id="rId10" Type="http://schemas.openxmlformats.org/officeDocument/2006/relationships/image" Target="../media/image9.png"/><Relationship Id="rId4" Type="http://schemas.openxmlformats.org/officeDocument/2006/relationships/diagramData" Target="../diagrams/data4.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r>
            <a:br>
              <a:rPr lang="en-US" dirty="0"/>
            </a:br>
            <a:endParaRPr lang="en-US" dirty="0"/>
          </a:p>
        </p:txBody>
      </p:sp>
      <p:sp>
        <p:nvSpPr>
          <p:cNvPr id="3" name="Subtitle 2"/>
          <p:cNvSpPr>
            <a:spLocks noGrp="1"/>
          </p:cNvSpPr>
          <p:nvPr>
            <p:ph type="subTitle" idx="1"/>
          </p:nvPr>
        </p:nvSpPr>
        <p:spPr>
          <a:xfrm>
            <a:off x="1614804" y="4777381"/>
            <a:ext cx="8825658" cy="861420"/>
          </a:xfrm>
        </p:spPr>
        <p:txBody>
          <a:bodyPr/>
          <a:lstStyle/>
          <a:p>
            <a:pPr algn="ctr"/>
            <a:r>
              <a:rPr lang="en-US" sz="2000" dirty="0" smtClean="0"/>
              <a:t>Kavya Rajiv</a:t>
            </a:r>
          </a:p>
          <a:p>
            <a:pPr algn="ctr"/>
            <a:r>
              <a:rPr lang="en-US" sz="2000" dirty="0" smtClean="0"/>
              <a:t>(Pes university)</a:t>
            </a:r>
          </a:p>
          <a:p>
            <a:pPr algn="ctr"/>
            <a:endParaRPr lang="en-US" dirty="0"/>
          </a:p>
        </p:txBody>
      </p:sp>
      <p:sp>
        <p:nvSpPr>
          <p:cNvPr id="4" name="Rectangle 3"/>
          <p:cNvSpPr/>
          <p:nvPr/>
        </p:nvSpPr>
        <p:spPr>
          <a:xfrm>
            <a:off x="1742646" y="2500562"/>
            <a:ext cx="8569975" cy="341632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75000"/>
                  </a:schemeClr>
                </a:solidFill>
              </a:rPr>
              <a:t>Traffic Signal </a:t>
            </a:r>
            <a:r>
              <a:rPr lang="en-US" sz="5400" b="1" dirty="0" smtClean="0">
                <a:ln w="22225">
                  <a:solidFill>
                    <a:schemeClr val="accent2"/>
                  </a:solidFill>
                  <a:prstDash val="solid"/>
                </a:ln>
                <a:solidFill>
                  <a:schemeClr val="accent2">
                    <a:lumMod val="75000"/>
                  </a:schemeClr>
                </a:solidFill>
              </a:rPr>
              <a:t>Recognition</a:t>
            </a:r>
          </a:p>
          <a:p>
            <a:pPr algn="ctr"/>
            <a:r>
              <a:rPr lang="en-US" sz="5400" b="1" dirty="0" smtClean="0">
                <a:ln w="22225">
                  <a:solidFill>
                    <a:schemeClr val="accent2"/>
                  </a:solidFill>
                  <a:prstDash val="solid"/>
                </a:ln>
                <a:solidFill>
                  <a:schemeClr val="accent2">
                    <a:lumMod val="75000"/>
                  </a:schemeClr>
                </a:solidFill>
              </a:rPr>
              <a:t>for Visually Impaired</a:t>
            </a:r>
            <a:br>
              <a:rPr lang="en-US" sz="5400" b="1" dirty="0" smtClean="0">
                <a:ln w="22225">
                  <a:solidFill>
                    <a:schemeClr val="accent2"/>
                  </a:solidFill>
                  <a:prstDash val="solid"/>
                </a:ln>
                <a:solidFill>
                  <a:schemeClr val="accent2">
                    <a:lumMod val="75000"/>
                  </a:schemeClr>
                </a:solidFill>
              </a:rPr>
            </a:br>
            <a:r>
              <a:rPr lang="en-US" sz="5400" b="1" dirty="0" smtClean="0">
                <a:ln w="22225">
                  <a:solidFill>
                    <a:schemeClr val="accent2"/>
                  </a:solidFill>
                  <a:prstDash val="solid"/>
                </a:ln>
                <a:solidFill>
                  <a:schemeClr val="accent2">
                    <a:lumMod val="75000"/>
                  </a:schemeClr>
                </a:solidFill>
              </a:rPr>
              <a:t> </a:t>
            </a:r>
            <a:r>
              <a:rPr lang="en-US" sz="5400" b="1" dirty="0">
                <a:ln w="22225">
                  <a:solidFill>
                    <a:schemeClr val="accent2"/>
                  </a:solidFill>
                  <a:prstDash val="solid"/>
                </a:ln>
                <a:solidFill>
                  <a:schemeClr val="accent2">
                    <a:lumMod val="75000"/>
                  </a:schemeClr>
                </a:solidFill>
              </a:rPr>
              <a:t/>
            </a:r>
            <a:br>
              <a:rPr lang="en-US" sz="5400" b="1" dirty="0">
                <a:ln w="22225">
                  <a:solidFill>
                    <a:schemeClr val="accent2"/>
                  </a:solidFill>
                  <a:prstDash val="solid"/>
                </a:ln>
                <a:solidFill>
                  <a:schemeClr val="accent2">
                    <a:lumMod val="75000"/>
                  </a:schemeClr>
                </a:solidFill>
              </a:rPr>
            </a:br>
            <a:endParaRPr lang="en-US" sz="5400" b="1" dirty="0">
              <a:ln w="22225">
                <a:solidFill>
                  <a:schemeClr val="accent2"/>
                </a:solidFill>
                <a:prstDash val="solid"/>
              </a:ln>
              <a:solidFill>
                <a:schemeClr val="accent2">
                  <a:lumMod val="75000"/>
                </a:schemeClr>
              </a:solidFill>
            </a:endParaRPr>
          </a:p>
        </p:txBody>
      </p:sp>
    </p:spTree>
    <p:extLst>
      <p:ext uri="{BB962C8B-B14F-4D97-AF65-F5344CB8AC3E}">
        <p14:creationId xmlns:p14="http://schemas.microsoft.com/office/powerpoint/2010/main" val="339683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spc="50" dirty="0" smtClean="0">
                <a:ln w="0"/>
                <a:effectLst>
                  <a:innerShdw blurRad="63500" dist="50800" dir="13500000">
                    <a:srgbClr val="000000">
                      <a:alpha val="50000"/>
                    </a:srgbClr>
                  </a:innerShdw>
                </a:effectLst>
              </a:rPr>
              <a:t>Future Scope</a:t>
            </a:r>
            <a:endParaRPr lang="en-US" b="1" spc="50" dirty="0">
              <a:ln w="0"/>
              <a:effectLst>
                <a:innerShdw blurRad="63500" dist="50800" dir="13500000">
                  <a:srgbClr val="000000">
                    <a:alpha val="50000"/>
                  </a:srgbClr>
                </a:innerShdw>
              </a:effectLst>
            </a:endParaRPr>
          </a:p>
        </p:txBody>
      </p:sp>
      <p:sp>
        <p:nvSpPr>
          <p:cNvPr id="8" name="Text Placeholder 7"/>
          <p:cNvSpPr>
            <a:spLocks noGrp="1"/>
          </p:cNvSpPr>
          <p:nvPr>
            <p:ph type="body" sz="half" idx="2"/>
          </p:nvPr>
        </p:nvSpPr>
        <p:spPr>
          <a:xfrm>
            <a:off x="999858" y="3059394"/>
            <a:ext cx="8980755" cy="2960406"/>
          </a:xfrm>
        </p:spPr>
        <p:txBody>
          <a:bodyPr>
            <a:normAutofit/>
          </a:bodyPr>
          <a:lstStyle/>
          <a:p>
            <a:pPr marL="285750" indent="-285750">
              <a:buFont typeface="Arial" panose="020B0604020202020204" pitchFamily="34" charset="0"/>
              <a:buChar char="•"/>
            </a:pPr>
            <a:r>
              <a:rPr lang="en-US" sz="2000" dirty="0" smtClean="0">
                <a:ln w="0"/>
                <a:solidFill>
                  <a:schemeClr val="tx1"/>
                </a:solidFill>
                <a:effectLst>
                  <a:outerShdw blurRad="38100" dist="19050" dir="2700000" algn="tl" rotWithShape="0">
                    <a:schemeClr val="dk1">
                      <a:alpha val="40000"/>
                    </a:schemeClr>
                  </a:outerShdw>
                </a:effectLst>
              </a:rPr>
              <a:t>With more data, the performance of the model can improve further</a:t>
            </a:r>
          </a:p>
          <a:p>
            <a:pPr marL="285750" indent="-285750">
              <a:buFont typeface="Arial" panose="020B0604020202020204" pitchFamily="34" charset="0"/>
              <a:buChar char="•"/>
            </a:pPr>
            <a:r>
              <a:rPr lang="en-US" sz="2000" dirty="0" smtClean="0">
                <a:ln w="0"/>
                <a:solidFill>
                  <a:schemeClr val="tx1"/>
                </a:solidFill>
                <a:effectLst>
                  <a:outerShdw blurRad="38100" dist="19050" dir="2700000" algn="tl" rotWithShape="0">
                    <a:schemeClr val="dk1">
                      <a:alpha val="40000"/>
                    </a:schemeClr>
                  </a:outerShdw>
                </a:effectLst>
              </a:rPr>
              <a:t>On using GPU, more iterations can be considered to fit the model which will run much faster.</a:t>
            </a:r>
          </a:p>
          <a:p>
            <a:pPr marL="285750" indent="-285750">
              <a:buFont typeface="Arial" panose="020B0604020202020204" pitchFamily="34" charset="0"/>
              <a:buChar char="•"/>
            </a:pPr>
            <a:r>
              <a:rPr lang="en-US" sz="2000" dirty="0" smtClean="0">
                <a:ln w="0"/>
                <a:solidFill>
                  <a:schemeClr val="tx1"/>
                </a:solidFill>
                <a:effectLst>
                  <a:outerShdw blurRad="38100" dist="19050" dir="2700000" algn="tl" rotWithShape="0">
                    <a:schemeClr val="dk1">
                      <a:alpha val="40000"/>
                    </a:schemeClr>
                  </a:outerShdw>
                </a:effectLst>
              </a:rPr>
              <a:t>Can consider street signs further for further advancement of the application.</a:t>
            </a:r>
            <a:endParaRPr lang="en-US"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42245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spc="50" dirty="0" smtClean="0">
                <a:ln w="0"/>
                <a:effectLst>
                  <a:innerShdw blurRad="63500" dist="50800" dir="13500000">
                    <a:srgbClr val="000000">
                      <a:alpha val="50000"/>
                    </a:srgbClr>
                  </a:innerShdw>
                </a:effectLst>
              </a:rPr>
              <a:t>Bibliography</a:t>
            </a:r>
            <a:endParaRPr lang="en-US" b="1" spc="50" dirty="0">
              <a:ln w="0"/>
              <a:effectLst>
                <a:innerShdw blurRad="63500" dist="50800" dir="13500000">
                  <a:srgbClr val="000000">
                    <a:alpha val="50000"/>
                  </a:srgbClr>
                </a:innerShdw>
              </a:effectLst>
            </a:endParaRPr>
          </a:p>
        </p:txBody>
      </p:sp>
      <p:sp>
        <p:nvSpPr>
          <p:cNvPr id="6" name="Text Placeholder 5"/>
          <p:cNvSpPr>
            <a:spLocks noGrp="1"/>
          </p:cNvSpPr>
          <p:nvPr>
            <p:ph type="body" idx="1"/>
          </p:nvPr>
        </p:nvSpPr>
        <p:spPr>
          <a:xfrm>
            <a:off x="521294" y="5024966"/>
            <a:ext cx="10442960" cy="1555295"/>
          </a:xfrm>
        </p:spPr>
        <p:txBody>
          <a:bodyPr>
            <a:normAutofit/>
          </a:bodyPr>
          <a:lstStyle/>
          <a:p>
            <a:pPr marL="342900" indent="-342900">
              <a:buAutoNum type="arabicPeriod"/>
            </a:pPr>
            <a:r>
              <a:rPr lang="en-US" sz="1500" dirty="0" smtClean="0">
                <a:solidFill>
                  <a:schemeClr val="tx1"/>
                </a:solidFill>
              </a:rPr>
              <a:t>Dataset: </a:t>
            </a:r>
            <a:r>
              <a:rPr lang="en-US" sz="1500" dirty="0" smtClean="0">
                <a:hlinkClick r:id="rId2"/>
              </a:rPr>
              <a:t>https</a:t>
            </a:r>
            <a:r>
              <a:rPr lang="en-US" sz="1500" dirty="0">
                <a:hlinkClick r:id="rId2"/>
              </a:rPr>
              <a:t>://</a:t>
            </a:r>
            <a:r>
              <a:rPr lang="en-US" sz="1500" dirty="0" smtClean="0">
                <a:hlinkClick r:id="rId2"/>
              </a:rPr>
              <a:t>www.dropbox.com/s/87xark39qyer8df/TLdataset02.zip?dl=0</a:t>
            </a:r>
            <a:endParaRPr lang="en-US" sz="1500" dirty="0" smtClean="0"/>
          </a:p>
          <a:p>
            <a:pPr marL="342900" indent="-342900">
              <a:buAutoNum type="arabicPeriod"/>
            </a:pPr>
            <a:r>
              <a:rPr lang="en-US" sz="1500" dirty="0" smtClean="0">
                <a:solidFill>
                  <a:schemeClr val="tx1"/>
                </a:solidFill>
              </a:rPr>
              <a:t>Yolov3 </a:t>
            </a:r>
            <a:r>
              <a:rPr lang="en-US" sz="1500" dirty="0" err="1" smtClean="0">
                <a:solidFill>
                  <a:schemeClr val="tx1"/>
                </a:solidFill>
              </a:rPr>
              <a:t>cfg</a:t>
            </a:r>
            <a:r>
              <a:rPr lang="en-US" sz="1500" dirty="0" smtClean="0">
                <a:solidFill>
                  <a:schemeClr val="tx1"/>
                </a:solidFill>
              </a:rPr>
              <a:t>: </a:t>
            </a:r>
            <a:r>
              <a:rPr lang="en-US" sz="1500" dirty="0" smtClean="0">
                <a:hlinkClick r:id="rId3"/>
              </a:rPr>
              <a:t>https</a:t>
            </a:r>
            <a:r>
              <a:rPr lang="en-US" sz="1500" dirty="0">
                <a:hlinkClick r:id="rId3"/>
              </a:rPr>
              <a:t>://</a:t>
            </a:r>
            <a:r>
              <a:rPr lang="en-US" sz="1500" dirty="0" smtClean="0">
                <a:hlinkClick r:id="rId3"/>
              </a:rPr>
              <a:t>github.com/pjreddie/darknet/blob/master/cfg/yolov3.cfg</a:t>
            </a:r>
            <a:endParaRPr lang="en-US" sz="1500" dirty="0" smtClean="0"/>
          </a:p>
          <a:p>
            <a:pPr marL="342900" indent="-342900">
              <a:buAutoNum type="arabicPeriod"/>
            </a:pPr>
            <a:r>
              <a:rPr lang="en-US" sz="1500" dirty="0" smtClean="0">
                <a:solidFill>
                  <a:schemeClr val="tx1"/>
                </a:solidFill>
              </a:rPr>
              <a:t>Yolov3 weights</a:t>
            </a:r>
            <a:r>
              <a:rPr lang="en-US" sz="1500" dirty="0">
                <a:solidFill>
                  <a:schemeClr val="tx1"/>
                </a:solidFill>
              </a:rPr>
              <a:t>: </a:t>
            </a:r>
            <a:r>
              <a:rPr lang="en-US" sz="1500" dirty="0">
                <a:solidFill>
                  <a:schemeClr val="tx1"/>
                </a:solidFill>
                <a:hlinkClick r:id="rId4"/>
              </a:rPr>
              <a:t>https://</a:t>
            </a:r>
            <a:r>
              <a:rPr lang="en-US" sz="1500" dirty="0" smtClean="0">
                <a:solidFill>
                  <a:schemeClr val="tx1"/>
                </a:solidFill>
                <a:hlinkClick r:id="rId4"/>
              </a:rPr>
              <a:t>github.com/ultralytics/yolov3/tree/master/weights</a:t>
            </a:r>
            <a:endParaRPr lang="en-US" sz="1500" dirty="0" smtClean="0">
              <a:solidFill>
                <a:schemeClr val="tx1"/>
              </a:solidFill>
            </a:endParaRPr>
          </a:p>
          <a:p>
            <a:pPr marL="342900" indent="-342900">
              <a:buAutoNum type="arabicPeriod"/>
            </a:pPr>
            <a:r>
              <a:rPr lang="en-US" sz="1500" dirty="0">
                <a:solidFill>
                  <a:schemeClr val="tx1"/>
                </a:solidFill>
              </a:rPr>
              <a:t>Coco names: </a:t>
            </a:r>
            <a:r>
              <a:rPr lang="en-US" sz="1500" dirty="0">
                <a:solidFill>
                  <a:schemeClr val="tx1"/>
                </a:solidFill>
                <a:hlinkClick r:id="rId5"/>
              </a:rPr>
              <a:t>https://</a:t>
            </a:r>
            <a:r>
              <a:rPr lang="en-US" sz="1500" dirty="0" smtClean="0">
                <a:solidFill>
                  <a:schemeClr val="tx1"/>
                </a:solidFill>
                <a:hlinkClick r:id="rId5"/>
              </a:rPr>
              <a:t>github.com/pjreddie/darknet/blob/master/data/coco.names</a:t>
            </a:r>
            <a:endParaRPr lang="en-US" sz="1500" dirty="0" smtClean="0">
              <a:solidFill>
                <a:schemeClr val="tx1"/>
              </a:solidFill>
            </a:endParaRPr>
          </a:p>
          <a:p>
            <a:pPr marL="342900" indent="-342900">
              <a:buAutoNum type="arabicPeriod"/>
            </a:pPr>
            <a:endParaRPr lang="en-US" sz="1500" dirty="0" smtClean="0">
              <a:solidFill>
                <a:schemeClr val="tx1"/>
              </a:solidFill>
            </a:endParaRPr>
          </a:p>
          <a:p>
            <a:pPr marL="342900" indent="-342900">
              <a:buAutoNum type="arabicPeriod"/>
            </a:pPr>
            <a:endParaRPr lang="en-US" sz="1500" dirty="0" smtClean="0">
              <a:solidFill>
                <a:schemeClr val="tx1"/>
              </a:solidFill>
            </a:endParaRPr>
          </a:p>
          <a:p>
            <a:pPr marL="342900" indent="-342900">
              <a:buAutoNum type="arabicPeriod"/>
            </a:pPr>
            <a:endParaRPr lang="en-US" sz="1500" dirty="0">
              <a:solidFill>
                <a:schemeClr val="tx1"/>
              </a:solidFill>
            </a:endParaRPr>
          </a:p>
        </p:txBody>
      </p:sp>
    </p:spTree>
    <p:extLst>
      <p:ext uri="{BB962C8B-B14F-4D97-AF65-F5344CB8AC3E}">
        <p14:creationId xmlns:p14="http://schemas.microsoft.com/office/powerpoint/2010/main" val="1814310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16428" y="2433019"/>
            <a:ext cx="8825658" cy="2677648"/>
          </a:xfrm>
        </p:spPr>
        <p:txBody>
          <a:bodyPr/>
          <a:lstStyle/>
          <a:p>
            <a:pPr algn="ctr"/>
            <a:r>
              <a:rPr lang="en-US" b="1" spc="50" dirty="0" smtClean="0">
                <a:ln w="0"/>
                <a:effectLst>
                  <a:innerShdw blurRad="63500" dist="50800" dir="13500000">
                    <a:srgbClr val="000000">
                      <a:alpha val="50000"/>
                    </a:srgbClr>
                  </a:innerShdw>
                </a:effectLst>
              </a:rPr>
              <a:t>Thank You</a:t>
            </a:r>
            <a:endParaRPr lang="en-US" b="1" spc="50" dirty="0">
              <a:ln w="0"/>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535168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0" dirty="0">
                <a:ln w="0"/>
                <a:effectLst>
                  <a:innerShdw blurRad="63500" dist="50800" dir="13500000">
                    <a:srgbClr val="000000">
                      <a:alpha val="50000"/>
                    </a:srgbClr>
                  </a:innerShdw>
                </a:effectLst>
              </a:rPr>
              <a:t>Discussion Points</a:t>
            </a:r>
          </a:p>
        </p:txBody>
      </p:sp>
      <p:sp>
        <p:nvSpPr>
          <p:cNvPr id="3" name="Content Placeholder 2"/>
          <p:cNvSpPr>
            <a:spLocks noGrp="1"/>
          </p:cNvSpPr>
          <p:nvPr>
            <p:ph idx="1"/>
          </p:nvPr>
        </p:nvSpPr>
        <p:spPr/>
        <p:txBody>
          <a:bodyPr>
            <a:normAutofit fontScale="92500" lnSpcReduction="20000"/>
          </a:bodyPr>
          <a:lstStyle/>
          <a:p>
            <a:r>
              <a:rPr lang="en-US" dirty="0" smtClean="0"/>
              <a:t>Problem Statement</a:t>
            </a:r>
          </a:p>
          <a:p>
            <a:r>
              <a:rPr lang="en-US" dirty="0" smtClean="0"/>
              <a:t>Data</a:t>
            </a:r>
          </a:p>
          <a:p>
            <a:r>
              <a:rPr lang="en-US" dirty="0" smtClean="0"/>
              <a:t>Flowchart</a:t>
            </a:r>
          </a:p>
          <a:p>
            <a:pPr>
              <a:buFont typeface="+mj-lt"/>
              <a:buAutoNum type="alphaLcParenR"/>
            </a:pPr>
            <a:r>
              <a:rPr lang="en-US" dirty="0" smtClean="0"/>
              <a:t>Classification</a:t>
            </a:r>
          </a:p>
          <a:p>
            <a:pPr>
              <a:buFont typeface="+mj-lt"/>
              <a:buAutoNum type="alphaLcParenR"/>
            </a:pPr>
            <a:r>
              <a:rPr lang="en-US" dirty="0" smtClean="0"/>
              <a:t>Object Detection</a:t>
            </a:r>
          </a:p>
          <a:p>
            <a:pPr>
              <a:buFont typeface="+mj-lt"/>
              <a:buAutoNum type="alphaLcParenR"/>
            </a:pPr>
            <a:r>
              <a:rPr lang="en-US" dirty="0" smtClean="0"/>
              <a:t>Prediction</a:t>
            </a:r>
          </a:p>
          <a:p>
            <a:r>
              <a:rPr lang="en-US" dirty="0" smtClean="0"/>
              <a:t>Results</a:t>
            </a:r>
          </a:p>
          <a:p>
            <a:r>
              <a:rPr lang="en-US" dirty="0" smtClean="0"/>
              <a:t>Conclusion</a:t>
            </a:r>
          </a:p>
          <a:p>
            <a:r>
              <a:rPr lang="en-US" dirty="0" smtClean="0"/>
              <a:t>Future Scope</a:t>
            </a:r>
          </a:p>
          <a:p>
            <a:r>
              <a:rPr lang="en-US" dirty="0" smtClean="0"/>
              <a:t>Bibliography</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2696286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659" y="1462597"/>
            <a:ext cx="4589091" cy="1735667"/>
          </a:xfrm>
        </p:spPr>
        <p:txBody>
          <a:bodyPr/>
          <a:lstStyle/>
          <a:p>
            <a:r>
              <a:rPr lang="en-US" b="1" spc="50" dirty="0" smtClean="0">
                <a:ln w="0"/>
                <a:effectLst>
                  <a:innerShdw blurRad="63500" dist="50800" dir="13500000">
                    <a:srgbClr val="000000">
                      <a:alpha val="50000"/>
                    </a:srgbClr>
                  </a:innerShdw>
                </a:effectLst>
              </a:rPr>
              <a:t>Problem Statement</a:t>
            </a:r>
            <a:endParaRPr lang="en-US" b="1" spc="50" dirty="0">
              <a:ln w="0"/>
              <a:effectLst>
                <a:innerShdw blurRad="63500" dist="50800" dir="13500000">
                  <a:srgbClr val="000000">
                    <a:alpha val="50000"/>
                  </a:srgbClr>
                </a:innerShdw>
              </a:effectLst>
            </a:endParaRPr>
          </a:p>
        </p:txBody>
      </p:sp>
      <p:sp>
        <p:nvSpPr>
          <p:cNvPr id="13" name="Text Placeholder 12"/>
          <p:cNvSpPr>
            <a:spLocks noGrp="1"/>
          </p:cNvSpPr>
          <p:nvPr>
            <p:ph type="body" sz="half" idx="2"/>
          </p:nvPr>
        </p:nvSpPr>
        <p:spPr>
          <a:xfrm>
            <a:off x="589660" y="3640507"/>
            <a:ext cx="5101839" cy="1623701"/>
          </a:xfrm>
        </p:spPr>
        <p:txBody>
          <a:bodyPr>
            <a:normAutofit fontScale="77500" lnSpcReduction="20000"/>
          </a:bodyPr>
          <a:lstStyle/>
          <a:p>
            <a:r>
              <a:rPr lang="en-US" sz="3200" dirty="0" smtClean="0">
                <a:latin typeface="Times New Roman" panose="02020603050405020304" pitchFamily="18" charset="0"/>
                <a:cs typeface="Times New Roman" panose="02020603050405020304" pitchFamily="18" charset="0"/>
              </a:rPr>
              <a:t>To develop an application that recognizes traffic lights and classifies them as red, yellow, or green and converts the corresponding action expected to audio.</a:t>
            </a:r>
          </a:p>
          <a:p>
            <a:endParaRPr lang="en-US" dirty="0"/>
          </a:p>
        </p:txBody>
      </p:sp>
      <p:pic>
        <p:nvPicPr>
          <p:cNvPr id="18" name="Picture Placeholder 17"/>
          <p:cNvPicPr>
            <a:picLocks noGrp="1" noChangeAspect="1"/>
          </p:cNvPicPr>
          <p:nvPr>
            <p:ph type="pic" idx="1"/>
          </p:nvPr>
        </p:nvPicPr>
        <p:blipFill>
          <a:blip r:embed="rId2">
            <a:extLst>
              <a:ext uri="{28A0092B-C50C-407E-A947-70E740481C1C}">
                <a14:useLocalDpi xmlns:a14="http://schemas.microsoft.com/office/drawing/2010/main" val="0"/>
              </a:ext>
            </a:extLst>
          </a:blip>
          <a:srcRect l="27371" r="27371"/>
          <a:stretch>
            <a:fillRect/>
          </a:stretch>
        </p:blipFill>
        <p:spPr>
          <a:xfrm>
            <a:off x="6537960" y="1462597"/>
            <a:ext cx="5067447" cy="4252403"/>
          </a:xfrm>
          <a:prstGeom prst="roundRect">
            <a:avLst>
              <a:gd name="adj" fmla="val 0"/>
            </a:avLst>
          </a:prstGeom>
        </p:spPr>
      </p:pic>
    </p:spTree>
    <p:extLst>
      <p:ext uri="{BB962C8B-B14F-4D97-AF65-F5344CB8AC3E}">
        <p14:creationId xmlns:p14="http://schemas.microsoft.com/office/powerpoint/2010/main" val="2420863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000" b="1" spc="50" dirty="0" smtClean="0">
                <a:ln w="0"/>
                <a:effectLst>
                  <a:innerShdw blurRad="63500" dist="50800" dir="13500000">
                    <a:srgbClr val="000000">
                      <a:alpha val="50000"/>
                    </a:srgbClr>
                  </a:innerShdw>
                </a:effectLst>
              </a:rPr>
              <a:t>Data</a:t>
            </a:r>
            <a:endParaRPr lang="en-US" sz="3000" b="1" spc="50" dirty="0">
              <a:ln w="0"/>
              <a:effectLst>
                <a:innerShdw blurRad="63500" dist="50800" dir="13500000">
                  <a:srgbClr val="000000">
                    <a:alpha val="50000"/>
                  </a:srgbClr>
                </a:innerShdw>
              </a:effectLst>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9199" y="4394835"/>
            <a:ext cx="2804668" cy="2104791"/>
          </a:xfrm>
        </p:spPr>
      </p:pic>
      <p:sp>
        <p:nvSpPr>
          <p:cNvPr id="6" name="Text Placeholder 5"/>
          <p:cNvSpPr>
            <a:spLocks noGrp="1"/>
          </p:cNvSpPr>
          <p:nvPr>
            <p:ph type="body" sz="half" idx="2"/>
          </p:nvPr>
        </p:nvSpPr>
        <p:spPr>
          <a:xfrm>
            <a:off x="739825" y="3124201"/>
            <a:ext cx="3623417" cy="2895599"/>
          </a:xfrm>
        </p:spPr>
        <p:txBody>
          <a:bodyPr>
            <a:normAutofit/>
          </a:bodyPr>
          <a:lstStyle/>
          <a:p>
            <a:r>
              <a:rPr lang="en-US" sz="1800" dirty="0"/>
              <a:t>The dataset consists of </a:t>
            </a:r>
            <a:r>
              <a:rPr lang="en-US" sz="1800" dirty="0" smtClean="0"/>
              <a:t>2485 images </a:t>
            </a:r>
            <a:r>
              <a:rPr lang="en-US" sz="1800" dirty="0"/>
              <a:t>of traffic </a:t>
            </a:r>
            <a:r>
              <a:rPr lang="en-US" sz="1800" dirty="0" smtClean="0"/>
              <a:t>lights consisting of 3 </a:t>
            </a:r>
            <a:r>
              <a:rPr lang="en-US" sz="1800" dirty="0"/>
              <a:t>classes </a:t>
            </a:r>
            <a:r>
              <a:rPr lang="en-US" sz="1800" dirty="0" smtClean="0"/>
              <a:t>(red, yellow, green) .The dataset is further </a:t>
            </a:r>
            <a:r>
              <a:rPr lang="en-US" sz="1800" dirty="0"/>
              <a:t>split into Train </a:t>
            </a:r>
            <a:r>
              <a:rPr lang="en-US" sz="1800" dirty="0" smtClean="0"/>
              <a:t>(1987 images </a:t>
            </a:r>
            <a:r>
              <a:rPr lang="en-US" sz="1800" dirty="0"/>
              <a:t>) and Validation </a:t>
            </a:r>
            <a:r>
              <a:rPr lang="en-US" sz="1800" dirty="0" smtClean="0"/>
              <a:t>(498 </a:t>
            </a:r>
            <a:r>
              <a:rPr lang="en-US" sz="1800" dirty="0"/>
              <a:t>images).</a:t>
            </a:r>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999" y="457200"/>
            <a:ext cx="2733067" cy="2008975"/>
          </a:xfrm>
          <a:prstGeom prst="rect">
            <a:avLst/>
          </a:prstGeom>
        </p:spPr>
      </p:pic>
      <p:sp>
        <p:nvSpPr>
          <p:cNvPr id="10"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ourier New" panose="02070309020205020404" pitchFamily="49" charset="0"/>
              </a:rPr>
              <a:t>1987 </a:t>
            </a: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90926" y="2238998"/>
            <a:ext cx="2416811" cy="2521009"/>
          </a:xfrm>
          <a:prstGeom prst="rect">
            <a:avLst/>
          </a:prstGeom>
        </p:spPr>
      </p:pic>
    </p:spTree>
    <p:extLst>
      <p:ext uri="{BB962C8B-B14F-4D97-AF65-F5344CB8AC3E}">
        <p14:creationId xmlns:p14="http://schemas.microsoft.com/office/powerpoint/2010/main" val="412230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0" dirty="0" smtClean="0">
                <a:ln w="0"/>
                <a:effectLst>
                  <a:innerShdw blurRad="63500" dist="50800" dir="13500000">
                    <a:srgbClr val="000000">
                      <a:alpha val="50000"/>
                    </a:srgbClr>
                  </a:innerShdw>
                </a:effectLst>
              </a:rPr>
              <a:t>Flowchart</a:t>
            </a:r>
            <a:endParaRPr lang="en-US" b="1" spc="50" dirty="0">
              <a:ln w="0"/>
              <a:effectLst>
                <a:innerShdw blurRad="63500" dist="50800" dir="13500000">
                  <a:srgbClr val="000000">
                    <a:alpha val="50000"/>
                  </a:srgbClr>
                </a:inn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0571270"/>
              </p:ext>
            </p:extLst>
          </p:nvPr>
        </p:nvGraphicFramePr>
        <p:xfrm>
          <a:off x="965676" y="2603500"/>
          <a:ext cx="9014938"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5444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8027" y="1252671"/>
            <a:ext cx="3811423" cy="1600200"/>
          </a:xfrm>
        </p:spPr>
        <p:txBody>
          <a:bodyPr/>
          <a:lstStyle/>
          <a:p>
            <a:r>
              <a:rPr lang="en-US" sz="3200" b="1" spc="50" dirty="0" smtClean="0">
                <a:ln w="0"/>
                <a:effectLst>
                  <a:innerShdw blurRad="63500" dist="50800" dir="13500000">
                    <a:srgbClr val="000000">
                      <a:alpha val="50000"/>
                    </a:srgbClr>
                  </a:innerShdw>
                </a:effectLst>
              </a:rPr>
              <a:t>Object Detection</a:t>
            </a:r>
            <a:endParaRPr lang="en-US" sz="3200" b="1" spc="50" dirty="0">
              <a:ln w="0"/>
              <a:effectLst>
                <a:innerShdw blurRad="63500" dist="50800" dir="13500000">
                  <a:srgbClr val="000000">
                    <a:alpha val="50000"/>
                  </a:srgbClr>
                </a:innerShdw>
              </a:effectLst>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98928017"/>
              </p:ext>
            </p:extLst>
          </p:nvPr>
        </p:nvGraphicFramePr>
        <p:xfrm>
          <a:off x="5057552" y="0"/>
          <a:ext cx="5189538" cy="4592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 Placeholder 7"/>
          <p:cNvSpPr>
            <a:spLocks noGrp="1"/>
          </p:cNvSpPr>
          <p:nvPr>
            <p:ph type="body" sz="half" idx="2"/>
          </p:nvPr>
        </p:nvSpPr>
        <p:spPr>
          <a:xfrm>
            <a:off x="658027" y="3023787"/>
            <a:ext cx="3811424" cy="2895599"/>
          </a:xfrm>
        </p:spPr>
        <p:txBody>
          <a:bodyPr>
            <a:normAutofit/>
          </a:bodyPr>
          <a:lstStyle/>
          <a:p>
            <a:pPr marL="285750" indent="-285750">
              <a:buFont typeface="Arial" panose="020B0604020202020204" pitchFamily="34" charset="0"/>
              <a:buChar char="•"/>
            </a:pPr>
            <a:r>
              <a:rPr lang="en-US" sz="1700" dirty="0" smtClean="0"/>
              <a:t>YOLO v3 pre-trained network used.</a:t>
            </a:r>
          </a:p>
          <a:p>
            <a:pPr marL="285750" indent="-285750">
              <a:buFont typeface="Arial" panose="020B0604020202020204" pitchFamily="34" charset="0"/>
              <a:buChar char="•"/>
            </a:pPr>
            <a:r>
              <a:rPr lang="en-US" sz="1700" dirty="0" smtClean="0"/>
              <a:t>COCO dataset with 80 classes used for labelling.</a:t>
            </a:r>
            <a:endParaRPr lang="en-US" sz="1700" dirty="0"/>
          </a:p>
        </p:txBody>
      </p:sp>
      <p:pic>
        <p:nvPicPr>
          <p:cNvPr id="10" name="Picture 9"/>
          <p:cNvPicPr>
            <a:picLocks noChangeAspect="1"/>
          </p:cNvPicPr>
          <p:nvPr/>
        </p:nvPicPr>
        <p:blipFill>
          <a:blip r:embed="rId7"/>
          <a:stretch>
            <a:fillRect/>
          </a:stretch>
        </p:blipFill>
        <p:spPr>
          <a:xfrm>
            <a:off x="5059111" y="4638361"/>
            <a:ext cx="4136165" cy="2219639"/>
          </a:xfrm>
          <a:prstGeom prst="rect">
            <a:avLst/>
          </a:prstGeom>
        </p:spPr>
      </p:pic>
    </p:spTree>
    <p:extLst>
      <p:ext uri="{BB962C8B-B14F-4D97-AF65-F5344CB8AC3E}">
        <p14:creationId xmlns:p14="http://schemas.microsoft.com/office/powerpoint/2010/main" val="1156342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759" y="1295400"/>
            <a:ext cx="3153354" cy="1600200"/>
          </a:xfrm>
        </p:spPr>
        <p:txBody>
          <a:bodyPr/>
          <a:lstStyle/>
          <a:p>
            <a:r>
              <a:rPr lang="en-US" sz="3200" b="1" spc="50" dirty="0" smtClean="0">
                <a:ln w="0"/>
                <a:effectLst>
                  <a:innerShdw blurRad="63500" dist="50800" dir="13500000">
                    <a:srgbClr val="000000">
                      <a:alpha val="50000"/>
                    </a:srgbClr>
                  </a:innerShdw>
                </a:effectLst>
              </a:rPr>
              <a:t>Classification</a:t>
            </a:r>
            <a:endParaRPr lang="en-US" sz="3200" b="1" spc="50" dirty="0">
              <a:ln w="0"/>
              <a:effectLst>
                <a:innerShdw blurRad="63500" dist="50800" dir="13500000">
                  <a:srgbClr val="000000">
                    <a:alpha val="50000"/>
                  </a:srgbClr>
                </a:innerShdw>
              </a:effectLst>
            </a:endParaRPr>
          </a:p>
        </p:txBody>
      </p:sp>
      <p:sp>
        <p:nvSpPr>
          <p:cNvPr id="4" name="Text Placeholder 3"/>
          <p:cNvSpPr>
            <a:spLocks noGrp="1"/>
          </p:cNvSpPr>
          <p:nvPr>
            <p:ph type="body" sz="half" idx="2"/>
          </p:nvPr>
        </p:nvSpPr>
        <p:spPr>
          <a:xfrm>
            <a:off x="794759" y="3129280"/>
            <a:ext cx="3580687" cy="2895599"/>
          </a:xfrm>
        </p:spPr>
        <p:txBody>
          <a:bodyPr/>
          <a:lstStyle/>
          <a:p>
            <a:pPr marL="285750" indent="-285750">
              <a:buFont typeface="Arial" panose="020B0604020202020204" pitchFamily="34" charset="0"/>
              <a:buChar char="•"/>
            </a:pPr>
            <a:r>
              <a:rPr lang="en-US" dirty="0" smtClean="0"/>
              <a:t>Building a CNN classification model using pre-trained VGG16 network.</a:t>
            </a:r>
          </a:p>
          <a:p>
            <a:pPr marL="285750" indent="-285750">
              <a:buFont typeface="Arial" panose="020B0604020202020204" pitchFamily="34" charset="0"/>
              <a:buChar char="•"/>
            </a:pPr>
            <a:r>
              <a:rPr lang="en-US" dirty="0" smtClean="0"/>
              <a:t>Image-net Dataset used.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67795748"/>
              </p:ext>
            </p:extLst>
          </p:nvPr>
        </p:nvGraphicFramePr>
        <p:xfrm>
          <a:off x="5106558" y="302664"/>
          <a:ext cx="5189538" cy="4158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p:cNvPicPr>
            <a:picLocks noChangeAspect="1"/>
          </p:cNvPicPr>
          <p:nvPr/>
        </p:nvPicPr>
        <p:blipFill>
          <a:blip r:embed="rId7"/>
          <a:stretch>
            <a:fillRect/>
          </a:stretch>
        </p:blipFill>
        <p:spPr>
          <a:xfrm>
            <a:off x="4934756" y="4409630"/>
            <a:ext cx="4969820" cy="1871529"/>
          </a:xfrm>
          <a:prstGeom prst="rect">
            <a:avLst/>
          </a:prstGeom>
        </p:spPr>
      </p:pic>
    </p:spTree>
    <p:extLst>
      <p:ext uri="{BB962C8B-B14F-4D97-AF65-F5344CB8AC3E}">
        <p14:creationId xmlns:p14="http://schemas.microsoft.com/office/powerpoint/2010/main" val="2024806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spc="50" dirty="0" smtClean="0">
                <a:ln w="0"/>
                <a:effectLst>
                  <a:innerShdw blurRad="63500" dist="50800" dir="13500000">
                    <a:srgbClr val="000000">
                      <a:alpha val="50000"/>
                    </a:srgbClr>
                  </a:innerShdw>
                </a:effectLst>
              </a:rPr>
              <a:t>Prediction</a:t>
            </a:r>
            <a:endParaRPr lang="en-US" b="1" spc="50" dirty="0">
              <a:ln w="0"/>
              <a:effectLst>
                <a:innerShdw blurRad="63500" dist="50800" dir="13500000">
                  <a:srgbClr val="000000">
                    <a:alpha val="50000"/>
                  </a:srgbClr>
                </a:innerShdw>
              </a:effectLst>
            </a:endParaRPr>
          </a:p>
        </p:txBody>
      </p:sp>
      <p:graphicFrame>
        <p:nvGraphicFramePr>
          <p:cNvPr id="20" name="Content Placeholder 19"/>
          <p:cNvGraphicFramePr>
            <a:graphicFrameLocks noGrp="1"/>
          </p:cNvGraphicFramePr>
          <p:nvPr>
            <p:ph idx="1"/>
            <p:extLst>
              <p:ext uri="{D42A27DB-BD31-4B8C-83A1-F6EECF244321}">
                <p14:modId xmlns:p14="http://schemas.microsoft.com/office/powerpoint/2010/main" val="22435347"/>
              </p:ext>
            </p:extLst>
          </p:nvPr>
        </p:nvGraphicFramePr>
        <p:xfrm>
          <a:off x="5802923" y="4634599"/>
          <a:ext cx="3580359" cy="20991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p:cNvPicPr>
            <a:picLocks noChangeAspect="1"/>
          </p:cNvPicPr>
          <p:nvPr/>
        </p:nvPicPr>
        <p:blipFill>
          <a:blip r:embed="rId9"/>
          <a:stretch>
            <a:fillRect/>
          </a:stretch>
        </p:blipFill>
        <p:spPr>
          <a:xfrm>
            <a:off x="326011" y="2316190"/>
            <a:ext cx="3042456" cy="2318410"/>
          </a:xfrm>
          <a:prstGeom prst="rect">
            <a:avLst/>
          </a:prstGeom>
        </p:spPr>
      </p:pic>
      <p:cxnSp>
        <p:nvCxnSpPr>
          <p:cNvPr id="10" name="Straight Arrow Connector 9"/>
          <p:cNvCxnSpPr>
            <a:stCxn id="8" idx="3"/>
          </p:cNvCxnSpPr>
          <p:nvPr/>
        </p:nvCxnSpPr>
        <p:spPr>
          <a:xfrm>
            <a:off x="3368467" y="3475395"/>
            <a:ext cx="1842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68467" y="2608838"/>
            <a:ext cx="2158965" cy="784830"/>
          </a:xfrm>
          <a:prstGeom prst="rect">
            <a:avLst/>
          </a:prstGeom>
          <a:noFill/>
        </p:spPr>
        <p:txBody>
          <a:bodyPr wrap="square" rtlCol="0">
            <a:spAutoFit/>
          </a:bodyPr>
          <a:lstStyle/>
          <a:p>
            <a:r>
              <a:rPr lang="en-US" sz="1500" dirty="0" smtClean="0"/>
              <a:t>Original Image passes through Object Detector</a:t>
            </a:r>
            <a:endParaRPr lang="en-US" sz="1500" dirty="0"/>
          </a:p>
        </p:txBody>
      </p:sp>
      <p:pic>
        <p:nvPicPr>
          <p:cNvPr id="12" name="Picture 11"/>
          <p:cNvPicPr>
            <a:picLocks noChangeAspect="1"/>
          </p:cNvPicPr>
          <p:nvPr/>
        </p:nvPicPr>
        <p:blipFill>
          <a:blip r:embed="rId10"/>
          <a:stretch>
            <a:fillRect/>
          </a:stretch>
        </p:blipFill>
        <p:spPr>
          <a:xfrm>
            <a:off x="5210476" y="2383571"/>
            <a:ext cx="2836637" cy="2183648"/>
          </a:xfrm>
          <a:prstGeom prst="rect">
            <a:avLst/>
          </a:prstGeom>
        </p:spPr>
      </p:pic>
      <p:cxnSp>
        <p:nvCxnSpPr>
          <p:cNvPr id="14" name="Straight Arrow Connector 13"/>
          <p:cNvCxnSpPr>
            <a:stCxn id="12" idx="3"/>
          </p:cNvCxnSpPr>
          <p:nvPr/>
        </p:nvCxnSpPr>
        <p:spPr>
          <a:xfrm flipV="1">
            <a:off x="8047113" y="3462069"/>
            <a:ext cx="1250712" cy="13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009338" y="2690565"/>
            <a:ext cx="1645099" cy="784830"/>
          </a:xfrm>
          <a:prstGeom prst="rect">
            <a:avLst/>
          </a:prstGeom>
          <a:noFill/>
        </p:spPr>
        <p:txBody>
          <a:bodyPr wrap="square" rtlCol="0">
            <a:spAutoFit/>
          </a:bodyPr>
          <a:lstStyle/>
          <a:p>
            <a:r>
              <a:rPr lang="en-US" sz="1500" dirty="0" smtClean="0"/>
              <a:t>Detected object is cropped out</a:t>
            </a:r>
            <a:endParaRPr lang="en-US" sz="1500" dirty="0"/>
          </a:p>
        </p:txBody>
      </p:sp>
      <p:pic>
        <p:nvPicPr>
          <p:cNvPr id="19" name="Picture 18"/>
          <p:cNvPicPr>
            <a:picLocks noChangeAspect="1"/>
          </p:cNvPicPr>
          <p:nvPr/>
        </p:nvPicPr>
        <p:blipFill>
          <a:blip r:embed="rId11"/>
          <a:stretch>
            <a:fillRect/>
          </a:stretch>
        </p:blipFill>
        <p:spPr>
          <a:xfrm>
            <a:off x="9297825" y="2383571"/>
            <a:ext cx="2208082" cy="2251029"/>
          </a:xfrm>
          <a:prstGeom prst="rect">
            <a:avLst/>
          </a:prstGeom>
        </p:spPr>
      </p:pic>
      <p:cxnSp>
        <p:nvCxnSpPr>
          <p:cNvPr id="24" name="Elbow Connector 23"/>
          <p:cNvCxnSpPr>
            <a:stCxn id="19" idx="2"/>
            <a:endCxn id="20" idx="3"/>
          </p:cNvCxnSpPr>
          <p:nvPr/>
        </p:nvCxnSpPr>
        <p:spPr>
          <a:xfrm rot="5400000">
            <a:off x="9367786" y="4650096"/>
            <a:ext cx="1049577" cy="10185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401866" y="4634598"/>
            <a:ext cx="1851470" cy="1246495"/>
          </a:xfrm>
          <a:prstGeom prst="rect">
            <a:avLst/>
          </a:prstGeom>
          <a:noFill/>
        </p:spPr>
        <p:txBody>
          <a:bodyPr wrap="square" rtlCol="0">
            <a:spAutoFit/>
          </a:bodyPr>
          <a:lstStyle/>
          <a:p>
            <a:r>
              <a:rPr lang="en-US" sz="1500" dirty="0" smtClean="0"/>
              <a:t>Cropped image passes</a:t>
            </a:r>
          </a:p>
          <a:p>
            <a:r>
              <a:rPr lang="en-US" sz="1500" dirty="0" smtClean="0"/>
              <a:t>Through Classification model</a:t>
            </a:r>
            <a:endParaRPr lang="en-US" sz="1500" dirty="0"/>
          </a:p>
        </p:txBody>
      </p:sp>
      <p:cxnSp>
        <p:nvCxnSpPr>
          <p:cNvPr id="37" name="Straight Arrow Connector 36"/>
          <p:cNvCxnSpPr/>
          <p:nvPr/>
        </p:nvCxnSpPr>
        <p:spPr>
          <a:xfrm flipH="1">
            <a:off x="4289471" y="5684177"/>
            <a:ext cx="16541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625855" y="5293557"/>
            <a:ext cx="981359" cy="369332"/>
          </a:xfrm>
          <a:prstGeom prst="rect">
            <a:avLst/>
          </a:prstGeom>
          <a:noFill/>
        </p:spPr>
        <p:txBody>
          <a:bodyPr wrap="none" rtlCol="0">
            <a:spAutoFit/>
          </a:bodyPr>
          <a:lstStyle/>
          <a:p>
            <a:r>
              <a:rPr lang="en-US" dirty="0" smtClean="0"/>
              <a:t>Output</a:t>
            </a:r>
            <a:endParaRPr lang="en-US" dirty="0"/>
          </a:p>
        </p:txBody>
      </p:sp>
      <p:pic>
        <p:nvPicPr>
          <p:cNvPr id="40" name="stop_voice">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2261500" y="5393730"/>
            <a:ext cx="487363" cy="487363"/>
          </a:xfrm>
          <a:prstGeom prst="rect">
            <a:avLst/>
          </a:prstGeom>
        </p:spPr>
      </p:pic>
    </p:spTree>
    <p:extLst>
      <p:ext uri="{BB962C8B-B14F-4D97-AF65-F5344CB8AC3E}">
        <p14:creationId xmlns:p14="http://schemas.microsoft.com/office/powerpoint/2010/main" val="283529036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0"/>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864" fill="hold"/>
                                        <p:tgtEl>
                                          <p:spTgt spid="40"/>
                                        </p:tgtEl>
                                      </p:cBhvr>
                                    </p:cmd>
                                  </p:childTnLst>
                                </p:cTn>
                              </p:par>
                            </p:childTnLst>
                          </p:cTn>
                        </p:par>
                      </p:childTnLst>
                    </p:cTn>
                  </p:par>
                </p:childTnLst>
              </p:cTn>
              <p:nextCondLst>
                <p:cond evt="onClick" delay="0">
                  <p:tgtEl>
                    <p:spTgt spid="40"/>
                  </p:tgtEl>
                </p:cond>
              </p:nextCondLst>
            </p:seq>
            <p:audio>
              <p:cMediaNode vol="100000">
                <p:cTn id="7" fill="hold" display="0">
                  <p:stCondLst>
                    <p:cond delay="indefinite"/>
                  </p:stCondLst>
                  <p:endCondLst>
                    <p:cond evt="onStopAudio" delay="0">
                      <p:tgtEl>
                        <p:sldTgt/>
                      </p:tgtEl>
                    </p:cond>
                  </p:endCondLst>
                </p:cTn>
                <p:tgtEl>
                  <p:spTgt spid="40"/>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spc="50" dirty="0" smtClean="0">
                <a:ln w="0"/>
                <a:effectLst>
                  <a:innerShdw blurRad="63500" dist="50800" dir="13500000">
                    <a:srgbClr val="000000">
                      <a:alpha val="50000"/>
                    </a:srgbClr>
                  </a:innerShdw>
                </a:effectLst>
              </a:rPr>
              <a:t>Results &amp; Conclusion</a:t>
            </a:r>
            <a:endParaRPr lang="en-US" b="1" spc="50" dirty="0">
              <a:ln w="0"/>
              <a:effectLst>
                <a:innerShdw blurRad="63500" dist="50800" dir="13500000">
                  <a:srgbClr val="000000">
                    <a:alpha val="50000"/>
                  </a:srgbClr>
                </a:innerShdw>
              </a:effectLst>
            </a:endParaRPr>
          </a:p>
        </p:txBody>
      </p:sp>
      <p:sp>
        <p:nvSpPr>
          <p:cNvPr id="7" name="Text Placeholder 7"/>
          <p:cNvSpPr>
            <a:spLocks noGrp="1"/>
          </p:cNvSpPr>
          <p:nvPr>
            <p:ph type="body" sz="half" idx="2"/>
          </p:nvPr>
        </p:nvSpPr>
        <p:spPr>
          <a:xfrm>
            <a:off x="1148798" y="2700471"/>
            <a:ext cx="9516353" cy="4033615"/>
          </a:xfrm>
        </p:spPr>
        <p:txBody>
          <a:bodyPr>
            <a:normAutofit/>
          </a:bodyPr>
          <a:lstStyle/>
          <a:p>
            <a:r>
              <a:rPr lang="en-US" b="1" dirty="0" smtClean="0">
                <a:ln w="0"/>
                <a:solidFill>
                  <a:schemeClr val="tx1"/>
                </a:solidFill>
                <a:effectLst>
                  <a:outerShdw blurRad="38100" dist="19050" dir="2700000" algn="tl" rotWithShape="0">
                    <a:schemeClr val="dk1">
                      <a:alpha val="40000"/>
                    </a:schemeClr>
                  </a:outerShdw>
                </a:effectLst>
              </a:rPr>
              <a:t>Results:</a:t>
            </a:r>
          </a:p>
          <a:p>
            <a:pPr marL="285750" indent="-285750">
              <a:buFont typeface="Arial" panose="020B0604020202020204" pitchFamily="34" charset="0"/>
              <a:buChar char="•"/>
            </a:pPr>
            <a:r>
              <a:rPr lang="en-US" sz="1500" dirty="0" smtClean="0">
                <a:ln w="0"/>
                <a:solidFill>
                  <a:schemeClr val="tx1"/>
                </a:solidFill>
                <a:effectLst>
                  <a:outerShdw blurRad="38100" dist="19050" dir="2700000" algn="tl" rotWithShape="0">
                    <a:schemeClr val="dk1">
                      <a:alpha val="40000"/>
                    </a:schemeClr>
                  </a:outerShdw>
                </a:effectLst>
              </a:rPr>
              <a:t>The classification model gave an accuracy of </a:t>
            </a:r>
            <a:r>
              <a:rPr lang="en-US" sz="1500" dirty="0" smtClean="0">
                <a:ln w="0"/>
                <a:solidFill>
                  <a:schemeClr val="tx1"/>
                </a:solidFill>
                <a:effectLst>
                  <a:outerShdw blurRad="38100" dist="19050" dir="2700000" algn="tl" rotWithShape="0">
                    <a:schemeClr val="dk1">
                      <a:alpha val="40000"/>
                    </a:schemeClr>
                  </a:outerShdw>
                </a:effectLst>
              </a:rPr>
              <a:t>78.9% </a:t>
            </a:r>
            <a:r>
              <a:rPr lang="en-US" sz="1500" dirty="0" smtClean="0">
                <a:ln w="0"/>
                <a:solidFill>
                  <a:schemeClr val="tx1"/>
                </a:solidFill>
                <a:effectLst>
                  <a:outerShdw blurRad="38100" dist="19050" dir="2700000" algn="tl" rotWithShape="0">
                    <a:schemeClr val="dk1">
                      <a:alpha val="40000"/>
                    </a:schemeClr>
                  </a:outerShdw>
                </a:effectLst>
              </a:rPr>
              <a:t>on Train data and </a:t>
            </a:r>
            <a:r>
              <a:rPr lang="en-US" sz="1500" dirty="0" smtClean="0">
                <a:ln w="0"/>
                <a:solidFill>
                  <a:schemeClr val="tx1"/>
                </a:solidFill>
                <a:effectLst>
                  <a:outerShdw blurRad="38100" dist="19050" dir="2700000" algn="tl" rotWithShape="0">
                    <a:schemeClr val="dk1">
                      <a:alpha val="40000"/>
                    </a:schemeClr>
                  </a:outerShdw>
                </a:effectLst>
              </a:rPr>
              <a:t>76.8</a:t>
            </a:r>
            <a:r>
              <a:rPr lang="en-US" sz="1500" dirty="0" smtClean="0">
                <a:ln w="0"/>
                <a:solidFill>
                  <a:schemeClr val="tx1"/>
                </a:solidFill>
                <a:effectLst>
                  <a:outerShdw blurRad="38100" dist="19050" dir="2700000" algn="tl" rotWithShape="0">
                    <a:schemeClr val="dk1">
                      <a:alpha val="40000"/>
                    </a:schemeClr>
                  </a:outerShdw>
                </a:effectLst>
              </a:rPr>
              <a:t>% </a:t>
            </a:r>
            <a:r>
              <a:rPr lang="en-US" sz="1500" dirty="0" smtClean="0">
                <a:ln w="0"/>
                <a:solidFill>
                  <a:schemeClr val="tx1"/>
                </a:solidFill>
                <a:effectLst>
                  <a:outerShdw blurRad="38100" dist="19050" dir="2700000" algn="tl" rotWithShape="0">
                    <a:schemeClr val="dk1">
                      <a:alpha val="40000"/>
                    </a:schemeClr>
                  </a:outerShdw>
                </a:effectLst>
              </a:rPr>
              <a:t>on Validation data.</a:t>
            </a:r>
          </a:p>
          <a:p>
            <a:pPr marL="285750" indent="-285750">
              <a:buFont typeface="Arial" panose="020B0604020202020204" pitchFamily="34" charset="0"/>
              <a:buChar char="•"/>
            </a:pPr>
            <a:r>
              <a:rPr lang="en-US" sz="1500" dirty="0" smtClean="0">
                <a:ln w="0"/>
                <a:solidFill>
                  <a:schemeClr val="tx1"/>
                </a:solidFill>
                <a:effectLst>
                  <a:outerShdw blurRad="38100" dist="19050" dir="2700000" algn="tl" rotWithShape="0">
                    <a:schemeClr val="dk1">
                      <a:alpha val="40000"/>
                    </a:schemeClr>
                  </a:outerShdw>
                </a:effectLst>
              </a:rPr>
              <a:t>A categorical cross-entropy loss of </a:t>
            </a:r>
            <a:r>
              <a:rPr lang="en-US" sz="1500" dirty="0" smtClean="0">
                <a:ln w="0"/>
                <a:solidFill>
                  <a:schemeClr val="tx1"/>
                </a:solidFill>
                <a:effectLst>
                  <a:outerShdw blurRad="38100" dist="19050" dir="2700000" algn="tl" rotWithShape="0">
                    <a:schemeClr val="dk1">
                      <a:alpha val="40000"/>
                    </a:schemeClr>
                  </a:outerShdw>
                </a:effectLst>
              </a:rPr>
              <a:t>0.46 </a:t>
            </a:r>
            <a:r>
              <a:rPr lang="en-US" sz="1500" dirty="0" smtClean="0">
                <a:ln w="0"/>
                <a:solidFill>
                  <a:schemeClr val="tx1"/>
                </a:solidFill>
                <a:effectLst>
                  <a:outerShdw blurRad="38100" dist="19050" dir="2700000" algn="tl" rotWithShape="0">
                    <a:schemeClr val="dk1">
                      <a:alpha val="40000"/>
                    </a:schemeClr>
                  </a:outerShdw>
                </a:effectLst>
              </a:rPr>
              <a:t>on Train data and </a:t>
            </a:r>
            <a:r>
              <a:rPr lang="en-US" sz="1500" dirty="0" smtClean="0">
                <a:ln w="0"/>
                <a:solidFill>
                  <a:schemeClr val="tx1"/>
                </a:solidFill>
                <a:effectLst>
                  <a:outerShdw blurRad="38100" dist="19050" dir="2700000" algn="tl" rotWithShape="0">
                    <a:schemeClr val="dk1">
                      <a:alpha val="40000"/>
                    </a:schemeClr>
                  </a:outerShdw>
                </a:effectLst>
              </a:rPr>
              <a:t>0.48 </a:t>
            </a:r>
            <a:r>
              <a:rPr lang="en-US" sz="1500" dirty="0" smtClean="0">
                <a:ln w="0"/>
                <a:solidFill>
                  <a:schemeClr val="tx1"/>
                </a:solidFill>
                <a:effectLst>
                  <a:outerShdw blurRad="38100" dist="19050" dir="2700000" algn="tl" rotWithShape="0">
                    <a:schemeClr val="dk1">
                      <a:alpha val="40000"/>
                    </a:schemeClr>
                  </a:outerShdw>
                </a:effectLst>
              </a:rPr>
              <a:t>on </a:t>
            </a:r>
            <a:r>
              <a:rPr lang="en-US" sz="1500" dirty="0">
                <a:ln w="0"/>
                <a:solidFill>
                  <a:schemeClr val="tx1"/>
                </a:solidFill>
                <a:effectLst>
                  <a:outerShdw blurRad="38100" dist="19050" dir="2700000" algn="tl" rotWithShape="0">
                    <a:schemeClr val="dk1">
                      <a:alpha val="40000"/>
                    </a:schemeClr>
                  </a:outerShdw>
                </a:effectLst>
              </a:rPr>
              <a:t>Validation </a:t>
            </a:r>
            <a:r>
              <a:rPr lang="en-US" sz="1500" dirty="0" smtClean="0">
                <a:ln w="0"/>
                <a:solidFill>
                  <a:schemeClr val="tx1"/>
                </a:solidFill>
                <a:effectLst>
                  <a:outerShdw blurRad="38100" dist="19050" dir="2700000" algn="tl" rotWithShape="0">
                    <a:schemeClr val="dk1">
                      <a:alpha val="40000"/>
                    </a:schemeClr>
                  </a:outerShdw>
                </a:effectLst>
              </a:rPr>
              <a:t>data was obtained.</a:t>
            </a:r>
          </a:p>
          <a:p>
            <a:pPr marL="285750" indent="-285750">
              <a:buFont typeface="Arial" panose="020B0604020202020204" pitchFamily="34" charset="0"/>
              <a:buChar char="•"/>
            </a:pPr>
            <a:r>
              <a:rPr lang="en-US" sz="1500" dirty="0" smtClean="0">
                <a:ln w="0"/>
                <a:solidFill>
                  <a:schemeClr val="tx1"/>
                </a:solidFill>
                <a:effectLst>
                  <a:outerShdw blurRad="38100" dist="19050" dir="2700000" algn="tl" rotWithShape="0">
                    <a:schemeClr val="dk1">
                      <a:alpha val="40000"/>
                    </a:schemeClr>
                  </a:outerShdw>
                </a:effectLst>
              </a:rPr>
              <a:t>The model gave accurate predictions for each of the signals.</a:t>
            </a:r>
          </a:p>
          <a:p>
            <a:r>
              <a:rPr lang="en-US" sz="1500" b="1" dirty="0" smtClean="0">
                <a:ln w="0"/>
                <a:solidFill>
                  <a:schemeClr val="tx1"/>
                </a:solidFill>
                <a:effectLst>
                  <a:outerShdw blurRad="38100" dist="19050" dir="2700000" algn="tl" rotWithShape="0">
                    <a:schemeClr val="dk1">
                      <a:alpha val="40000"/>
                    </a:schemeClr>
                  </a:outerShdw>
                </a:effectLst>
              </a:rPr>
              <a:t>Conclusion:</a:t>
            </a:r>
            <a:endParaRPr lang="en-US" sz="1500" b="1" dirty="0">
              <a:ln w="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1500" dirty="0" smtClean="0">
                <a:ln w="0"/>
                <a:solidFill>
                  <a:schemeClr val="tx1"/>
                </a:solidFill>
                <a:effectLst>
                  <a:outerShdw blurRad="38100" dist="19050" dir="2700000" algn="tl" rotWithShape="0">
                    <a:schemeClr val="dk1">
                      <a:alpha val="40000"/>
                    </a:schemeClr>
                  </a:outerShdw>
                </a:effectLst>
              </a:rPr>
              <a:t>People suffering from color blindness and other forms of visual impairment find it difficult to drive vehicles since they can’t recognize traffic signals clearly. This model would come in handy to predict the color of the traffic light by giving a form of audio output of the action expected such as Stop, Get Ready &amp; Go  for the Traffic Lights Red, Yellow, Green respectively.</a:t>
            </a:r>
            <a:endParaRPr lang="en-US" sz="15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691231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1080</TotalTime>
  <Words>507</Words>
  <Application>Microsoft Office PowerPoint</Application>
  <PresentationFormat>Widescreen</PresentationFormat>
  <Paragraphs>79</Paragraphs>
  <Slides>12</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Courier New</vt:lpstr>
      <vt:lpstr>Times New Roman</vt:lpstr>
      <vt:lpstr>Wingdings 3</vt:lpstr>
      <vt:lpstr>Ion Boardroom</vt:lpstr>
      <vt:lpstr> </vt:lpstr>
      <vt:lpstr>Discussion Points</vt:lpstr>
      <vt:lpstr>Problem Statement</vt:lpstr>
      <vt:lpstr>Data</vt:lpstr>
      <vt:lpstr>Flowchart</vt:lpstr>
      <vt:lpstr>Object Detection</vt:lpstr>
      <vt:lpstr>Classification</vt:lpstr>
      <vt:lpstr>Prediction</vt:lpstr>
      <vt:lpstr>Results &amp; Conclusion</vt:lpstr>
      <vt:lpstr>Future Scope</vt:lpstr>
      <vt:lpstr>Bibliography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31</cp:revision>
  <dcterms:created xsi:type="dcterms:W3CDTF">2021-06-23T15:01:10Z</dcterms:created>
  <dcterms:modified xsi:type="dcterms:W3CDTF">2021-06-24T09:03:26Z</dcterms:modified>
</cp:coreProperties>
</file>