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c5017bdc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c5017bdc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c5017bdc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c5017bdc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c5017bdc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c5017bdc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c5017bdc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c5017bdc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c5017bdc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c5017bdc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Report for Banco Pichin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Kavya Ganesan, Ben Browner, Chima Anyanwu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74725" y="200525"/>
            <a:ext cx="5618700" cy="22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700" y="2127397"/>
            <a:ext cx="5178125" cy="26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90250" y="1423475"/>
            <a:ext cx="56187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inference system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125" y="1962870"/>
            <a:ext cx="1771274" cy="1217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1125" y="216780"/>
            <a:ext cx="1771274" cy="1328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050" y="238075"/>
            <a:ext cx="1714501" cy="128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1125" y="3598250"/>
            <a:ext cx="1771287" cy="1328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9288" y="238075"/>
            <a:ext cx="1714501" cy="1285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85212" y="238075"/>
            <a:ext cx="1714501" cy="1285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9900" y="1246350"/>
            <a:ext cx="5618700" cy="26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