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EBC42-4292-4635-87F5-F918AE4464C3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E3C6-2AC6-4918-802D-1850F53A04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B95F-C4B2-485F-B5E1-8D166E09CC76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3FEF-BF5D-47B4-8BF2-7D60F6E1E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1428750"/>
            <a:ext cx="406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MACHINE LEARNING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44034" name="Picture 2" descr="Infidata Technologies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190750"/>
            <a:ext cx="2367455" cy="2367455"/>
          </a:xfrm>
          <a:prstGeom prst="rect">
            <a:avLst/>
          </a:prstGeom>
          <a:noFill/>
        </p:spPr>
      </p:pic>
      <p:pic>
        <p:nvPicPr>
          <p:cNvPr id="44038" name="Picture 6" descr="Machine Learning of the Next Decade: The Promises and the Pitfalls -  DATAVERS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9550"/>
            <a:ext cx="2170113" cy="2674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idata Technologies | Linked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450" y="0"/>
            <a:ext cx="971550" cy="97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idata Technologies | Linked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450" y="0"/>
            <a:ext cx="971550" cy="971550"/>
          </a:xfrm>
          <a:prstGeom prst="rect">
            <a:avLst/>
          </a:prstGeom>
          <a:noFill/>
        </p:spPr>
      </p:pic>
      <p:pic>
        <p:nvPicPr>
          <p:cNvPr id="71684" name="Picture 4" descr="https://www.saedsayad.com/images/naive_bayes_dat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609600"/>
            <a:ext cx="5799171" cy="41759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idata Technologies | Linked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450" y="0"/>
            <a:ext cx="971550" cy="971550"/>
          </a:xfrm>
          <a:prstGeom prst="rect">
            <a:avLst/>
          </a:prstGeom>
          <a:noFill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539750"/>
          <a:ext cx="6096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X|No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0600" y="2876550"/>
            <a:ext cx="31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Outlook  : P(</a:t>
            </a:r>
            <a:r>
              <a:rPr lang="en-US" dirty="0" err="1" smtClean="0"/>
              <a:t>Outlook|Yes</a:t>
            </a:r>
            <a:r>
              <a:rPr lang="en-US" dirty="0" smtClean="0"/>
              <a:t>)=9/14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Outlook|No</a:t>
            </a:r>
            <a:r>
              <a:rPr lang="en-US" dirty="0" smtClean="0"/>
              <a:t>)=5/14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idata Technologies | Linked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450" y="0"/>
            <a:ext cx="971550" cy="971550"/>
          </a:xfrm>
          <a:prstGeom prst="rect">
            <a:avLst/>
          </a:prstGeom>
          <a:noFill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3105150"/>
          <a:ext cx="6096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Outlook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X|No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idata Technologies | Linked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450" y="0"/>
            <a:ext cx="971550" cy="971550"/>
          </a:xfrm>
          <a:prstGeom prst="rect">
            <a:avLst/>
          </a:prstGeom>
          <a:noFill/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0"/>
          <a:ext cx="6096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X|No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885950"/>
          <a:ext cx="6096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X|No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3562350"/>
          <a:ext cx="6096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dirty="0" smtClean="0"/>
                        <a:t>Windy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X|Yes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</a:t>
                      </a:r>
                      <a:r>
                        <a:rPr lang="en-US" dirty="0" err="1" smtClean="0"/>
                        <a:t>X|No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idata Technologies | Linked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450" y="0"/>
            <a:ext cx="971550" cy="9715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666750"/>
            <a:ext cx="65536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Yes|X</a:t>
            </a:r>
            <a:r>
              <a:rPr lang="en-US" dirty="0" smtClean="0"/>
              <a:t>)=P(</a:t>
            </a:r>
            <a:r>
              <a:rPr lang="en-US" dirty="0" err="1" smtClean="0"/>
              <a:t>Rainy|Yes</a:t>
            </a:r>
            <a:r>
              <a:rPr lang="en-US" dirty="0" smtClean="0"/>
              <a:t>)</a:t>
            </a:r>
            <a:r>
              <a:rPr lang="en-US" dirty="0" err="1" smtClean="0"/>
              <a:t>xP</a:t>
            </a:r>
            <a:r>
              <a:rPr lang="en-US" dirty="0" smtClean="0"/>
              <a:t>(</a:t>
            </a:r>
            <a:r>
              <a:rPr lang="en-US" dirty="0" err="1" smtClean="0"/>
              <a:t>Cool|yes</a:t>
            </a:r>
            <a:r>
              <a:rPr lang="en-US" dirty="0" smtClean="0"/>
              <a:t>)</a:t>
            </a:r>
            <a:r>
              <a:rPr lang="en-US" dirty="0" err="1" smtClean="0"/>
              <a:t>xP</a:t>
            </a:r>
            <a:r>
              <a:rPr lang="en-US" dirty="0" smtClean="0"/>
              <a:t>(</a:t>
            </a:r>
            <a:r>
              <a:rPr lang="en-US" dirty="0" err="1" smtClean="0"/>
              <a:t>High|yes</a:t>
            </a:r>
            <a:r>
              <a:rPr lang="en-US" dirty="0" smtClean="0"/>
              <a:t>)</a:t>
            </a:r>
            <a:r>
              <a:rPr lang="en-US" dirty="0" err="1" smtClean="0"/>
              <a:t>xP</a:t>
            </a:r>
            <a:r>
              <a:rPr lang="en-US" dirty="0" smtClean="0"/>
              <a:t>(</a:t>
            </a:r>
            <a:r>
              <a:rPr lang="en-US" dirty="0" err="1" smtClean="0"/>
              <a:t>True|yes</a:t>
            </a:r>
            <a:r>
              <a:rPr lang="en-US" dirty="0" smtClean="0"/>
              <a:t>)x P(Yes)</a:t>
            </a:r>
          </a:p>
          <a:p>
            <a:r>
              <a:rPr lang="en-US" dirty="0" smtClean="0"/>
              <a:t>=2/9 x 3/9 x 3/9 x 3/9 x 9/14</a:t>
            </a:r>
          </a:p>
          <a:p>
            <a:r>
              <a:rPr lang="en-US" dirty="0" smtClean="0"/>
              <a:t>=0.005291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No|X</a:t>
            </a:r>
            <a:r>
              <a:rPr lang="en-US" dirty="0" smtClean="0"/>
              <a:t>)=</a:t>
            </a:r>
            <a:r>
              <a:rPr lang="en-US" dirty="0" smtClean="0"/>
              <a:t>P(</a:t>
            </a:r>
            <a:r>
              <a:rPr lang="en-US" dirty="0" err="1" smtClean="0"/>
              <a:t>Rainy|No</a:t>
            </a:r>
            <a:r>
              <a:rPr lang="en-US" dirty="0" smtClean="0"/>
              <a:t>)</a:t>
            </a:r>
            <a:r>
              <a:rPr lang="en-US" dirty="0" err="1" smtClean="0"/>
              <a:t>xP</a:t>
            </a:r>
            <a:r>
              <a:rPr lang="en-US" dirty="0" smtClean="0"/>
              <a:t>(</a:t>
            </a:r>
            <a:r>
              <a:rPr lang="en-US" dirty="0" err="1" smtClean="0"/>
              <a:t>Cool|No</a:t>
            </a:r>
            <a:r>
              <a:rPr lang="en-US" dirty="0" smtClean="0"/>
              <a:t>)</a:t>
            </a:r>
            <a:r>
              <a:rPr lang="en-US" dirty="0" err="1" smtClean="0"/>
              <a:t>xP</a:t>
            </a:r>
            <a:r>
              <a:rPr lang="en-US" dirty="0" smtClean="0"/>
              <a:t>(</a:t>
            </a:r>
            <a:r>
              <a:rPr lang="en-US" dirty="0" err="1" smtClean="0"/>
              <a:t>High|No</a:t>
            </a:r>
            <a:r>
              <a:rPr lang="en-US" dirty="0" smtClean="0"/>
              <a:t>)</a:t>
            </a:r>
            <a:r>
              <a:rPr lang="en-US" dirty="0" err="1" smtClean="0"/>
              <a:t>xP</a:t>
            </a:r>
            <a:r>
              <a:rPr lang="en-US" dirty="0" smtClean="0"/>
              <a:t>(</a:t>
            </a:r>
            <a:r>
              <a:rPr lang="en-US" dirty="0" err="1" smtClean="0"/>
              <a:t>True|No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=3/5 x 1/5 x 4/5 x 3/5 x 5/14</a:t>
            </a:r>
          </a:p>
          <a:p>
            <a:r>
              <a:rPr lang="en-US" dirty="0" smtClean="0"/>
              <a:t>=0.02057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105150"/>
            <a:ext cx="390523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Yes|X</a:t>
            </a:r>
            <a:r>
              <a:rPr lang="en-US" dirty="0" smtClean="0"/>
              <a:t>)=0.00521/(0.005291+</a:t>
            </a:r>
            <a:r>
              <a:rPr lang="en-US" dirty="0" smtClean="0"/>
              <a:t> </a:t>
            </a:r>
            <a:r>
              <a:rPr lang="en-US" dirty="0" smtClean="0"/>
              <a:t>0.02057)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yes|X</a:t>
            </a:r>
            <a:r>
              <a:rPr lang="en-US" dirty="0" smtClean="0"/>
              <a:t>)=0.2045</a:t>
            </a:r>
          </a:p>
          <a:p>
            <a:r>
              <a:rPr lang="en-US" dirty="0" smtClean="0"/>
              <a:t>=20%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No|X</a:t>
            </a:r>
            <a:r>
              <a:rPr lang="en-US" dirty="0" smtClean="0"/>
              <a:t>)=</a:t>
            </a:r>
            <a:r>
              <a:rPr lang="en-US" dirty="0" smtClean="0"/>
              <a:t> </a:t>
            </a:r>
            <a:r>
              <a:rPr lang="en-US" dirty="0" smtClean="0"/>
              <a:t>0.02057/(</a:t>
            </a:r>
            <a:r>
              <a:rPr lang="en-US" dirty="0" smtClean="0"/>
              <a:t>0.005291+ 0.02057</a:t>
            </a:r>
            <a:r>
              <a:rPr lang="en-US" dirty="0" smtClean="0"/>
              <a:t>)</a:t>
            </a:r>
          </a:p>
          <a:p>
            <a:r>
              <a:rPr lang="en-US" dirty="0" smtClean="0"/>
              <a:t>=0.7954</a:t>
            </a:r>
          </a:p>
          <a:p>
            <a:r>
              <a:rPr lang="en-US" dirty="0" smtClean="0"/>
              <a:t>=80%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idata Technologies | Linked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450" y="0"/>
            <a:ext cx="971550" cy="97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idata Technologies | Linked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450" y="0"/>
            <a:ext cx="971550" cy="97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fidata Technologies | Linked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450" y="0"/>
            <a:ext cx="971550" cy="97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170</Words>
  <Application>Microsoft Office PowerPoint</Application>
  <PresentationFormat>On-screen Show (16:9)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103</cp:revision>
  <dcterms:created xsi:type="dcterms:W3CDTF">2021-08-25T12:22:42Z</dcterms:created>
  <dcterms:modified xsi:type="dcterms:W3CDTF">2021-09-23T13:50:58Z</dcterms:modified>
</cp:coreProperties>
</file>