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6" r:id="rId12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35" y="53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8348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333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605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326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005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E-commerce Website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PES1201700847 Daksha Singhal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PES1201700788 Adithya Vardhan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PES1201701136 Kavya 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Khatter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65;p20">
            <a:extLst>
              <a:ext uri="{FF2B5EF4-FFF2-40B4-BE49-F238E27FC236}">
                <a16:creationId xmlns:a16="http://schemas.microsoft.com/office/drawing/2014/main" id="{2C45935F-C300-41B9-A4C4-A17F7FA38492}"/>
              </a:ext>
            </a:extLst>
          </p:cNvPr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B6510-99EB-4C6C-B853-7B338C7D6051}"/>
              </a:ext>
            </a:extLst>
          </p:cNvPr>
          <p:cNvSpPr/>
          <p:nvPr/>
        </p:nvSpPr>
        <p:spPr>
          <a:xfrm>
            <a:off x="6627045" y="1211818"/>
            <a:ext cx="239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buClr>
                <a:srgbClr val="FF0000"/>
              </a:buClr>
              <a:buSzPts val="2400"/>
            </a:pPr>
            <a:r>
              <a:rPr lang="en-US" sz="1800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Screenshots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9662A-BD56-4C2E-9759-85578A54D48B}"/>
              </a:ext>
            </a:extLst>
          </p:cNvPr>
          <p:cNvSpPr/>
          <p:nvPr/>
        </p:nvSpPr>
        <p:spPr>
          <a:xfrm>
            <a:off x="3734348" y="1667677"/>
            <a:ext cx="1534394" cy="481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Checkout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0F465-B1FE-4935-949D-D3155D31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" y="2332544"/>
            <a:ext cx="7861955" cy="44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C0F1F-1067-4E5C-A22E-BCDDC684BDE8}"/>
              </a:ext>
            </a:extLst>
          </p:cNvPr>
          <p:cNvSpPr txBox="1"/>
          <p:nvPr/>
        </p:nvSpPr>
        <p:spPr>
          <a:xfrm flipH="1">
            <a:off x="168267" y="2083237"/>
            <a:ext cx="696782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This is a E-commerce web application built using </a:t>
            </a:r>
            <a:r>
              <a:rPr lang="en-IN" sz="1800" dirty="0" err="1">
                <a:solidFill>
                  <a:schemeClr val="tx1"/>
                </a:solidFill>
              </a:rPr>
              <a:t>JQuery</a:t>
            </a:r>
            <a:r>
              <a:rPr lang="en-IN" sz="1800" dirty="0">
                <a:solidFill>
                  <a:schemeClr val="tx1"/>
                </a:solidFill>
              </a:rPr>
              <a:t> and Flask as the frontend and backend frameworks respectively and SQLite as the database .</a:t>
            </a:r>
          </a:p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E-commerce</a:t>
            </a:r>
            <a:r>
              <a:rPr lang="en-US" sz="1800" dirty="0">
                <a:solidFill>
                  <a:schemeClr val="tx1"/>
                </a:solidFill>
              </a:rPr>
              <a:t> application is an online shopping system that ensures a registered user to buy products in a user friendly way.</a:t>
            </a:r>
          </a:p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It allows user to maintain their profile via allowing them to update their details.</a:t>
            </a:r>
          </a:p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Our team has incorporated machine learning recommendation systems for our application which enables the user to view related products for a particular item.</a:t>
            </a:r>
          </a:p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The website is periodically refreshed to view the latest deals.</a:t>
            </a:r>
          </a:p>
          <a:p>
            <a:pPr marL="285750" lvl="5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52;g8353e62722_0_21">
            <a:extLst>
              <a:ext uri="{FF2B5EF4-FFF2-40B4-BE49-F238E27FC236}">
                <a16:creationId xmlns:a16="http://schemas.microsoft.com/office/drawing/2014/main" id="{2D3204E2-EABB-49D2-8615-1980C29DEC21}"/>
              </a:ext>
            </a:extLst>
          </p:cNvPr>
          <p:cNvSpPr txBox="1"/>
          <p:nvPr/>
        </p:nvSpPr>
        <p:spPr>
          <a:xfrm>
            <a:off x="374075" y="1756475"/>
            <a:ext cx="69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jQuery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Google Shape;53;g8353e62722_0_21">
            <a:extLst>
              <a:ext uri="{FF2B5EF4-FFF2-40B4-BE49-F238E27FC236}">
                <a16:creationId xmlns:a16="http://schemas.microsoft.com/office/drawing/2014/main" id="{EE2870A8-1BCA-4B15-AC03-0813FAFA5BDE}"/>
              </a:ext>
            </a:extLst>
          </p:cNvPr>
          <p:cNvSpPr txBox="1"/>
          <p:nvPr/>
        </p:nvSpPr>
        <p:spPr>
          <a:xfrm>
            <a:off x="374075" y="2218175"/>
            <a:ext cx="7620000" cy="2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The framework acts as an intermediary between the frontend and the backend parts.</a:t>
            </a:r>
            <a:endParaRPr sz="1800" dirty="0">
              <a:solidFill>
                <a:schemeClr val="tx1"/>
              </a:solidFill>
            </a:endParaRP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It facilitates AJAX calls to the server in a much simpler way.</a:t>
            </a:r>
            <a:endParaRPr sz="1800" dirty="0">
              <a:solidFill>
                <a:schemeClr val="tx1"/>
              </a:solidFill>
            </a:endParaRP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HTML/DOM manipulation, CSS manipulation and controlling HTML event methods can be implemented easily.</a:t>
            </a:r>
            <a:endParaRPr sz="1800" dirty="0">
              <a:solidFill>
                <a:schemeClr val="tx1"/>
              </a:solidFill>
            </a:endParaRP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jQuery code is more robust as compared to the native JavaScript.</a:t>
            </a:r>
            <a:endParaRPr sz="18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6" name="Google Shape;54;g8353e62722_0_21">
            <a:extLst>
              <a:ext uri="{FF2B5EF4-FFF2-40B4-BE49-F238E27FC236}">
                <a16:creationId xmlns:a16="http://schemas.microsoft.com/office/drawing/2014/main" id="{EA9D2042-FE84-41DA-8475-8ABC4D0E178E}"/>
              </a:ext>
            </a:extLst>
          </p:cNvPr>
          <p:cNvSpPr txBox="1"/>
          <p:nvPr/>
        </p:nvSpPr>
        <p:spPr>
          <a:xfrm>
            <a:off x="436425" y="4319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Flask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55;g8353e62722_0_21">
            <a:extLst>
              <a:ext uri="{FF2B5EF4-FFF2-40B4-BE49-F238E27FC236}">
                <a16:creationId xmlns:a16="http://schemas.microsoft.com/office/drawing/2014/main" id="{4565C039-9FFE-4047-BE8A-F258A5613893}"/>
              </a:ext>
            </a:extLst>
          </p:cNvPr>
          <p:cNvSpPr txBox="1"/>
          <p:nvPr/>
        </p:nvSpPr>
        <p:spPr>
          <a:xfrm>
            <a:off x="436425" y="4841500"/>
            <a:ext cx="75576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It is a micro web framework written in python used as the server end.</a:t>
            </a:r>
            <a:endParaRPr sz="1800" dirty="0">
              <a:solidFill>
                <a:schemeClr val="tx1"/>
              </a:solidFill>
            </a:endParaRP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It helps to define routes for the website and the related functionalities that must be carried out based on the request made</a:t>
            </a:r>
            <a:r>
              <a:rPr lang="en-US" sz="1800" dirty="0">
                <a:solidFill>
                  <a:srgbClr val="1C4587"/>
                </a:solidFill>
              </a:rPr>
              <a:t>. </a:t>
            </a:r>
            <a:endParaRPr sz="1800" dirty="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64;p4">
            <a:extLst>
              <a:ext uri="{FF2B5EF4-FFF2-40B4-BE49-F238E27FC236}">
                <a16:creationId xmlns:a16="http://schemas.microsoft.com/office/drawing/2014/main" id="{5DD1368E-6C2F-42CF-90F4-20E6FE306AEA}"/>
              </a:ext>
            </a:extLst>
          </p:cNvPr>
          <p:cNvSpPr txBox="1"/>
          <p:nvPr/>
        </p:nvSpPr>
        <p:spPr>
          <a:xfrm>
            <a:off x="286312" y="1722993"/>
            <a:ext cx="734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Ajax pattern : Periodic Refresh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Google Shape;65;p4">
            <a:extLst>
              <a:ext uri="{FF2B5EF4-FFF2-40B4-BE49-F238E27FC236}">
                <a16:creationId xmlns:a16="http://schemas.microsoft.com/office/drawing/2014/main" id="{3F117A76-1A8B-4E72-98CB-A600603E2E75}"/>
              </a:ext>
            </a:extLst>
          </p:cNvPr>
          <p:cNvSpPr txBox="1"/>
          <p:nvPr/>
        </p:nvSpPr>
        <p:spPr>
          <a:xfrm>
            <a:off x="286312" y="2214808"/>
            <a:ext cx="7342500" cy="20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AJAX allows web pages to be updated asynchronously by exchanging data with a web server behind the scenes . It makes it possible to update parts of a web page, without reloading the whole page.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 It is employed to periodically refresh the passbook of the user. It reloads transaction data every 120 seconds.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12" name="Google Shape;64;p4">
            <a:extLst>
              <a:ext uri="{FF2B5EF4-FFF2-40B4-BE49-F238E27FC236}">
                <a16:creationId xmlns:a16="http://schemas.microsoft.com/office/drawing/2014/main" id="{CAA79C4C-A800-4923-AC00-D5704A67029C}"/>
              </a:ext>
            </a:extLst>
          </p:cNvPr>
          <p:cNvSpPr txBox="1"/>
          <p:nvPr/>
        </p:nvSpPr>
        <p:spPr>
          <a:xfrm>
            <a:off x="286312" y="4123396"/>
            <a:ext cx="734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Ajax pattern Multistage Downloading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65;p4">
            <a:extLst>
              <a:ext uri="{FF2B5EF4-FFF2-40B4-BE49-F238E27FC236}">
                <a16:creationId xmlns:a16="http://schemas.microsoft.com/office/drawing/2014/main" id="{4B0A1807-C87F-4C6F-94B8-F0580A44EA04}"/>
              </a:ext>
            </a:extLst>
          </p:cNvPr>
          <p:cNvSpPr txBox="1"/>
          <p:nvPr/>
        </p:nvSpPr>
        <p:spPr>
          <a:xfrm>
            <a:off x="286312" y="4974750"/>
            <a:ext cx="7342500" cy="20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AJAX allows web pages like the product by category page to be loaded into a page initially and then downloading other components like the image of the products  and description of the product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65;p20">
            <a:extLst>
              <a:ext uri="{FF2B5EF4-FFF2-40B4-BE49-F238E27FC236}">
                <a16:creationId xmlns:a16="http://schemas.microsoft.com/office/drawing/2014/main" id="{2C45935F-C300-41B9-A4C4-A17F7FA38492}"/>
              </a:ext>
            </a:extLst>
          </p:cNvPr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64;p4">
            <a:extLst>
              <a:ext uri="{FF2B5EF4-FFF2-40B4-BE49-F238E27FC236}">
                <a16:creationId xmlns:a16="http://schemas.microsoft.com/office/drawing/2014/main" id="{8EF4F0B9-744A-4D8D-9398-8F286E656789}"/>
              </a:ext>
            </a:extLst>
          </p:cNvPr>
          <p:cNvSpPr txBox="1"/>
          <p:nvPr/>
        </p:nvSpPr>
        <p:spPr>
          <a:xfrm>
            <a:off x="286312" y="1722993"/>
            <a:ext cx="734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Recommendation system using clustering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65;p4">
            <a:extLst>
              <a:ext uri="{FF2B5EF4-FFF2-40B4-BE49-F238E27FC236}">
                <a16:creationId xmlns:a16="http://schemas.microsoft.com/office/drawing/2014/main" id="{64FF5A95-34BF-4B36-9DED-B37618E9CA7F}"/>
              </a:ext>
            </a:extLst>
          </p:cNvPr>
          <p:cNvSpPr txBox="1"/>
          <p:nvPr/>
        </p:nvSpPr>
        <p:spPr>
          <a:xfrm>
            <a:off x="286312" y="2214808"/>
            <a:ext cx="7342500" cy="20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  <a:highlight>
                  <a:srgbClr val="FFFFFF"/>
                </a:highlight>
              </a:rPr>
              <a:t>Data is fed into the K means algorithm to cluster the products.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  <a:highlight>
                  <a:srgbClr val="FFFFFF"/>
                </a:highlight>
              </a:rPr>
              <a:t>The clustering was based on features such as gender , price and category of the item 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  <a:highlight>
                  <a:srgbClr val="FFFFFF"/>
                </a:highlight>
              </a:rPr>
              <a:t>Once the clusters are formed, these clusters were assigned to each product and there after the user who viewed an item which also can view the related products.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65;p20">
            <a:extLst>
              <a:ext uri="{FF2B5EF4-FFF2-40B4-BE49-F238E27FC236}">
                <a16:creationId xmlns:a16="http://schemas.microsoft.com/office/drawing/2014/main" id="{2C45935F-C300-41B9-A4C4-A17F7FA38492}"/>
              </a:ext>
            </a:extLst>
          </p:cNvPr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B6510-99EB-4C6C-B853-7B338C7D6051}"/>
              </a:ext>
            </a:extLst>
          </p:cNvPr>
          <p:cNvSpPr/>
          <p:nvPr/>
        </p:nvSpPr>
        <p:spPr>
          <a:xfrm>
            <a:off x="6627045" y="1211818"/>
            <a:ext cx="239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buClr>
                <a:srgbClr val="FF0000"/>
              </a:buClr>
              <a:buSzPts val="2400"/>
            </a:pPr>
            <a:r>
              <a:rPr lang="en-US" sz="1800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Screenshots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9662A-BD56-4C2E-9759-85578A54D48B}"/>
              </a:ext>
            </a:extLst>
          </p:cNvPr>
          <p:cNvSpPr/>
          <p:nvPr/>
        </p:nvSpPr>
        <p:spPr>
          <a:xfrm>
            <a:off x="3734348" y="1667677"/>
            <a:ext cx="1683474" cy="481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Homepage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BC5F2-2396-4016-82F2-DA0D42AD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" y="2195914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6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65;p20">
            <a:extLst>
              <a:ext uri="{FF2B5EF4-FFF2-40B4-BE49-F238E27FC236}">
                <a16:creationId xmlns:a16="http://schemas.microsoft.com/office/drawing/2014/main" id="{2C45935F-C300-41B9-A4C4-A17F7FA38492}"/>
              </a:ext>
            </a:extLst>
          </p:cNvPr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B6510-99EB-4C6C-B853-7B338C7D6051}"/>
              </a:ext>
            </a:extLst>
          </p:cNvPr>
          <p:cNvSpPr/>
          <p:nvPr/>
        </p:nvSpPr>
        <p:spPr>
          <a:xfrm>
            <a:off x="6627045" y="1211818"/>
            <a:ext cx="239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buClr>
                <a:srgbClr val="FF0000"/>
              </a:buClr>
              <a:buSzPts val="2400"/>
            </a:pPr>
            <a:r>
              <a:rPr lang="en-US" sz="1800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Screenshots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9662A-BD56-4C2E-9759-85578A54D48B}"/>
              </a:ext>
            </a:extLst>
          </p:cNvPr>
          <p:cNvSpPr/>
          <p:nvPr/>
        </p:nvSpPr>
        <p:spPr>
          <a:xfrm>
            <a:off x="3197020" y="1617663"/>
            <a:ext cx="3114955" cy="481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b="1" u="sng" dirty="0">
                <a:solidFill>
                  <a:schemeClr val="tx1"/>
                </a:solidFill>
                <a:latin typeface="Trebuchet MS"/>
                <a:sym typeface="Trebuchet MS"/>
              </a:rPr>
              <a:t>Product By Category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23E-DA7E-4808-847F-AC49E9F6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" y="2350808"/>
            <a:ext cx="7494309" cy="42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65;p20">
            <a:extLst>
              <a:ext uri="{FF2B5EF4-FFF2-40B4-BE49-F238E27FC236}">
                <a16:creationId xmlns:a16="http://schemas.microsoft.com/office/drawing/2014/main" id="{2C45935F-C300-41B9-A4C4-A17F7FA38492}"/>
              </a:ext>
            </a:extLst>
          </p:cNvPr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B6510-99EB-4C6C-B853-7B338C7D6051}"/>
              </a:ext>
            </a:extLst>
          </p:cNvPr>
          <p:cNvSpPr/>
          <p:nvPr/>
        </p:nvSpPr>
        <p:spPr>
          <a:xfrm>
            <a:off x="6627045" y="1211818"/>
            <a:ext cx="239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buClr>
                <a:srgbClr val="FF0000"/>
              </a:buClr>
              <a:buSzPts val="2400"/>
            </a:pPr>
            <a:r>
              <a:rPr lang="en-US" sz="1800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Screenshots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9662A-BD56-4C2E-9759-85578A54D48B}"/>
              </a:ext>
            </a:extLst>
          </p:cNvPr>
          <p:cNvSpPr/>
          <p:nvPr/>
        </p:nvSpPr>
        <p:spPr>
          <a:xfrm>
            <a:off x="3140460" y="1663619"/>
            <a:ext cx="3038011" cy="481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Description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346B0-778A-4DC5-861F-F17E06F39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5" y="2453914"/>
            <a:ext cx="7428322" cy="41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65;p20">
            <a:extLst>
              <a:ext uri="{FF2B5EF4-FFF2-40B4-BE49-F238E27FC236}">
                <a16:creationId xmlns:a16="http://schemas.microsoft.com/office/drawing/2014/main" id="{2C45935F-C300-41B9-A4C4-A17F7FA38492}"/>
              </a:ext>
            </a:extLst>
          </p:cNvPr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B6510-99EB-4C6C-B853-7B338C7D6051}"/>
              </a:ext>
            </a:extLst>
          </p:cNvPr>
          <p:cNvSpPr/>
          <p:nvPr/>
        </p:nvSpPr>
        <p:spPr>
          <a:xfrm>
            <a:off x="6627045" y="1211818"/>
            <a:ext cx="239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buClr>
                <a:srgbClr val="FF0000"/>
              </a:buClr>
              <a:buSzPts val="2400"/>
            </a:pPr>
            <a:r>
              <a:rPr lang="en-US" sz="1800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Screenshots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9662A-BD56-4C2E-9759-85578A54D48B}"/>
              </a:ext>
            </a:extLst>
          </p:cNvPr>
          <p:cNvSpPr/>
          <p:nvPr/>
        </p:nvSpPr>
        <p:spPr>
          <a:xfrm>
            <a:off x="3734348" y="1667677"/>
            <a:ext cx="788999" cy="481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584ED-38DD-4A4B-BF00-CD14D502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69" y="2283644"/>
            <a:ext cx="7965649" cy="44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276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416</Words>
  <Application>Microsoft Office PowerPoint</Application>
  <PresentationFormat>On-screen Show (4:3)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sanjaynishi23@rediffmail.com</cp:lastModifiedBy>
  <cp:revision>48</cp:revision>
  <dcterms:created xsi:type="dcterms:W3CDTF">2020-04-04T14:48:00Z</dcterms:created>
  <dcterms:modified xsi:type="dcterms:W3CDTF">2020-04-15T21:13:36Z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