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4" r:id="rId1"/>
  </p:sldMasterIdLst>
  <p:sldIdLst>
    <p:sldId id="256" r:id="rId2"/>
    <p:sldId id="303" r:id="rId3"/>
    <p:sldId id="257" r:id="rId4"/>
    <p:sldId id="258" r:id="rId5"/>
    <p:sldId id="331" r:id="rId6"/>
    <p:sldId id="260" r:id="rId7"/>
    <p:sldId id="261" r:id="rId8"/>
    <p:sldId id="262" r:id="rId9"/>
    <p:sldId id="263" r:id="rId10"/>
    <p:sldId id="353" r:id="rId11"/>
    <p:sldId id="354" r:id="rId12"/>
    <p:sldId id="328" r:id="rId13"/>
    <p:sldId id="329" r:id="rId14"/>
    <p:sldId id="330" r:id="rId15"/>
    <p:sldId id="332" r:id="rId16"/>
    <p:sldId id="333" r:id="rId17"/>
    <p:sldId id="33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3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41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42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56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9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3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4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8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4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9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7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4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5B97-89BC-4731-96EA-9912073AB23E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08364-B342-48BF-9E99-658285E0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488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ABB1-4EC2-8B6E-CE8D-D3F06BDD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159" y="1066315"/>
            <a:ext cx="9289682" cy="48065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Book recommendation system project</a:t>
            </a:r>
            <a:endParaRPr lang="en-IN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7144" y="3954400"/>
            <a:ext cx="3462517" cy="2720799"/>
          </a:xfrm>
        </p:spPr>
        <p:txBody>
          <a:bodyPr>
            <a:normAutofit/>
          </a:bodyPr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 descr="A group of books on a yellow background&#10;&#10;Description automatically generated">
            <a:extLst>
              <a:ext uri="{FF2B5EF4-FFF2-40B4-BE49-F238E27FC236}">
                <a16:creationId xmlns:a16="http://schemas.microsoft.com/office/drawing/2014/main" id="{2F440B56-889F-D5BA-4F6F-717787976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59" y="1892442"/>
            <a:ext cx="9289682" cy="41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1E9D-D65A-A35C-C908-FBE07118D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2D77-76EE-B072-63F1-E30C229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B352A-5C82-EA9D-2DBE-6781D845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5BFC-F58E-72F6-D7B2-761688C2E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0978-578F-0CD9-6797-FB6B295E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93BBB-3EB0-8231-2EBC-0CDD10EE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2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DC20-E1A7-C309-F180-6A3B19A94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A994-3A57-58F2-460E-74E2588B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D2085-BDBC-3E79-ACC7-6667B33B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37C9-3E5E-3F4D-45CB-F0B00E763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6258-C6E8-6E88-17E0-563D463A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DF86F-552F-AC02-F7DA-4BDD4573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1935920"/>
            <a:ext cx="1035376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B8761-9E86-F4CD-08C8-9C9C1C56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A2C-A646-A818-B43B-265AC8B2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F85D3-7EEB-8FEA-75EC-B1879982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8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35BB2-7727-9D87-EDE8-0EC34E2A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4103-FFF5-8799-1619-FADEEFE7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9D343-2F21-8BA1-D3AA-CAA64F69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441D-C9C8-27FA-7BAF-092B4C0FF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96A5-040D-4CC0-54FF-26C133DA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D9FE6-A91A-57F1-E71E-5630D119E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1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9FDC-6E21-FB1E-E0EE-C718D9F69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F73B-AB63-F655-7C62-C4F66143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9A3D8-F307-9C8E-A893-1B7B4E819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8965-B6B7-FA2D-D375-E011968DC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F9E4-8B7A-D770-E5C7-18A29D83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ED068-1EE0-117E-468C-B5372CFD2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1935921"/>
            <a:ext cx="1035376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4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49DE6-49A2-7AC9-C636-E02C505B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0129-5784-1120-D94D-4FD6AF5C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9E296-1228-63E0-BDBE-6B9D804F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3E4275-1A8D-F2AE-1278-921BD5D1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1022" y="964022"/>
            <a:ext cx="7969955" cy="4929955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latin typeface="Verdana" panose="020B0604030504040204" pitchFamily="34" charset="0"/>
                <a:ea typeface="Verdana" panose="020B0604030504040204" pitchFamily="34" charset="0"/>
              </a:rPr>
              <a:t>PROJECT TEAM GROUP 6</a:t>
            </a: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Mentors </a:t>
            </a:r>
          </a:p>
          <a:p>
            <a:r>
              <a:rPr lang="en-US" sz="5500" dirty="0" err="1">
                <a:latin typeface="Verdana" panose="020B0604030504040204" pitchFamily="34" charset="0"/>
                <a:ea typeface="Verdana" panose="020B0604030504040204" pitchFamily="34" charset="0"/>
              </a:rPr>
              <a:t>Madishetti</a:t>
            </a:r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500" dirty="0" err="1">
                <a:latin typeface="Verdana" panose="020B0604030504040204" pitchFamily="34" charset="0"/>
                <a:ea typeface="Verdana" panose="020B0604030504040204" pitchFamily="34" charset="0"/>
              </a:rPr>
              <a:t>Rajashekar</a:t>
            </a:r>
            <a:endParaRPr lang="en-US" sz="5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500" dirty="0">
                <a:latin typeface="Verdana" panose="020B0604030504040204" pitchFamily="34" charset="0"/>
                <a:ea typeface="Verdana" panose="020B0604030504040204" pitchFamily="34" charset="0"/>
              </a:rPr>
              <a:t>B Harish</a:t>
            </a:r>
          </a:p>
          <a:p>
            <a:endParaRPr lang="en-US" sz="5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</a:rPr>
              <a:t>Team members </a:t>
            </a:r>
          </a:p>
          <a:p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Nikhita</a:t>
            </a:r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Khelgi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Boddu</a:t>
            </a:r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 Venkata Malini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Pamula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Veerababu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Neha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Kamble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Shaikh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Mabu</a:t>
            </a:r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5600" dirty="0" err="1">
                <a:latin typeface="Verdana" panose="020B0604030504040204" pitchFamily="34" charset="0"/>
                <a:ea typeface="Verdana" panose="020B0604030504040204" pitchFamily="34" charset="0"/>
              </a:rPr>
              <a:t>Subani</a:t>
            </a:r>
            <a:endParaRPr lang="en-US" sz="5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Sharath Kumar K</a:t>
            </a:r>
          </a:p>
          <a:p>
            <a:r>
              <a:rPr lang="en-US" sz="5600" dirty="0">
                <a:latin typeface="Verdana" panose="020B0604030504040204" pitchFamily="34" charset="0"/>
                <a:ea typeface="Verdana" panose="020B0604030504040204" pitchFamily="34" charset="0"/>
              </a:rPr>
              <a:t>Mihir Atul Humnabadkar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1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254E-B6A5-120E-F7BE-E9229C52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AFFC-55F4-CB8A-2B23-9322F6D8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690DBF-B34A-0249-5576-80F0509D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 is based on recommending books which are popular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Popularity is calculated based on number of ratings.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ratings and books dataset are merged based on ISBN.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2 sub datasets are created for getting number of ratings and average rating. Both these subsets are grouped on the Book Title.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Then these 2 subsets are merged based on Book Title.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Popular books dataset contains the books with number of ratings greater than or equal to 250 and are sorted in ascending order on average rating.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Finally the duplicates are dropped and popular dataset is created.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3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C18E3-9DE6-6924-38C4-51DD9A94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A5B4-E826-46B9-57E0-8F1B639E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838808-C4B0-5A0C-4623-AA9E13BE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4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833C-7927-9EF3-B2C4-450003D0A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DF52-F52D-3869-811B-A76FEECF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E6E6D-D97D-1191-A7E8-697643E48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35920"/>
            <a:ext cx="5443700" cy="4312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2A24B-3A55-5449-46EF-BD7A14DB8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58" y="1935919"/>
            <a:ext cx="4812646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54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0236-9FE0-2970-E6DA-93D3696B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124-1440-5B7C-BF75-98262045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96FDE-C7D3-7836-5740-21A72A58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2146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82377-6FF1-1201-32A1-F1EDFFA9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4200030"/>
            <a:ext cx="10353760" cy="2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6F70-7E08-D227-EC6F-AA52B7149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B7FE-226C-7666-2262-610E422F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A8CF5-249A-39F6-B3DB-BAD8A2A8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1ABF-C88A-18C5-80B0-54C434A7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80D3-53BB-6592-0C33-D67BC1D8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AB0C3B-D86E-C54A-75C3-741E0E36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User based algorithm is based on users and ratings they give.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We first create a user base whose rating count is more than 200.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Then a set of books is generated which include users from the above data.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A new dataset called famous books is generated which include book ratings greater than equal to 50.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Final dataset is generated based on book title and then a pivot table has created of Book title and User ID with values as Book ratings.</a:t>
            </a:r>
          </a:p>
        </p:txBody>
      </p:sp>
    </p:spTree>
    <p:extLst>
      <p:ext uri="{BB962C8B-B14F-4D97-AF65-F5344CB8AC3E}">
        <p14:creationId xmlns:p14="http://schemas.microsoft.com/office/powerpoint/2010/main" val="3204019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E4F0-3718-3386-892B-8F91AEAE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EC8E-3381-4C95-D075-61B6E5C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29E20-4705-FB75-1A05-1F9EB3C4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5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5E01-CDCF-10F3-43A9-5C76A73D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599C-2F1F-2D7A-0198-CA95AA18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A6FC7-A6D9-6BB1-29A9-AFCC6DC8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9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0FC3-EF52-C739-8D0A-07E743AD8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471D-2909-6A54-3103-284801C6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BBCEF-BDC7-DD8D-13B7-DC9D8516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E0AF-FC27-E513-18D7-7EBD9371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66C9-26D1-7316-4D41-3379B6B3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554B5-95D8-E870-0EDC-E8380CBF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DF6-9FF3-DC1E-D901-216C7892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INDEX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3DEE-DC72-8F1B-C426-657DA58E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49778"/>
            <a:ext cx="10353762" cy="4498622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Data Pre-processing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Similarity Scores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r>
              <a:rPr lang="en-US" sz="15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632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ED93-9556-9E77-A006-118FC72D5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8F78-6423-04F4-9791-D18191FC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Collaborative user BASED ALGORITHM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28115-F2EC-7181-8F89-DF0416F39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7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DFF1B-A40C-6D70-8092-4D6D74E1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8069-5E3C-1084-88BE-B6CB2FF0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Similarity scores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DD878-B28B-0A22-6073-4B817422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0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30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FA44-075D-B1CE-2BE6-4FC27742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7B6-A8A8-4CF3-0874-49495A06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9ABFE-ED53-1A13-9560-457D3165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5" y="1935920"/>
            <a:ext cx="10353760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D8EE-7311-98D1-8656-97E0D45D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BCF3-5815-4453-76BF-0F703A2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6789D-594F-4EAE-8974-FF347E09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49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BD7D1-59F4-CACB-7CAC-917F9EF9C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CFBD-752F-DA31-2578-7DD14C70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A8054-B9A8-3C3B-DB6A-A5BB1CA7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935921"/>
            <a:ext cx="10353762" cy="43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7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71F38-FDDC-FE41-04CD-A45DABC9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E914-14A2-CBD0-8516-2CF414DB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19F5-D405-702F-CA46-98D90B44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Data had to be filtered and merged into a lot of subsets for effective output.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Wrong data in some columns had to be examined and corrected for data integrity.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Null values had to be handled.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For deployment the data had to be created in the form of a pivot table to fit the recommendation function.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51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47522-1E79-EB78-FE20-91A4C2FD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BDB519-F6C8-058F-013A-C7B8CC65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Verdana" panose="020B0604030504040204" pitchFamily="34" charset="0"/>
                <a:ea typeface="Verdana" panose="020B0604030504040204" pitchFamily="34" charset="0"/>
              </a:rPr>
              <a:t>Thank you!!!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74431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4802-D48D-8538-1617-ED301C8D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Project objective and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CA1-97C8-1AB2-7896-1F30F2E1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project is about building a recommendation system.</a:t>
            </a:r>
          </a:p>
          <a:p>
            <a:pPr marL="0" indent="0">
              <a:buNone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 primary goal is to give book suggestions based on user choice. Following algorithms have used:</a:t>
            </a:r>
          </a:p>
          <a:p>
            <a:pPr lvl="1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Popularity Based algorithm</a:t>
            </a:r>
          </a:p>
          <a:p>
            <a:pPr lvl="1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User based collaborative filtering</a:t>
            </a:r>
          </a:p>
          <a:p>
            <a:pPr marL="457200" lvl="1" indent="0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3 datasets provided. Books, Ratings and User.</a:t>
            </a:r>
          </a:p>
        </p:txBody>
      </p:sp>
    </p:spTree>
    <p:extLst>
      <p:ext uri="{BB962C8B-B14F-4D97-AF65-F5344CB8AC3E}">
        <p14:creationId xmlns:p14="http://schemas.microsoft.com/office/powerpoint/2010/main" val="180901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968DA-A4CB-7C78-ACB7-C039F2C4C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78F-D5AE-9CE7-BB31-1F707583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4EFC-99A8-5E51-F551-8CE3E247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5447"/>
          </a:xfrm>
        </p:spPr>
        <p:txBody>
          <a:bodyPr>
            <a:normAutofit fontScale="92500" lnSpcReduction="10000"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There are no duplicate records in any of the dataset.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Books and ratings dataset were merged on the ISBN column.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Wrong values in Year of Publication column have been fixed.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Null values in User dataset have been fixed using median function.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Outliers have been checked using Inter-quartile method.</a:t>
            </a:r>
          </a:p>
        </p:txBody>
      </p:sp>
    </p:spTree>
    <p:extLst>
      <p:ext uri="{BB962C8B-B14F-4D97-AF65-F5344CB8AC3E}">
        <p14:creationId xmlns:p14="http://schemas.microsoft.com/office/powerpoint/2010/main" val="380324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D51C-817F-7693-05B6-A4B15353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EDA has been done using pandas,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, seaborn and matplotlib.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8509C-842F-A9C2-565A-750E4293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657690"/>
            <a:ext cx="3482607" cy="3590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13C332-1B6E-92A7-338E-9DD3DB10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09" y="2657690"/>
            <a:ext cx="3482606" cy="3590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D8C22D-8655-5595-6642-025E98F42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22" y="2657689"/>
            <a:ext cx="3048157" cy="35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8F1ED-1304-AE77-974B-26B287A9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53761" cy="220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8256E-3388-E3CD-15E5-1FAF154DE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4552863"/>
            <a:ext cx="5182205" cy="169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21A69E-3FF3-B62C-1988-9142502DA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575" y="4552863"/>
            <a:ext cx="5027629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51A82-0480-7C68-2EE5-70F1FDD1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4" y="1856542"/>
            <a:ext cx="10364411" cy="20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A90CA-F4FB-BC36-72D3-9BFEB893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4" y="3974983"/>
            <a:ext cx="5182205" cy="2273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20865A-E6EE-E5A6-16BD-E93E6DD0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293" y="3969993"/>
            <a:ext cx="5092912" cy="230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DC7F-B5BF-8BF7-59E6-3B54895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Exploratory data analysis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6878E-FB66-C9C5-BC50-44F600B4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4" y="1935921"/>
            <a:ext cx="10343112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53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1747</TotalTime>
  <Words>514</Words>
  <Application>Microsoft Office PowerPoint</Application>
  <PresentationFormat>Widescreen</PresentationFormat>
  <Paragraphs>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Bookman Old Style</vt:lpstr>
      <vt:lpstr>Rockwell</vt:lpstr>
      <vt:lpstr>Verdana</vt:lpstr>
      <vt:lpstr>Damask</vt:lpstr>
      <vt:lpstr>Book recommendation system project</vt:lpstr>
      <vt:lpstr>PowerPoint Presentation</vt:lpstr>
      <vt:lpstr>INDEX</vt:lpstr>
      <vt:lpstr>Project objective and dataset</vt:lpstr>
      <vt:lpstr>Data pre-processing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POPULARITY BASED ALGORITHM</vt:lpstr>
      <vt:lpstr>POPULARITY BASED ALGORITHM</vt:lpstr>
      <vt:lpstr>POPULARITY BASED ALGORITHM</vt:lpstr>
      <vt:lpstr>POPULARITY BASED ALGORITHM</vt:lpstr>
      <vt:lpstr>POPULARITY BASED ALGORITHM</vt:lpstr>
      <vt:lpstr>Collaborative user BASED ALGORITHM</vt:lpstr>
      <vt:lpstr>Collaborative user BASED ALGORITHM</vt:lpstr>
      <vt:lpstr>Collaborative user BASED ALGORITHM</vt:lpstr>
      <vt:lpstr>Collaborative user BASED ALGORITHM</vt:lpstr>
      <vt:lpstr>Collaborative user BASED ALGORITHM</vt:lpstr>
      <vt:lpstr>Collaborative user BASED ALGORITHM</vt:lpstr>
      <vt:lpstr>Similarity scores</vt:lpstr>
      <vt:lpstr>deployment</vt:lpstr>
      <vt:lpstr>deployment</vt:lpstr>
      <vt:lpstr>deployment</vt:lpstr>
      <vt:lpstr>Challenges and solutions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A0358</dc:creator>
  <cp:lastModifiedBy>A0358</cp:lastModifiedBy>
  <cp:revision>421</cp:revision>
  <dcterms:created xsi:type="dcterms:W3CDTF">2024-08-22T07:25:56Z</dcterms:created>
  <dcterms:modified xsi:type="dcterms:W3CDTF">2025-01-13T07:04:28Z</dcterms:modified>
</cp:coreProperties>
</file>