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502C13-7BD8-42A1-A055-B4A5B9EAD8D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D933117-2D8C-4DDE-B37B-6180EA9A78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07-07-2022 03:19:00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0F2E4CF-6563-4297-9613-903575CB12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85" y="0"/>
            <a:ext cx="3483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D002F6B-024C-45D1-92CA-08B0DE3C91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" y="0"/>
            <a:ext cx="11283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9F931FF-D6BC-46F1-B9AA-0176F2D2C0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1490662"/>
            <a:ext cx="43815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7B1DB473-C1A8-4137-BBDC-BED6AB8E52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52" y="0"/>
            <a:ext cx="1026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A2851235-9B37-4C9A-9181-05E54A6EAC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7" name="slide7">
            <a:extLst>
              <a:ext uri="{FF2B5EF4-FFF2-40B4-BE49-F238E27FC236}">
                <a16:creationId xmlns:a16="http://schemas.microsoft.com/office/drawing/2014/main" id="{223E677B-0BE3-4D25-BF04-82D63CA8EB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22"/>
            <a:ext cx="12192000" cy="67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2022-07-07T09:49:01Z</dcterms:created>
  <dcterms:modified xsi:type="dcterms:W3CDTF">2022-07-07T09:49:01Z</dcterms:modified>
</cp:coreProperties>
</file>