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BD823B2-EFD3-41EB-AC7D-6B5012B645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supermarketsales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DCEE44-6B17-400B-BC46-E55A5DC3616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14:13:24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EA89A600-E168-4CEB-8864-960A3D4955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53" y="0"/>
            <a:ext cx="795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6DE79A19-6F29-493A-A867-55524BA034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23" y="0"/>
            <a:ext cx="76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2" name="slide12">
            <a:extLst>
              <a:ext uri="{FF2B5EF4-FFF2-40B4-BE49-F238E27FC236}">
                <a16:creationId xmlns:a16="http://schemas.microsoft.com/office/drawing/2014/main" id="{4E1EA2CB-C1D7-4B12-A526-BEBF62F5F7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57" y="0"/>
            <a:ext cx="896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3" name="slide13">
            <a:extLst>
              <a:ext uri="{FF2B5EF4-FFF2-40B4-BE49-F238E27FC236}">
                <a16:creationId xmlns:a16="http://schemas.microsoft.com/office/drawing/2014/main" id="{0F99A4A6-EA7D-4465-A53C-74511FBE51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85" y="0"/>
            <a:ext cx="65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4" name="slide14">
            <a:extLst>
              <a:ext uri="{FF2B5EF4-FFF2-40B4-BE49-F238E27FC236}">
                <a16:creationId xmlns:a16="http://schemas.microsoft.com/office/drawing/2014/main" id="{76398B42-CDD9-4211-AA9B-0DBA1905472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152400"/>
            <a:ext cx="11525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D8285A8A-8004-4965-8123-622C5BE6CB9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099"/>
            <a:ext cx="12192000" cy="4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6" name="slide16">
            <a:extLst>
              <a:ext uri="{FF2B5EF4-FFF2-40B4-BE49-F238E27FC236}">
                <a16:creationId xmlns:a16="http://schemas.microsoft.com/office/drawing/2014/main" id="{35B80665-47BF-470F-B655-051565271FC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15" y="0"/>
            <a:ext cx="1065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7" name="slide17">
            <a:extLst>
              <a:ext uri="{FF2B5EF4-FFF2-40B4-BE49-F238E27FC236}">
                <a16:creationId xmlns:a16="http://schemas.microsoft.com/office/drawing/2014/main" id="{499CBC22-E7E0-45A5-953F-2975739DD4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2" y="0"/>
            <a:ext cx="1041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8" name="slide18">
            <a:extLst>
              <a:ext uri="{FF2B5EF4-FFF2-40B4-BE49-F238E27FC236}">
                <a16:creationId xmlns:a16="http://schemas.microsoft.com/office/drawing/2014/main" id="{0FC907B6-5882-4113-9C81-28BE002056F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30"/>
            <a:ext cx="12192000" cy="4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(2)" id="19" name="slide19">
            <a:extLst>
              <a:ext uri="{FF2B5EF4-FFF2-40B4-BE49-F238E27FC236}">
                <a16:creationId xmlns:a16="http://schemas.microsoft.com/office/drawing/2014/main" id="{72B01F73-AC26-49B7-BC28-8B2E5EBEC47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47637"/>
            <a:ext cx="12001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F467670-72B5-44FD-BDE3-5C0FB90F1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09" y="0"/>
            <a:ext cx="3671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0" name="slide20">
            <a:extLst>
              <a:ext uri="{FF2B5EF4-FFF2-40B4-BE49-F238E27FC236}">
                <a16:creationId xmlns:a16="http://schemas.microsoft.com/office/drawing/2014/main" id="{0F24A764-611A-4903-881C-6AECD2370A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"/>
            <a:ext cx="1219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1" name="slide21">
            <a:extLst>
              <a:ext uri="{FF2B5EF4-FFF2-40B4-BE49-F238E27FC236}">
                <a16:creationId xmlns:a16="http://schemas.microsoft.com/office/drawing/2014/main" id="{B7FA1665-62ED-4E0F-A4A0-EDFC68DCB7F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11" y="0"/>
            <a:ext cx="1112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3B2272E-159C-48EE-83CD-19C32C2C52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171700"/>
            <a:ext cx="9963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7D23B5C9-5ED7-4049-88CC-9411F2EFA0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584B81A-342F-4EB8-AF4E-B4A7F11FF4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F699B156-56D1-41A0-B134-7B0C37A03B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EB04450C-8E03-4426-B12B-1F5AD1FB72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74" y="0"/>
            <a:ext cx="58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B70AB88D-80A3-4CFF-AE60-12B3059C1B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74" y="0"/>
            <a:ext cx="58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0C7A4CD5-C591-462F-9066-38A0D87ECB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98" y="0"/>
            <a:ext cx="747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2022-07-04T08:43:26Z</dcterms:created>
  <dcterms:modified xsi:type="dcterms:W3CDTF">2022-07-04T08:43:26Z</dcterms:modified>
</cp:coreProperties>
</file>