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4E17F0E-C109-4A61-A68B-BFE9A779751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345108A-D1A1-4B87-B5E2-D4713D70A42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04-07-2022 15:28:17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9" id="10" name="slide10">
            <a:extLst>
              <a:ext uri="{FF2B5EF4-FFF2-40B4-BE49-F238E27FC236}">
                <a16:creationId xmlns:a16="http://schemas.microsoft.com/office/drawing/2014/main" id="{700D6FCF-7DDB-447D-A355-043631410FD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857" y="0"/>
            <a:ext cx="10462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1C478A21-E307-42A1-9B9F-B3418F6CD8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015" y="0"/>
            <a:ext cx="10939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559D09D8-5710-4569-B3C2-DA5E6FCA93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262" y="38100"/>
            <a:ext cx="1133475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554B5C3F-F36E-43BF-8BA9-5F6719A251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660" y="0"/>
            <a:ext cx="10066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5" name="slide5">
            <a:extLst>
              <a:ext uri="{FF2B5EF4-FFF2-40B4-BE49-F238E27FC236}">
                <a16:creationId xmlns:a16="http://schemas.microsoft.com/office/drawing/2014/main" id="{E058B0FD-1039-4B6E-9479-1CDEFE17517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665" y="0"/>
            <a:ext cx="3526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6" name="slide6">
            <a:extLst>
              <a:ext uri="{FF2B5EF4-FFF2-40B4-BE49-F238E27FC236}">
                <a16:creationId xmlns:a16="http://schemas.microsoft.com/office/drawing/2014/main" id="{C55A5C05-2838-46A0-8C6C-58163D9C7A0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5" y="2747962"/>
            <a:ext cx="996315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6" id="7" name="slide7">
            <a:extLst>
              <a:ext uri="{FF2B5EF4-FFF2-40B4-BE49-F238E27FC236}">
                <a16:creationId xmlns:a16="http://schemas.microsoft.com/office/drawing/2014/main" id="{01FAEE6B-957C-48CE-A01F-85975F7F67C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808" y="0"/>
            <a:ext cx="9623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7" id="8" name="slide8">
            <a:extLst>
              <a:ext uri="{FF2B5EF4-FFF2-40B4-BE49-F238E27FC236}">
                <a16:creationId xmlns:a16="http://schemas.microsoft.com/office/drawing/2014/main" id="{E2C4300C-A5CA-48DA-9D58-398DB52177F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225" y="1609725"/>
            <a:ext cx="173355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8" id="9" name="slide9">
            <a:extLst>
              <a:ext uri="{FF2B5EF4-FFF2-40B4-BE49-F238E27FC236}">
                <a16:creationId xmlns:a16="http://schemas.microsoft.com/office/drawing/2014/main" id="{06DEE748-1E4D-4611-A305-8D61A32AF5B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475" y="2586037"/>
            <a:ext cx="154305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2022-07-04T09:58:18Z</dcterms:created>
  <dcterms:modified xsi:type="dcterms:W3CDTF">2022-07-04T09:58:18Z</dcterms:modified>
</cp:coreProperties>
</file>