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CFE9-0DDD-8095-DEB3-6C8463357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B479B-AC0D-BB6D-AB97-18027283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D0B8-0DE7-E2DB-46D6-C2FCAB95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DC826-3407-ED41-ED09-3DD4F579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64A5-754B-74ED-E4A6-CF5A2435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4BA9-A8F6-FA0A-AA3A-521181DD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04A5-6A93-25DC-0BB9-ACE66944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5AE23-4B3A-B48C-193C-80CC51E4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E4DEF-BC9D-1703-4B65-A870FA61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9FB5-1279-952B-612D-F6DA1D5D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4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B5B72-C9C6-3518-CBDB-4F9F01BE8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7422C-93E9-2C3C-38A6-791BC6838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01F5-4DA8-1C1C-C3BE-D3356868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980B-A85A-D6BE-3AA9-116249A1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0AD1-3392-F40F-A410-E6C51B1B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7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74C9-8271-8F75-0C5D-42520393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B023-D504-4592-2D33-41995E90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CC8C-70B2-96DA-D154-20CE2496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A94BC-7172-55EF-18CA-67BEC0CE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6A02-E792-5DDE-2E8C-E8D367BB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3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07C6-FA41-3F3C-1445-80EA8BE8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CA8A-9ED1-B534-14CF-5A353F345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E2DC8-DC4C-6743-A5EE-3CEA136D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CC89-F2DB-37A9-8870-7AE21355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21E3-FB7B-9FB8-8AF9-2550F740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6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AC18-63ED-4421-1452-29949C5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5F92-0011-1E83-387A-18E2C1E2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D64D5-79F2-7921-E92E-F9C3AF92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E2CEA-7B11-ECB1-9496-66C09C49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9B5AE-2E01-CA5F-3A22-4D5FFC96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16B9-55A1-7D73-3B34-B384DB9F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4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29D3-7EBC-FA20-D80D-6F8A4B48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2DBD9-1345-8B4A-1AA6-66428284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5CDEE-DD2B-C824-9965-9BB3F5F95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0C64D-6126-610B-1683-F377D5411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2E486-0025-E399-8664-6DF9E1311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67D21-76C5-70D3-1002-E48C33F4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DBFD-BB51-D8D3-AC36-5B64F04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AD38A-C7A7-FE9C-9FC2-15A0C6DD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34AE-6933-307B-044C-792B2D33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7586C-CF20-0F29-3F82-659CF350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703B5-6601-3894-B1EE-421425A6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34643-43F8-BCDF-C442-50289646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25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A8402-28A5-A771-0E32-15A26726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34E61-15ED-A4FF-89F4-5D6E834E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65BD5-6023-2CF8-8EDC-C54DDA6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8623-C00E-BBF7-F6E6-51FB978E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EE9B-925C-58A6-1F82-B567D419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8C8F3-38CD-0D55-4E18-3CD5317C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A2902-FE56-9918-5D4C-3116B73F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30B75-33C9-371C-A371-688E3DF0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977AA-0B87-EE14-95F5-6DDE742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D713-B8EE-4398-9452-2B5FA1F1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C4F2F-25BC-DF93-59E4-44D2F8B7A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B0BC6-0C70-1DBA-3D67-B71E22903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36378-EF74-1197-EFDC-1C220165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C3D5-E214-BAB7-F297-4B2F532A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2E5FB-FA57-047E-8A03-5DEC2B12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1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AAF5-467F-7670-A88F-E1358F98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48AE-AF5A-A0D2-0515-28534BB7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89AB-8869-B28F-AFED-073CD2BE0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ED37-2717-458A-B901-994BFA61F04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3648-B818-EF67-F08D-374B4634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9D9F-CC0B-2AA3-7416-A627BF4E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B587-7CCF-4240-A936-D4B8AA37A9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5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E8B8-6D55-E041-4F3A-C95A4D1B7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Automation of French Conversion task Of an existing CMM Using Python and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9379E-8791-59FB-3005-C8FC1A8F1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49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ED26-4912-1182-3189-FC50C0D0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Placing the English </a:t>
            </a:r>
            <a:r>
              <a:rPr lang="en-IN" dirty="0" err="1"/>
              <a:t>Cmm</a:t>
            </a:r>
            <a:r>
              <a:rPr lang="en-IN" dirty="0"/>
              <a:t> in a particular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FBDC4-EB41-2C55-5CD8-3A88FDFF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850" y="1825625"/>
            <a:ext cx="6056299" cy="4351338"/>
          </a:xfrm>
        </p:spPr>
      </p:pic>
    </p:spTree>
    <p:extLst>
      <p:ext uri="{BB962C8B-B14F-4D97-AF65-F5344CB8AC3E}">
        <p14:creationId xmlns:p14="http://schemas.microsoft.com/office/powerpoint/2010/main" val="387628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3087-6418-BEBF-792B-3513E791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20" y="70401"/>
            <a:ext cx="9144000" cy="970384"/>
          </a:xfrm>
        </p:spPr>
        <p:txBody>
          <a:bodyPr>
            <a:normAutofit/>
          </a:bodyPr>
          <a:lstStyle/>
          <a:p>
            <a:r>
              <a:rPr lang="en-IN" sz="1600" dirty="0"/>
              <a:t>Backend works( Python Code)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87696-838B-5B9B-A96E-36F768A65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52939"/>
            <a:ext cx="9144000" cy="3904861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Objective: Translate text from an English PDF document to French and save the translated text in a new PDF file.</a:t>
            </a:r>
          </a:p>
          <a:p>
            <a:pPr algn="just"/>
            <a:r>
              <a:rPr lang="en-US" sz="2000" dirty="0"/>
              <a:t>Libraries Used:</a:t>
            </a:r>
          </a:p>
          <a:p>
            <a:pPr algn="just"/>
            <a:r>
              <a:rPr lang="en-US" sz="2000" dirty="0"/>
              <a:t>transformers: Used for loading pre-trained translation model and tokenizer.</a:t>
            </a:r>
          </a:p>
          <a:p>
            <a:pPr algn="just"/>
            <a:r>
              <a:rPr lang="en-US" sz="2000" dirty="0" err="1"/>
              <a:t>fitz</a:t>
            </a:r>
            <a:r>
              <a:rPr lang="en-US" sz="2000" dirty="0"/>
              <a:t>: Used for extracting text from PDF documents.</a:t>
            </a:r>
          </a:p>
          <a:p>
            <a:pPr algn="just"/>
            <a:r>
              <a:rPr lang="en-US" sz="2000" dirty="0" err="1"/>
              <a:t>tensorflow</a:t>
            </a:r>
            <a:r>
              <a:rPr lang="en-US" sz="2000" dirty="0"/>
              <a:t>: Used for tensor operations.</a:t>
            </a:r>
          </a:p>
          <a:p>
            <a:pPr algn="just"/>
            <a:r>
              <a:rPr lang="en-US" sz="2000" dirty="0" err="1"/>
              <a:t>fpdf</a:t>
            </a:r>
            <a:r>
              <a:rPr lang="en-US" sz="2000" dirty="0"/>
              <a:t>: Used for creating and saving PDF files.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615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A3FD-1310-44D6-AF43-23589642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Code Overview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56C4-782E-5B75-2ACD-D89CBBB5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Load pre-trained English to French translation model and tokenizer.</a:t>
            </a:r>
          </a:p>
          <a:p>
            <a:pPr algn="just"/>
            <a:r>
              <a:rPr lang="en-US" sz="2800" dirty="0"/>
              <a:t>Define functions to read text from a PDF, translate text from English to French, and save translated text to a new PDF.</a:t>
            </a:r>
          </a:p>
          <a:p>
            <a:pPr algn="just"/>
            <a:r>
              <a:rPr lang="en-US" sz="2800" dirty="0"/>
              <a:t>Read text from the English PDF document.</a:t>
            </a:r>
          </a:p>
          <a:p>
            <a:pPr algn="just"/>
            <a:r>
              <a:rPr lang="en-US" sz="2800" dirty="0"/>
              <a:t>Translate the English text to French using the pre-trained model.</a:t>
            </a:r>
          </a:p>
          <a:p>
            <a:pPr algn="just"/>
            <a:r>
              <a:rPr lang="en-US" sz="2800" dirty="0"/>
              <a:t>Save the translated French text to a new PDF file.</a:t>
            </a:r>
          </a:p>
          <a:p>
            <a:r>
              <a:rPr lang="en-US" sz="2800" dirty="0"/>
              <a:t>Future Enhancements: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1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81C7-CFE5-1062-BA8F-0A9D4D29B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735" y="1231641"/>
            <a:ext cx="91440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2700" dirty="0"/>
              <a:t>Challenges  and </a:t>
            </a:r>
            <a:r>
              <a:rPr lang="en-US" sz="2800" dirty="0"/>
              <a:t>Future Enhancements:</a:t>
            </a:r>
            <a:br>
              <a:rPr lang="en-US" sz="2800" dirty="0"/>
            </a:br>
            <a:r>
              <a:rPr lang="en-US" sz="2700" dirty="0"/>
              <a:t>  </a:t>
            </a:r>
            <a:br>
              <a:rPr lang="en-US" sz="60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90EAD-81FE-4F3F-51AA-1584C459F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39347"/>
            <a:ext cx="9144000" cy="301845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Ensuring proper installation and compatibility of required libraries.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Handling encoding and decoding issues when working with text and PDF files.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 error handling for robustness.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Explore other translation models for improved accuracy.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Enhance the user interface for better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23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CA9D-0A7A-02DA-A011-6E60419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Written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210D3-3707-9E82-AE44-1B0CA207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07" y="2153526"/>
            <a:ext cx="5543739" cy="3544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DCAA1-595E-FD0F-6C11-4C84D00D8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42" y="680487"/>
            <a:ext cx="5729058" cy="3766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DD839-3AFB-C630-FCEF-E82EE09E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858" y="3558921"/>
            <a:ext cx="6248942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3828-1F3D-D3DA-0BBB-67278EBC5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592"/>
            <a:ext cx="8823649" cy="566478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001F8-1262-256D-FD00-0DF36BD2E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5576"/>
            <a:ext cx="8739673" cy="38022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F32F3-BDA7-F7B9-0F3C-7B72801C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219" y="1600200"/>
            <a:ext cx="4504463" cy="3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8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Automation of French Conversion task Of an existing CMM Using Python and AI</vt:lpstr>
      <vt:lpstr>Placing the English Cmm in a particular Path</vt:lpstr>
      <vt:lpstr>Backend works( Python Code)</vt:lpstr>
      <vt:lpstr>Code Overview </vt:lpstr>
      <vt:lpstr>Challenges  and Future Enhancements:    </vt:lpstr>
      <vt:lpstr>Written Code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of French Conversion task Of an existing CMM Using Python and AI</dc:title>
  <dc:creator>kavyashree p</dc:creator>
  <cp:lastModifiedBy>kavyashree p</cp:lastModifiedBy>
  <cp:revision>1</cp:revision>
  <dcterms:created xsi:type="dcterms:W3CDTF">2024-02-06T11:25:33Z</dcterms:created>
  <dcterms:modified xsi:type="dcterms:W3CDTF">2024-02-06T11:35:40Z</dcterms:modified>
</cp:coreProperties>
</file>