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6" r:id="rId7"/>
    <p:sldId id="261" r:id="rId8"/>
    <p:sldId id="263" r:id="rId9"/>
    <p:sldId id="262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EF6F02-44AB-48AA-8756-AA70757FA8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6978A2C-9314-402A-A354-7288BEAE5627}">
      <dgm:prSet/>
      <dgm:spPr/>
      <dgm:t>
        <a:bodyPr/>
        <a:lstStyle/>
        <a:p>
          <a:r>
            <a:rPr lang="en-US"/>
            <a:t>SET UP</a:t>
          </a:r>
        </a:p>
      </dgm:t>
    </dgm:pt>
    <dgm:pt modelId="{98B2AB68-4623-4A30-A673-D2B3F9DF5388}" type="parTrans" cxnId="{F0B0C2A2-26B7-4490-AC31-F4779C9A129D}">
      <dgm:prSet/>
      <dgm:spPr/>
      <dgm:t>
        <a:bodyPr/>
        <a:lstStyle/>
        <a:p>
          <a:endParaRPr lang="en-US"/>
        </a:p>
      </dgm:t>
    </dgm:pt>
    <dgm:pt modelId="{E0C8BE32-750F-49CA-BE82-1E09A3F436B6}" type="sibTrans" cxnId="{F0B0C2A2-26B7-4490-AC31-F4779C9A129D}">
      <dgm:prSet/>
      <dgm:spPr/>
      <dgm:t>
        <a:bodyPr/>
        <a:lstStyle/>
        <a:p>
          <a:endParaRPr lang="en-US"/>
        </a:p>
      </dgm:t>
    </dgm:pt>
    <dgm:pt modelId="{08EAD437-3961-4C0F-BC56-A4766DC170FC}">
      <dgm:prSet/>
      <dgm:spPr/>
      <dgm:t>
        <a:bodyPr/>
        <a:lstStyle/>
        <a:p>
          <a:r>
            <a:rPr lang="en-US"/>
            <a:t>ARCHITECTURE</a:t>
          </a:r>
        </a:p>
      </dgm:t>
    </dgm:pt>
    <dgm:pt modelId="{A14431D7-C213-4312-8F50-8BC41A616685}" type="parTrans" cxnId="{83D422DA-1ED9-4D32-A5A0-E823FCE55C05}">
      <dgm:prSet/>
      <dgm:spPr/>
      <dgm:t>
        <a:bodyPr/>
        <a:lstStyle/>
        <a:p>
          <a:endParaRPr lang="en-US"/>
        </a:p>
      </dgm:t>
    </dgm:pt>
    <dgm:pt modelId="{34DC336D-4882-4A30-88E8-124E7B1A028D}" type="sibTrans" cxnId="{83D422DA-1ED9-4D32-A5A0-E823FCE55C05}">
      <dgm:prSet/>
      <dgm:spPr/>
      <dgm:t>
        <a:bodyPr/>
        <a:lstStyle/>
        <a:p>
          <a:endParaRPr lang="en-US"/>
        </a:p>
      </dgm:t>
    </dgm:pt>
    <dgm:pt modelId="{6930835E-513B-4C9D-84DC-27FF2FC31898}">
      <dgm:prSet/>
      <dgm:spPr/>
      <dgm:t>
        <a:bodyPr/>
        <a:lstStyle/>
        <a:p>
          <a:r>
            <a:rPr lang="en-US"/>
            <a:t>SEQUENCE DIAGRAM</a:t>
          </a:r>
        </a:p>
      </dgm:t>
    </dgm:pt>
    <dgm:pt modelId="{05D901A6-6606-40F3-9302-C47DBA109EA5}" type="parTrans" cxnId="{0994DEF8-C470-4A81-B47C-E55116154417}">
      <dgm:prSet/>
      <dgm:spPr/>
      <dgm:t>
        <a:bodyPr/>
        <a:lstStyle/>
        <a:p>
          <a:endParaRPr lang="en-US"/>
        </a:p>
      </dgm:t>
    </dgm:pt>
    <dgm:pt modelId="{C458898E-5DD0-497F-89F3-C4C228F104C5}" type="sibTrans" cxnId="{0994DEF8-C470-4A81-B47C-E55116154417}">
      <dgm:prSet/>
      <dgm:spPr/>
      <dgm:t>
        <a:bodyPr/>
        <a:lstStyle/>
        <a:p>
          <a:endParaRPr lang="en-US"/>
        </a:p>
      </dgm:t>
    </dgm:pt>
    <dgm:pt modelId="{9D4232BB-6FAA-4769-B35F-DA48AD8FEADF}">
      <dgm:prSet/>
      <dgm:spPr/>
      <dgm:t>
        <a:bodyPr/>
        <a:lstStyle/>
        <a:p>
          <a:r>
            <a:rPr lang="en-US"/>
            <a:t>LOGIN</a:t>
          </a:r>
        </a:p>
      </dgm:t>
    </dgm:pt>
    <dgm:pt modelId="{6922ADCB-819A-46FF-9EDD-172A8E6FC62D}" type="parTrans" cxnId="{F2DDD2FE-AA74-4C51-B208-2219522BE1B7}">
      <dgm:prSet/>
      <dgm:spPr/>
      <dgm:t>
        <a:bodyPr/>
        <a:lstStyle/>
        <a:p>
          <a:endParaRPr lang="en-US"/>
        </a:p>
      </dgm:t>
    </dgm:pt>
    <dgm:pt modelId="{B1DB9574-16FD-41A6-A2FE-57CEA83FA5C8}" type="sibTrans" cxnId="{F2DDD2FE-AA74-4C51-B208-2219522BE1B7}">
      <dgm:prSet/>
      <dgm:spPr/>
      <dgm:t>
        <a:bodyPr/>
        <a:lstStyle/>
        <a:p>
          <a:endParaRPr lang="en-US"/>
        </a:p>
      </dgm:t>
    </dgm:pt>
    <dgm:pt modelId="{5FE75763-4520-4514-883C-218830B26AF9}">
      <dgm:prSet/>
      <dgm:spPr/>
      <dgm:t>
        <a:bodyPr/>
        <a:lstStyle/>
        <a:p>
          <a:r>
            <a:rPr lang="en-US"/>
            <a:t>ADMIN</a:t>
          </a:r>
        </a:p>
      </dgm:t>
    </dgm:pt>
    <dgm:pt modelId="{402216F0-2D29-4B5E-AF78-1FC2D552CD04}" type="parTrans" cxnId="{B23EA489-A799-46EE-A6C6-17D278847D30}">
      <dgm:prSet/>
      <dgm:spPr/>
      <dgm:t>
        <a:bodyPr/>
        <a:lstStyle/>
        <a:p>
          <a:endParaRPr lang="en-US"/>
        </a:p>
      </dgm:t>
    </dgm:pt>
    <dgm:pt modelId="{4217D2AD-2394-465B-B5A9-01F49D833632}" type="sibTrans" cxnId="{B23EA489-A799-46EE-A6C6-17D278847D30}">
      <dgm:prSet/>
      <dgm:spPr/>
      <dgm:t>
        <a:bodyPr/>
        <a:lstStyle/>
        <a:p>
          <a:endParaRPr lang="en-US"/>
        </a:p>
      </dgm:t>
    </dgm:pt>
    <dgm:pt modelId="{3C74D4CD-38EC-4A88-8FFA-99C8CE46846F}">
      <dgm:prSet/>
      <dgm:spPr/>
      <dgm:t>
        <a:bodyPr/>
        <a:lstStyle/>
        <a:p>
          <a:r>
            <a:rPr lang="en-US"/>
            <a:t>USERS</a:t>
          </a:r>
        </a:p>
      </dgm:t>
    </dgm:pt>
    <dgm:pt modelId="{D1656AE2-A657-4956-A7E9-7CBB82722418}" type="parTrans" cxnId="{97E07A55-FA99-4240-AC50-997CC3C7C7B4}">
      <dgm:prSet/>
      <dgm:spPr/>
      <dgm:t>
        <a:bodyPr/>
        <a:lstStyle/>
        <a:p>
          <a:endParaRPr lang="en-US"/>
        </a:p>
      </dgm:t>
    </dgm:pt>
    <dgm:pt modelId="{AAE6748D-29E0-4250-90D4-C820619679DC}" type="sibTrans" cxnId="{97E07A55-FA99-4240-AC50-997CC3C7C7B4}">
      <dgm:prSet/>
      <dgm:spPr/>
      <dgm:t>
        <a:bodyPr/>
        <a:lstStyle/>
        <a:p>
          <a:endParaRPr lang="en-US"/>
        </a:p>
      </dgm:t>
    </dgm:pt>
    <dgm:pt modelId="{5CA249BE-217E-472D-A7D9-502DB5686734}">
      <dgm:prSet/>
      <dgm:spPr/>
      <dgm:t>
        <a:bodyPr/>
        <a:lstStyle/>
        <a:p>
          <a:r>
            <a:rPr lang="en-US"/>
            <a:t>CONCLUSION</a:t>
          </a:r>
        </a:p>
      </dgm:t>
    </dgm:pt>
    <dgm:pt modelId="{E1E3F2CF-7B22-4839-9D3A-2FC3F6A021AB}" type="parTrans" cxnId="{133604F8-7602-49F6-A65B-B6C2B66BA3CE}">
      <dgm:prSet/>
      <dgm:spPr/>
      <dgm:t>
        <a:bodyPr/>
        <a:lstStyle/>
        <a:p>
          <a:endParaRPr lang="en-US"/>
        </a:p>
      </dgm:t>
    </dgm:pt>
    <dgm:pt modelId="{35FBB49E-D889-45E1-A201-CD630D37BCA3}" type="sibTrans" cxnId="{133604F8-7602-49F6-A65B-B6C2B66BA3CE}">
      <dgm:prSet/>
      <dgm:spPr/>
      <dgm:t>
        <a:bodyPr/>
        <a:lstStyle/>
        <a:p>
          <a:endParaRPr lang="en-US"/>
        </a:p>
      </dgm:t>
    </dgm:pt>
    <dgm:pt modelId="{0C3F0243-AEB5-4D36-B2E5-9D5DCA778C59}" type="pres">
      <dgm:prSet presAssocID="{97EF6F02-44AB-48AA-8756-AA70757FA8F9}" presName="root" presStyleCnt="0">
        <dgm:presLayoutVars>
          <dgm:dir/>
          <dgm:resizeHandles val="exact"/>
        </dgm:presLayoutVars>
      </dgm:prSet>
      <dgm:spPr/>
    </dgm:pt>
    <dgm:pt modelId="{4C2798EA-32C2-41F0-84F8-DDD63557C8E2}" type="pres">
      <dgm:prSet presAssocID="{F6978A2C-9314-402A-A354-7288BEAE5627}" presName="compNode" presStyleCnt="0"/>
      <dgm:spPr/>
    </dgm:pt>
    <dgm:pt modelId="{53F5091C-3736-4E82-A104-AB838525D6A1}" type="pres">
      <dgm:prSet presAssocID="{F6978A2C-9314-402A-A354-7288BEAE5627}" presName="bgRect" presStyleLbl="bgShp" presStyleIdx="0" presStyleCnt="7"/>
      <dgm:spPr/>
    </dgm:pt>
    <dgm:pt modelId="{CE318274-C2DC-4D44-93B5-ACDF699D6C18}" type="pres">
      <dgm:prSet presAssocID="{F6978A2C-9314-402A-A354-7288BEAE562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5125BD-86B3-411A-BF1C-ACE56084095D}" type="pres">
      <dgm:prSet presAssocID="{F6978A2C-9314-402A-A354-7288BEAE5627}" presName="spaceRect" presStyleCnt="0"/>
      <dgm:spPr/>
    </dgm:pt>
    <dgm:pt modelId="{201DD0D6-9589-4E17-92D1-A07A42D69EE4}" type="pres">
      <dgm:prSet presAssocID="{F6978A2C-9314-402A-A354-7288BEAE5627}" presName="parTx" presStyleLbl="revTx" presStyleIdx="0" presStyleCnt="7">
        <dgm:presLayoutVars>
          <dgm:chMax val="0"/>
          <dgm:chPref val="0"/>
        </dgm:presLayoutVars>
      </dgm:prSet>
      <dgm:spPr/>
    </dgm:pt>
    <dgm:pt modelId="{2692A188-564F-4CBA-9003-FAB31DFBFB1C}" type="pres">
      <dgm:prSet presAssocID="{E0C8BE32-750F-49CA-BE82-1E09A3F436B6}" presName="sibTrans" presStyleCnt="0"/>
      <dgm:spPr/>
    </dgm:pt>
    <dgm:pt modelId="{222351A1-F155-4AB4-BDC8-1E8988BCEC80}" type="pres">
      <dgm:prSet presAssocID="{08EAD437-3961-4C0F-BC56-A4766DC170FC}" presName="compNode" presStyleCnt="0"/>
      <dgm:spPr/>
    </dgm:pt>
    <dgm:pt modelId="{D0C2579D-EE64-43E1-8D15-D8C034195898}" type="pres">
      <dgm:prSet presAssocID="{08EAD437-3961-4C0F-BC56-A4766DC170FC}" presName="bgRect" presStyleLbl="bgShp" presStyleIdx="1" presStyleCnt="7"/>
      <dgm:spPr/>
    </dgm:pt>
    <dgm:pt modelId="{26575CEF-3B5A-451A-85C8-AF5B307507FC}" type="pres">
      <dgm:prSet presAssocID="{08EAD437-3961-4C0F-BC56-A4766DC170F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2710DB25-5EE6-46B9-8634-EB8D11033D15}" type="pres">
      <dgm:prSet presAssocID="{08EAD437-3961-4C0F-BC56-A4766DC170FC}" presName="spaceRect" presStyleCnt="0"/>
      <dgm:spPr/>
    </dgm:pt>
    <dgm:pt modelId="{4C7D5BC7-63DA-4198-8AD7-A8404204B936}" type="pres">
      <dgm:prSet presAssocID="{08EAD437-3961-4C0F-BC56-A4766DC170FC}" presName="parTx" presStyleLbl="revTx" presStyleIdx="1" presStyleCnt="7">
        <dgm:presLayoutVars>
          <dgm:chMax val="0"/>
          <dgm:chPref val="0"/>
        </dgm:presLayoutVars>
      </dgm:prSet>
      <dgm:spPr/>
    </dgm:pt>
    <dgm:pt modelId="{4A63EA71-449A-4F4F-9531-38395A9616F6}" type="pres">
      <dgm:prSet presAssocID="{34DC336D-4882-4A30-88E8-124E7B1A028D}" presName="sibTrans" presStyleCnt="0"/>
      <dgm:spPr/>
    </dgm:pt>
    <dgm:pt modelId="{B622558C-7783-4ADF-B94A-98B855C63412}" type="pres">
      <dgm:prSet presAssocID="{6930835E-513B-4C9D-84DC-27FF2FC31898}" presName="compNode" presStyleCnt="0"/>
      <dgm:spPr/>
    </dgm:pt>
    <dgm:pt modelId="{7653F9EA-4A23-4CFD-B2CF-8C8F32D78B5C}" type="pres">
      <dgm:prSet presAssocID="{6930835E-513B-4C9D-84DC-27FF2FC31898}" presName="bgRect" presStyleLbl="bgShp" presStyleIdx="2" presStyleCnt="7"/>
      <dgm:spPr/>
    </dgm:pt>
    <dgm:pt modelId="{0C7F13F6-92FA-420D-8A52-CC15EE966D0A}" type="pres">
      <dgm:prSet presAssocID="{6930835E-513B-4C9D-84DC-27FF2FC3189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B5965D-27F5-4446-B7F7-D5280404B220}" type="pres">
      <dgm:prSet presAssocID="{6930835E-513B-4C9D-84DC-27FF2FC31898}" presName="spaceRect" presStyleCnt="0"/>
      <dgm:spPr/>
    </dgm:pt>
    <dgm:pt modelId="{81798D9C-BD60-478A-A1E7-57287A68303F}" type="pres">
      <dgm:prSet presAssocID="{6930835E-513B-4C9D-84DC-27FF2FC31898}" presName="parTx" presStyleLbl="revTx" presStyleIdx="2" presStyleCnt="7">
        <dgm:presLayoutVars>
          <dgm:chMax val="0"/>
          <dgm:chPref val="0"/>
        </dgm:presLayoutVars>
      </dgm:prSet>
      <dgm:spPr/>
    </dgm:pt>
    <dgm:pt modelId="{87D218FC-4F06-48FA-AE4D-1E345DC26200}" type="pres">
      <dgm:prSet presAssocID="{C458898E-5DD0-497F-89F3-C4C228F104C5}" presName="sibTrans" presStyleCnt="0"/>
      <dgm:spPr/>
    </dgm:pt>
    <dgm:pt modelId="{D824CB48-7B95-4325-9050-787B951A55D7}" type="pres">
      <dgm:prSet presAssocID="{9D4232BB-6FAA-4769-B35F-DA48AD8FEADF}" presName="compNode" presStyleCnt="0"/>
      <dgm:spPr/>
    </dgm:pt>
    <dgm:pt modelId="{53BEA3AE-BBBB-417D-8D74-9FDC5CAAAA39}" type="pres">
      <dgm:prSet presAssocID="{9D4232BB-6FAA-4769-B35F-DA48AD8FEADF}" presName="bgRect" presStyleLbl="bgShp" presStyleIdx="3" presStyleCnt="7"/>
      <dgm:spPr/>
    </dgm:pt>
    <dgm:pt modelId="{25D9B199-35E2-463B-8871-310DCFADB10F}" type="pres">
      <dgm:prSet presAssocID="{9D4232BB-6FAA-4769-B35F-DA48AD8FEAD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F28C4F-4EC4-4236-ADDA-1ECC8A41B3ED}" type="pres">
      <dgm:prSet presAssocID="{9D4232BB-6FAA-4769-B35F-DA48AD8FEADF}" presName="spaceRect" presStyleCnt="0"/>
      <dgm:spPr/>
    </dgm:pt>
    <dgm:pt modelId="{9838B429-6B2C-47E7-9D56-12158628294A}" type="pres">
      <dgm:prSet presAssocID="{9D4232BB-6FAA-4769-B35F-DA48AD8FEADF}" presName="parTx" presStyleLbl="revTx" presStyleIdx="3" presStyleCnt="7">
        <dgm:presLayoutVars>
          <dgm:chMax val="0"/>
          <dgm:chPref val="0"/>
        </dgm:presLayoutVars>
      </dgm:prSet>
      <dgm:spPr/>
    </dgm:pt>
    <dgm:pt modelId="{5DACE0F7-AA56-46EA-A407-8DBC24E1AB4B}" type="pres">
      <dgm:prSet presAssocID="{B1DB9574-16FD-41A6-A2FE-57CEA83FA5C8}" presName="sibTrans" presStyleCnt="0"/>
      <dgm:spPr/>
    </dgm:pt>
    <dgm:pt modelId="{A1009EFC-E63D-4D09-BE74-386526117A24}" type="pres">
      <dgm:prSet presAssocID="{5FE75763-4520-4514-883C-218830B26AF9}" presName="compNode" presStyleCnt="0"/>
      <dgm:spPr/>
    </dgm:pt>
    <dgm:pt modelId="{4E5569A9-C053-459A-BA08-D6508E902223}" type="pres">
      <dgm:prSet presAssocID="{5FE75763-4520-4514-883C-218830B26AF9}" presName="bgRect" presStyleLbl="bgShp" presStyleIdx="4" presStyleCnt="7"/>
      <dgm:spPr/>
    </dgm:pt>
    <dgm:pt modelId="{C094FAF6-6E5F-44AF-9E72-53C20592FA0F}" type="pres">
      <dgm:prSet presAssocID="{5FE75763-4520-4514-883C-218830B26AF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B9861CF-7697-47A1-B482-8761728EC111}" type="pres">
      <dgm:prSet presAssocID="{5FE75763-4520-4514-883C-218830B26AF9}" presName="spaceRect" presStyleCnt="0"/>
      <dgm:spPr/>
    </dgm:pt>
    <dgm:pt modelId="{6E4A170E-FAD1-4002-AA72-123A269C4F65}" type="pres">
      <dgm:prSet presAssocID="{5FE75763-4520-4514-883C-218830B26AF9}" presName="parTx" presStyleLbl="revTx" presStyleIdx="4" presStyleCnt="7">
        <dgm:presLayoutVars>
          <dgm:chMax val="0"/>
          <dgm:chPref val="0"/>
        </dgm:presLayoutVars>
      </dgm:prSet>
      <dgm:spPr/>
    </dgm:pt>
    <dgm:pt modelId="{E34F69F2-1988-4F3D-B68B-E77ECAEFD845}" type="pres">
      <dgm:prSet presAssocID="{4217D2AD-2394-465B-B5A9-01F49D833632}" presName="sibTrans" presStyleCnt="0"/>
      <dgm:spPr/>
    </dgm:pt>
    <dgm:pt modelId="{0A677B02-9EEA-42F3-AE70-12B1C2DB2020}" type="pres">
      <dgm:prSet presAssocID="{3C74D4CD-38EC-4A88-8FFA-99C8CE46846F}" presName="compNode" presStyleCnt="0"/>
      <dgm:spPr/>
    </dgm:pt>
    <dgm:pt modelId="{AD45605A-A079-484E-83DF-8A8BC0B110DA}" type="pres">
      <dgm:prSet presAssocID="{3C74D4CD-38EC-4A88-8FFA-99C8CE46846F}" presName="bgRect" presStyleLbl="bgShp" presStyleIdx="5" presStyleCnt="7"/>
      <dgm:spPr/>
    </dgm:pt>
    <dgm:pt modelId="{306E6720-34A7-4031-A728-6F2DCCD3F91D}" type="pres">
      <dgm:prSet presAssocID="{3C74D4CD-38EC-4A88-8FFA-99C8CE46846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FB2A55B-9A2F-4060-8902-F3A8F00E8329}" type="pres">
      <dgm:prSet presAssocID="{3C74D4CD-38EC-4A88-8FFA-99C8CE46846F}" presName="spaceRect" presStyleCnt="0"/>
      <dgm:spPr/>
    </dgm:pt>
    <dgm:pt modelId="{1B6911FA-F682-4983-9EB1-AB9288DDE923}" type="pres">
      <dgm:prSet presAssocID="{3C74D4CD-38EC-4A88-8FFA-99C8CE46846F}" presName="parTx" presStyleLbl="revTx" presStyleIdx="5" presStyleCnt="7">
        <dgm:presLayoutVars>
          <dgm:chMax val="0"/>
          <dgm:chPref val="0"/>
        </dgm:presLayoutVars>
      </dgm:prSet>
      <dgm:spPr/>
    </dgm:pt>
    <dgm:pt modelId="{BDE88DAF-5FF6-43DA-8117-642282905F0F}" type="pres">
      <dgm:prSet presAssocID="{AAE6748D-29E0-4250-90D4-C820619679DC}" presName="sibTrans" presStyleCnt="0"/>
      <dgm:spPr/>
    </dgm:pt>
    <dgm:pt modelId="{5987742F-C348-45FD-8559-88CA770F08B6}" type="pres">
      <dgm:prSet presAssocID="{5CA249BE-217E-472D-A7D9-502DB5686734}" presName="compNode" presStyleCnt="0"/>
      <dgm:spPr/>
    </dgm:pt>
    <dgm:pt modelId="{E74EC464-BD66-4445-BDA8-9D358AC3890A}" type="pres">
      <dgm:prSet presAssocID="{5CA249BE-217E-472D-A7D9-502DB5686734}" presName="bgRect" presStyleLbl="bgShp" presStyleIdx="6" presStyleCnt="7"/>
      <dgm:spPr/>
    </dgm:pt>
    <dgm:pt modelId="{54583180-26A2-4B00-BAF1-90CCC29688A6}" type="pres">
      <dgm:prSet presAssocID="{5CA249BE-217E-472D-A7D9-502DB568673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F83234E-097D-42C6-8A19-4C1147513725}" type="pres">
      <dgm:prSet presAssocID="{5CA249BE-217E-472D-A7D9-502DB5686734}" presName="spaceRect" presStyleCnt="0"/>
      <dgm:spPr/>
    </dgm:pt>
    <dgm:pt modelId="{44C4E374-AEF1-4B4D-A7D6-46646E69A3D3}" type="pres">
      <dgm:prSet presAssocID="{5CA249BE-217E-472D-A7D9-502DB568673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337140E-4E28-4C65-B864-8D48BA057097}" type="presOf" srcId="{6930835E-513B-4C9D-84DC-27FF2FC31898}" destId="{81798D9C-BD60-478A-A1E7-57287A68303F}" srcOrd="0" destOrd="0" presId="urn:microsoft.com/office/officeart/2018/2/layout/IconVerticalSolidList"/>
    <dgm:cxn modelId="{5029AF19-BBF8-453F-B2CA-DE5FCE59084C}" type="presOf" srcId="{5FE75763-4520-4514-883C-218830B26AF9}" destId="{6E4A170E-FAD1-4002-AA72-123A269C4F65}" srcOrd="0" destOrd="0" presId="urn:microsoft.com/office/officeart/2018/2/layout/IconVerticalSolidList"/>
    <dgm:cxn modelId="{4255452F-AA83-4B49-8F5F-4B54CCC35458}" type="presOf" srcId="{08EAD437-3961-4C0F-BC56-A4766DC170FC}" destId="{4C7D5BC7-63DA-4198-8AD7-A8404204B936}" srcOrd="0" destOrd="0" presId="urn:microsoft.com/office/officeart/2018/2/layout/IconVerticalSolidList"/>
    <dgm:cxn modelId="{1BB73B3E-AD0D-4A94-B561-46C5F28E889E}" type="presOf" srcId="{9D4232BB-6FAA-4769-B35F-DA48AD8FEADF}" destId="{9838B429-6B2C-47E7-9D56-12158628294A}" srcOrd="0" destOrd="0" presId="urn:microsoft.com/office/officeart/2018/2/layout/IconVerticalSolidList"/>
    <dgm:cxn modelId="{97E07A55-FA99-4240-AC50-997CC3C7C7B4}" srcId="{97EF6F02-44AB-48AA-8756-AA70757FA8F9}" destId="{3C74D4CD-38EC-4A88-8FFA-99C8CE46846F}" srcOrd="5" destOrd="0" parTransId="{D1656AE2-A657-4956-A7E9-7CBB82722418}" sibTransId="{AAE6748D-29E0-4250-90D4-C820619679DC}"/>
    <dgm:cxn modelId="{97621D57-DF49-451D-A2D9-F6C0DAB966B2}" type="presOf" srcId="{97EF6F02-44AB-48AA-8756-AA70757FA8F9}" destId="{0C3F0243-AEB5-4D36-B2E5-9D5DCA778C59}" srcOrd="0" destOrd="0" presId="urn:microsoft.com/office/officeart/2018/2/layout/IconVerticalSolidList"/>
    <dgm:cxn modelId="{B23EA489-A799-46EE-A6C6-17D278847D30}" srcId="{97EF6F02-44AB-48AA-8756-AA70757FA8F9}" destId="{5FE75763-4520-4514-883C-218830B26AF9}" srcOrd="4" destOrd="0" parTransId="{402216F0-2D29-4B5E-AF78-1FC2D552CD04}" sibTransId="{4217D2AD-2394-465B-B5A9-01F49D833632}"/>
    <dgm:cxn modelId="{633EBA90-459C-463C-9162-B0223DD9BDD0}" type="presOf" srcId="{5CA249BE-217E-472D-A7D9-502DB5686734}" destId="{44C4E374-AEF1-4B4D-A7D6-46646E69A3D3}" srcOrd="0" destOrd="0" presId="urn:microsoft.com/office/officeart/2018/2/layout/IconVerticalSolidList"/>
    <dgm:cxn modelId="{F0B0C2A2-26B7-4490-AC31-F4779C9A129D}" srcId="{97EF6F02-44AB-48AA-8756-AA70757FA8F9}" destId="{F6978A2C-9314-402A-A354-7288BEAE5627}" srcOrd="0" destOrd="0" parTransId="{98B2AB68-4623-4A30-A673-D2B3F9DF5388}" sibTransId="{E0C8BE32-750F-49CA-BE82-1E09A3F436B6}"/>
    <dgm:cxn modelId="{55E71BCF-6AFD-4808-9526-DD11CA2A5DBD}" type="presOf" srcId="{3C74D4CD-38EC-4A88-8FFA-99C8CE46846F}" destId="{1B6911FA-F682-4983-9EB1-AB9288DDE923}" srcOrd="0" destOrd="0" presId="urn:microsoft.com/office/officeart/2018/2/layout/IconVerticalSolidList"/>
    <dgm:cxn modelId="{7FDC30D7-0AD8-4247-BF5A-EF0F56FB1312}" type="presOf" srcId="{F6978A2C-9314-402A-A354-7288BEAE5627}" destId="{201DD0D6-9589-4E17-92D1-A07A42D69EE4}" srcOrd="0" destOrd="0" presId="urn:microsoft.com/office/officeart/2018/2/layout/IconVerticalSolidList"/>
    <dgm:cxn modelId="{83D422DA-1ED9-4D32-A5A0-E823FCE55C05}" srcId="{97EF6F02-44AB-48AA-8756-AA70757FA8F9}" destId="{08EAD437-3961-4C0F-BC56-A4766DC170FC}" srcOrd="1" destOrd="0" parTransId="{A14431D7-C213-4312-8F50-8BC41A616685}" sibTransId="{34DC336D-4882-4A30-88E8-124E7B1A028D}"/>
    <dgm:cxn modelId="{133604F8-7602-49F6-A65B-B6C2B66BA3CE}" srcId="{97EF6F02-44AB-48AA-8756-AA70757FA8F9}" destId="{5CA249BE-217E-472D-A7D9-502DB5686734}" srcOrd="6" destOrd="0" parTransId="{E1E3F2CF-7B22-4839-9D3A-2FC3F6A021AB}" sibTransId="{35FBB49E-D889-45E1-A201-CD630D37BCA3}"/>
    <dgm:cxn modelId="{0994DEF8-C470-4A81-B47C-E55116154417}" srcId="{97EF6F02-44AB-48AA-8756-AA70757FA8F9}" destId="{6930835E-513B-4C9D-84DC-27FF2FC31898}" srcOrd="2" destOrd="0" parTransId="{05D901A6-6606-40F3-9302-C47DBA109EA5}" sibTransId="{C458898E-5DD0-497F-89F3-C4C228F104C5}"/>
    <dgm:cxn modelId="{F2DDD2FE-AA74-4C51-B208-2219522BE1B7}" srcId="{97EF6F02-44AB-48AA-8756-AA70757FA8F9}" destId="{9D4232BB-6FAA-4769-B35F-DA48AD8FEADF}" srcOrd="3" destOrd="0" parTransId="{6922ADCB-819A-46FF-9EDD-172A8E6FC62D}" sibTransId="{B1DB9574-16FD-41A6-A2FE-57CEA83FA5C8}"/>
    <dgm:cxn modelId="{42292B0A-2D8B-4380-94A5-3CDB1D8CF2D4}" type="presParOf" srcId="{0C3F0243-AEB5-4D36-B2E5-9D5DCA778C59}" destId="{4C2798EA-32C2-41F0-84F8-DDD63557C8E2}" srcOrd="0" destOrd="0" presId="urn:microsoft.com/office/officeart/2018/2/layout/IconVerticalSolidList"/>
    <dgm:cxn modelId="{E4768BAE-D5B2-463C-9D5E-7DCE50EE01A3}" type="presParOf" srcId="{4C2798EA-32C2-41F0-84F8-DDD63557C8E2}" destId="{53F5091C-3736-4E82-A104-AB838525D6A1}" srcOrd="0" destOrd="0" presId="urn:microsoft.com/office/officeart/2018/2/layout/IconVerticalSolidList"/>
    <dgm:cxn modelId="{3A3098B9-721F-404D-A8AE-DFBB94495D72}" type="presParOf" srcId="{4C2798EA-32C2-41F0-84F8-DDD63557C8E2}" destId="{CE318274-C2DC-4D44-93B5-ACDF699D6C18}" srcOrd="1" destOrd="0" presId="urn:microsoft.com/office/officeart/2018/2/layout/IconVerticalSolidList"/>
    <dgm:cxn modelId="{E59367FB-9927-4F64-9A57-E9EE4C1A95B7}" type="presParOf" srcId="{4C2798EA-32C2-41F0-84F8-DDD63557C8E2}" destId="{8B5125BD-86B3-411A-BF1C-ACE56084095D}" srcOrd="2" destOrd="0" presId="urn:microsoft.com/office/officeart/2018/2/layout/IconVerticalSolidList"/>
    <dgm:cxn modelId="{A6BC53C7-899B-4E50-A21A-B49A6E5EF596}" type="presParOf" srcId="{4C2798EA-32C2-41F0-84F8-DDD63557C8E2}" destId="{201DD0D6-9589-4E17-92D1-A07A42D69EE4}" srcOrd="3" destOrd="0" presId="urn:microsoft.com/office/officeart/2018/2/layout/IconVerticalSolidList"/>
    <dgm:cxn modelId="{E70EACEE-C092-4118-B4C6-9B16C4F595AD}" type="presParOf" srcId="{0C3F0243-AEB5-4D36-B2E5-9D5DCA778C59}" destId="{2692A188-564F-4CBA-9003-FAB31DFBFB1C}" srcOrd="1" destOrd="0" presId="urn:microsoft.com/office/officeart/2018/2/layout/IconVerticalSolidList"/>
    <dgm:cxn modelId="{5B93B8EF-FCCE-4791-9568-182EE99011CE}" type="presParOf" srcId="{0C3F0243-AEB5-4D36-B2E5-9D5DCA778C59}" destId="{222351A1-F155-4AB4-BDC8-1E8988BCEC80}" srcOrd="2" destOrd="0" presId="urn:microsoft.com/office/officeart/2018/2/layout/IconVerticalSolidList"/>
    <dgm:cxn modelId="{1B1B30BF-09E9-47CA-8AC1-C9F73711A62C}" type="presParOf" srcId="{222351A1-F155-4AB4-BDC8-1E8988BCEC80}" destId="{D0C2579D-EE64-43E1-8D15-D8C034195898}" srcOrd="0" destOrd="0" presId="urn:microsoft.com/office/officeart/2018/2/layout/IconVerticalSolidList"/>
    <dgm:cxn modelId="{C571521B-0277-45A4-AF17-FD3521523AEF}" type="presParOf" srcId="{222351A1-F155-4AB4-BDC8-1E8988BCEC80}" destId="{26575CEF-3B5A-451A-85C8-AF5B307507FC}" srcOrd="1" destOrd="0" presId="urn:microsoft.com/office/officeart/2018/2/layout/IconVerticalSolidList"/>
    <dgm:cxn modelId="{9F041642-5818-4C75-9915-6E23268D4523}" type="presParOf" srcId="{222351A1-F155-4AB4-BDC8-1E8988BCEC80}" destId="{2710DB25-5EE6-46B9-8634-EB8D11033D15}" srcOrd="2" destOrd="0" presId="urn:microsoft.com/office/officeart/2018/2/layout/IconVerticalSolidList"/>
    <dgm:cxn modelId="{2DED4A7A-971E-476D-BBE5-67E733199E0F}" type="presParOf" srcId="{222351A1-F155-4AB4-BDC8-1E8988BCEC80}" destId="{4C7D5BC7-63DA-4198-8AD7-A8404204B936}" srcOrd="3" destOrd="0" presId="urn:microsoft.com/office/officeart/2018/2/layout/IconVerticalSolidList"/>
    <dgm:cxn modelId="{969E3998-26B7-49B3-BE58-AEEF0BB90206}" type="presParOf" srcId="{0C3F0243-AEB5-4D36-B2E5-9D5DCA778C59}" destId="{4A63EA71-449A-4F4F-9531-38395A9616F6}" srcOrd="3" destOrd="0" presId="urn:microsoft.com/office/officeart/2018/2/layout/IconVerticalSolidList"/>
    <dgm:cxn modelId="{6734818E-F1D4-4B85-B9FF-6864A434DABD}" type="presParOf" srcId="{0C3F0243-AEB5-4D36-B2E5-9D5DCA778C59}" destId="{B622558C-7783-4ADF-B94A-98B855C63412}" srcOrd="4" destOrd="0" presId="urn:microsoft.com/office/officeart/2018/2/layout/IconVerticalSolidList"/>
    <dgm:cxn modelId="{7E51BF08-338D-4345-B621-CBDA611DC73E}" type="presParOf" srcId="{B622558C-7783-4ADF-B94A-98B855C63412}" destId="{7653F9EA-4A23-4CFD-B2CF-8C8F32D78B5C}" srcOrd="0" destOrd="0" presId="urn:microsoft.com/office/officeart/2018/2/layout/IconVerticalSolidList"/>
    <dgm:cxn modelId="{0D5462B5-8433-4227-B6F9-625662267554}" type="presParOf" srcId="{B622558C-7783-4ADF-B94A-98B855C63412}" destId="{0C7F13F6-92FA-420D-8A52-CC15EE966D0A}" srcOrd="1" destOrd="0" presId="urn:microsoft.com/office/officeart/2018/2/layout/IconVerticalSolidList"/>
    <dgm:cxn modelId="{ECEA10B7-3DC9-442D-88EE-71AE6A28B724}" type="presParOf" srcId="{B622558C-7783-4ADF-B94A-98B855C63412}" destId="{82B5965D-27F5-4446-B7F7-D5280404B220}" srcOrd="2" destOrd="0" presId="urn:microsoft.com/office/officeart/2018/2/layout/IconVerticalSolidList"/>
    <dgm:cxn modelId="{53FB9EA2-FD51-4739-AE66-3AD1A3D292BC}" type="presParOf" srcId="{B622558C-7783-4ADF-B94A-98B855C63412}" destId="{81798D9C-BD60-478A-A1E7-57287A68303F}" srcOrd="3" destOrd="0" presId="urn:microsoft.com/office/officeart/2018/2/layout/IconVerticalSolidList"/>
    <dgm:cxn modelId="{A6FEB37E-111C-4026-97B6-3C28E836452D}" type="presParOf" srcId="{0C3F0243-AEB5-4D36-B2E5-9D5DCA778C59}" destId="{87D218FC-4F06-48FA-AE4D-1E345DC26200}" srcOrd="5" destOrd="0" presId="urn:microsoft.com/office/officeart/2018/2/layout/IconVerticalSolidList"/>
    <dgm:cxn modelId="{3BC0AD20-FF32-4F13-BFDC-053EDFE29827}" type="presParOf" srcId="{0C3F0243-AEB5-4D36-B2E5-9D5DCA778C59}" destId="{D824CB48-7B95-4325-9050-787B951A55D7}" srcOrd="6" destOrd="0" presId="urn:microsoft.com/office/officeart/2018/2/layout/IconVerticalSolidList"/>
    <dgm:cxn modelId="{4130F5D2-CBEE-413E-B864-2B8910E7F4B7}" type="presParOf" srcId="{D824CB48-7B95-4325-9050-787B951A55D7}" destId="{53BEA3AE-BBBB-417D-8D74-9FDC5CAAAA39}" srcOrd="0" destOrd="0" presId="urn:microsoft.com/office/officeart/2018/2/layout/IconVerticalSolidList"/>
    <dgm:cxn modelId="{49B61E7E-68A2-4432-8A74-817794B67141}" type="presParOf" srcId="{D824CB48-7B95-4325-9050-787B951A55D7}" destId="{25D9B199-35E2-463B-8871-310DCFADB10F}" srcOrd="1" destOrd="0" presId="urn:microsoft.com/office/officeart/2018/2/layout/IconVerticalSolidList"/>
    <dgm:cxn modelId="{93D303AE-9C75-4CD5-84C9-6C0B34862DAC}" type="presParOf" srcId="{D824CB48-7B95-4325-9050-787B951A55D7}" destId="{F8F28C4F-4EC4-4236-ADDA-1ECC8A41B3ED}" srcOrd="2" destOrd="0" presId="urn:microsoft.com/office/officeart/2018/2/layout/IconVerticalSolidList"/>
    <dgm:cxn modelId="{521013AB-B125-43AF-87C9-646A35F6DA63}" type="presParOf" srcId="{D824CB48-7B95-4325-9050-787B951A55D7}" destId="{9838B429-6B2C-47E7-9D56-12158628294A}" srcOrd="3" destOrd="0" presId="urn:microsoft.com/office/officeart/2018/2/layout/IconVerticalSolidList"/>
    <dgm:cxn modelId="{07B893DE-605A-4A03-A553-5CE047C222AF}" type="presParOf" srcId="{0C3F0243-AEB5-4D36-B2E5-9D5DCA778C59}" destId="{5DACE0F7-AA56-46EA-A407-8DBC24E1AB4B}" srcOrd="7" destOrd="0" presId="urn:microsoft.com/office/officeart/2018/2/layout/IconVerticalSolidList"/>
    <dgm:cxn modelId="{5398D58A-BA11-44D5-93B5-42C813EE9FE0}" type="presParOf" srcId="{0C3F0243-AEB5-4D36-B2E5-9D5DCA778C59}" destId="{A1009EFC-E63D-4D09-BE74-386526117A24}" srcOrd="8" destOrd="0" presId="urn:microsoft.com/office/officeart/2018/2/layout/IconVerticalSolidList"/>
    <dgm:cxn modelId="{B827B031-271A-4212-A69C-9676EEC9925F}" type="presParOf" srcId="{A1009EFC-E63D-4D09-BE74-386526117A24}" destId="{4E5569A9-C053-459A-BA08-D6508E902223}" srcOrd="0" destOrd="0" presId="urn:microsoft.com/office/officeart/2018/2/layout/IconVerticalSolidList"/>
    <dgm:cxn modelId="{278C57EE-148D-4FC9-9111-9D8D4BA43908}" type="presParOf" srcId="{A1009EFC-E63D-4D09-BE74-386526117A24}" destId="{C094FAF6-6E5F-44AF-9E72-53C20592FA0F}" srcOrd="1" destOrd="0" presId="urn:microsoft.com/office/officeart/2018/2/layout/IconVerticalSolidList"/>
    <dgm:cxn modelId="{DE5E1ACC-CACE-45AE-B2F7-52E962479332}" type="presParOf" srcId="{A1009EFC-E63D-4D09-BE74-386526117A24}" destId="{BB9861CF-7697-47A1-B482-8761728EC111}" srcOrd="2" destOrd="0" presId="urn:microsoft.com/office/officeart/2018/2/layout/IconVerticalSolidList"/>
    <dgm:cxn modelId="{DD4A0E58-C3D9-49DC-97DB-471310965061}" type="presParOf" srcId="{A1009EFC-E63D-4D09-BE74-386526117A24}" destId="{6E4A170E-FAD1-4002-AA72-123A269C4F65}" srcOrd="3" destOrd="0" presId="urn:microsoft.com/office/officeart/2018/2/layout/IconVerticalSolidList"/>
    <dgm:cxn modelId="{BA96944D-8E7E-42FD-BAB8-50E71D6B5BD8}" type="presParOf" srcId="{0C3F0243-AEB5-4D36-B2E5-9D5DCA778C59}" destId="{E34F69F2-1988-4F3D-B68B-E77ECAEFD845}" srcOrd="9" destOrd="0" presId="urn:microsoft.com/office/officeart/2018/2/layout/IconVerticalSolidList"/>
    <dgm:cxn modelId="{717FE871-6533-45C2-A965-CE57242B9E2A}" type="presParOf" srcId="{0C3F0243-AEB5-4D36-B2E5-9D5DCA778C59}" destId="{0A677B02-9EEA-42F3-AE70-12B1C2DB2020}" srcOrd="10" destOrd="0" presId="urn:microsoft.com/office/officeart/2018/2/layout/IconVerticalSolidList"/>
    <dgm:cxn modelId="{B0DE594C-6F8D-4F2A-B75C-AF27E5C9C971}" type="presParOf" srcId="{0A677B02-9EEA-42F3-AE70-12B1C2DB2020}" destId="{AD45605A-A079-484E-83DF-8A8BC0B110DA}" srcOrd="0" destOrd="0" presId="urn:microsoft.com/office/officeart/2018/2/layout/IconVerticalSolidList"/>
    <dgm:cxn modelId="{61E1D5D3-C174-4921-80B4-01DB7F925684}" type="presParOf" srcId="{0A677B02-9EEA-42F3-AE70-12B1C2DB2020}" destId="{306E6720-34A7-4031-A728-6F2DCCD3F91D}" srcOrd="1" destOrd="0" presId="urn:microsoft.com/office/officeart/2018/2/layout/IconVerticalSolidList"/>
    <dgm:cxn modelId="{7649D071-DD91-4FB8-B0BD-FD2B6BF7DD82}" type="presParOf" srcId="{0A677B02-9EEA-42F3-AE70-12B1C2DB2020}" destId="{0FB2A55B-9A2F-4060-8902-F3A8F00E8329}" srcOrd="2" destOrd="0" presId="urn:microsoft.com/office/officeart/2018/2/layout/IconVerticalSolidList"/>
    <dgm:cxn modelId="{912AA376-9DFA-4D40-AED2-463D798BECA2}" type="presParOf" srcId="{0A677B02-9EEA-42F3-AE70-12B1C2DB2020}" destId="{1B6911FA-F682-4983-9EB1-AB9288DDE923}" srcOrd="3" destOrd="0" presId="urn:microsoft.com/office/officeart/2018/2/layout/IconVerticalSolidList"/>
    <dgm:cxn modelId="{32961CA7-CC99-493A-BA27-5DF8169BCB53}" type="presParOf" srcId="{0C3F0243-AEB5-4D36-B2E5-9D5DCA778C59}" destId="{BDE88DAF-5FF6-43DA-8117-642282905F0F}" srcOrd="11" destOrd="0" presId="urn:microsoft.com/office/officeart/2018/2/layout/IconVerticalSolidList"/>
    <dgm:cxn modelId="{A135882B-C424-4E6D-9DE6-A7599B9E35FD}" type="presParOf" srcId="{0C3F0243-AEB5-4D36-B2E5-9D5DCA778C59}" destId="{5987742F-C348-45FD-8559-88CA770F08B6}" srcOrd="12" destOrd="0" presId="urn:microsoft.com/office/officeart/2018/2/layout/IconVerticalSolidList"/>
    <dgm:cxn modelId="{82873F44-A663-43A4-A28E-D360040685A7}" type="presParOf" srcId="{5987742F-C348-45FD-8559-88CA770F08B6}" destId="{E74EC464-BD66-4445-BDA8-9D358AC3890A}" srcOrd="0" destOrd="0" presId="urn:microsoft.com/office/officeart/2018/2/layout/IconVerticalSolidList"/>
    <dgm:cxn modelId="{06ADFD9B-5CF5-4A6F-BE2D-EF8AD5F8A9C2}" type="presParOf" srcId="{5987742F-C348-45FD-8559-88CA770F08B6}" destId="{54583180-26A2-4B00-BAF1-90CCC29688A6}" srcOrd="1" destOrd="0" presId="urn:microsoft.com/office/officeart/2018/2/layout/IconVerticalSolidList"/>
    <dgm:cxn modelId="{40FA7685-C129-48EF-83E6-1F948C3CC7AE}" type="presParOf" srcId="{5987742F-C348-45FD-8559-88CA770F08B6}" destId="{4F83234E-097D-42C6-8A19-4C1147513725}" srcOrd="2" destOrd="0" presId="urn:microsoft.com/office/officeart/2018/2/layout/IconVerticalSolidList"/>
    <dgm:cxn modelId="{D678A1C8-1B6B-446F-B0EA-6C6BD889ADCB}" type="presParOf" srcId="{5987742F-C348-45FD-8559-88CA770F08B6}" destId="{44C4E374-AEF1-4B4D-A7D6-46646E69A3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5091C-3736-4E82-A104-AB838525D6A1}">
      <dsp:nvSpPr>
        <dsp:cNvPr id="0" name=""/>
        <dsp:cNvSpPr/>
      </dsp:nvSpPr>
      <dsp:spPr>
        <a:xfrm>
          <a:off x="0" y="5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18274-C2DC-4D44-93B5-ACDF699D6C18}">
      <dsp:nvSpPr>
        <dsp:cNvPr id="0" name=""/>
        <dsp:cNvSpPr/>
      </dsp:nvSpPr>
      <dsp:spPr>
        <a:xfrm>
          <a:off x="209818" y="156567"/>
          <a:ext cx="381488" cy="381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DD0D6-9589-4E17-92D1-A07A42D69EE4}">
      <dsp:nvSpPr>
        <dsp:cNvPr id="0" name=""/>
        <dsp:cNvSpPr/>
      </dsp:nvSpPr>
      <dsp:spPr>
        <a:xfrm>
          <a:off x="801126" y="5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 UP</a:t>
          </a:r>
        </a:p>
      </dsp:txBody>
      <dsp:txXfrm>
        <a:off x="801126" y="503"/>
        <a:ext cx="5787564" cy="693615"/>
      </dsp:txXfrm>
    </dsp:sp>
    <dsp:sp modelId="{D0C2579D-EE64-43E1-8D15-D8C034195898}">
      <dsp:nvSpPr>
        <dsp:cNvPr id="0" name=""/>
        <dsp:cNvSpPr/>
      </dsp:nvSpPr>
      <dsp:spPr>
        <a:xfrm>
          <a:off x="0" y="8675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75CEF-3B5A-451A-85C8-AF5B307507FC}">
      <dsp:nvSpPr>
        <dsp:cNvPr id="0" name=""/>
        <dsp:cNvSpPr/>
      </dsp:nvSpPr>
      <dsp:spPr>
        <a:xfrm>
          <a:off x="209818" y="1023587"/>
          <a:ext cx="381488" cy="381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D5BC7-63DA-4198-8AD7-A8404204B936}">
      <dsp:nvSpPr>
        <dsp:cNvPr id="0" name=""/>
        <dsp:cNvSpPr/>
      </dsp:nvSpPr>
      <dsp:spPr>
        <a:xfrm>
          <a:off x="801126" y="8675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ARCHITECTURE</a:t>
          </a:r>
        </a:p>
      </dsp:txBody>
      <dsp:txXfrm>
        <a:off x="801126" y="867523"/>
        <a:ext cx="5787564" cy="693615"/>
      </dsp:txXfrm>
    </dsp:sp>
    <dsp:sp modelId="{7653F9EA-4A23-4CFD-B2CF-8C8F32D78B5C}">
      <dsp:nvSpPr>
        <dsp:cNvPr id="0" name=""/>
        <dsp:cNvSpPr/>
      </dsp:nvSpPr>
      <dsp:spPr>
        <a:xfrm>
          <a:off x="0" y="173454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F13F6-92FA-420D-8A52-CC15EE966D0A}">
      <dsp:nvSpPr>
        <dsp:cNvPr id="0" name=""/>
        <dsp:cNvSpPr/>
      </dsp:nvSpPr>
      <dsp:spPr>
        <a:xfrm>
          <a:off x="209818" y="1890607"/>
          <a:ext cx="381488" cy="381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98D9C-BD60-478A-A1E7-57287A68303F}">
      <dsp:nvSpPr>
        <dsp:cNvPr id="0" name=""/>
        <dsp:cNvSpPr/>
      </dsp:nvSpPr>
      <dsp:spPr>
        <a:xfrm>
          <a:off x="801126" y="173454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SEQUENCE DIAGRAM</a:t>
          </a:r>
        </a:p>
      </dsp:txBody>
      <dsp:txXfrm>
        <a:off x="801126" y="1734543"/>
        <a:ext cx="5787564" cy="693615"/>
      </dsp:txXfrm>
    </dsp:sp>
    <dsp:sp modelId="{53BEA3AE-BBBB-417D-8D74-9FDC5CAAAA39}">
      <dsp:nvSpPr>
        <dsp:cNvPr id="0" name=""/>
        <dsp:cNvSpPr/>
      </dsp:nvSpPr>
      <dsp:spPr>
        <a:xfrm>
          <a:off x="0" y="260156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9B199-35E2-463B-8871-310DCFADB10F}">
      <dsp:nvSpPr>
        <dsp:cNvPr id="0" name=""/>
        <dsp:cNvSpPr/>
      </dsp:nvSpPr>
      <dsp:spPr>
        <a:xfrm>
          <a:off x="209818" y="2757627"/>
          <a:ext cx="381488" cy="381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8B429-6B2C-47E7-9D56-12158628294A}">
      <dsp:nvSpPr>
        <dsp:cNvPr id="0" name=""/>
        <dsp:cNvSpPr/>
      </dsp:nvSpPr>
      <dsp:spPr>
        <a:xfrm>
          <a:off x="801126" y="260156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LOGIN</a:t>
          </a:r>
        </a:p>
      </dsp:txBody>
      <dsp:txXfrm>
        <a:off x="801126" y="2601563"/>
        <a:ext cx="5787564" cy="693615"/>
      </dsp:txXfrm>
    </dsp:sp>
    <dsp:sp modelId="{4E5569A9-C053-459A-BA08-D6508E902223}">
      <dsp:nvSpPr>
        <dsp:cNvPr id="0" name=""/>
        <dsp:cNvSpPr/>
      </dsp:nvSpPr>
      <dsp:spPr>
        <a:xfrm>
          <a:off x="0" y="346858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4FAF6-6E5F-44AF-9E72-53C20592FA0F}">
      <dsp:nvSpPr>
        <dsp:cNvPr id="0" name=""/>
        <dsp:cNvSpPr/>
      </dsp:nvSpPr>
      <dsp:spPr>
        <a:xfrm>
          <a:off x="209818" y="3624647"/>
          <a:ext cx="381488" cy="3814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A170E-FAD1-4002-AA72-123A269C4F65}">
      <dsp:nvSpPr>
        <dsp:cNvPr id="0" name=""/>
        <dsp:cNvSpPr/>
      </dsp:nvSpPr>
      <dsp:spPr>
        <a:xfrm>
          <a:off x="801126" y="346858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ADMIN</a:t>
          </a:r>
        </a:p>
      </dsp:txBody>
      <dsp:txXfrm>
        <a:off x="801126" y="3468583"/>
        <a:ext cx="5787564" cy="693615"/>
      </dsp:txXfrm>
    </dsp:sp>
    <dsp:sp modelId="{AD45605A-A079-484E-83DF-8A8BC0B110DA}">
      <dsp:nvSpPr>
        <dsp:cNvPr id="0" name=""/>
        <dsp:cNvSpPr/>
      </dsp:nvSpPr>
      <dsp:spPr>
        <a:xfrm>
          <a:off x="0" y="433560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E6720-34A7-4031-A728-6F2DCCD3F91D}">
      <dsp:nvSpPr>
        <dsp:cNvPr id="0" name=""/>
        <dsp:cNvSpPr/>
      </dsp:nvSpPr>
      <dsp:spPr>
        <a:xfrm>
          <a:off x="209818" y="4491666"/>
          <a:ext cx="381488" cy="3814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911FA-F682-4983-9EB1-AB9288DDE923}">
      <dsp:nvSpPr>
        <dsp:cNvPr id="0" name=""/>
        <dsp:cNvSpPr/>
      </dsp:nvSpPr>
      <dsp:spPr>
        <a:xfrm>
          <a:off x="801126" y="433560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</a:t>
          </a:r>
        </a:p>
      </dsp:txBody>
      <dsp:txXfrm>
        <a:off x="801126" y="4335603"/>
        <a:ext cx="5787564" cy="693615"/>
      </dsp:txXfrm>
    </dsp:sp>
    <dsp:sp modelId="{E74EC464-BD66-4445-BDA8-9D358AC3890A}">
      <dsp:nvSpPr>
        <dsp:cNvPr id="0" name=""/>
        <dsp:cNvSpPr/>
      </dsp:nvSpPr>
      <dsp:spPr>
        <a:xfrm>
          <a:off x="0" y="5202623"/>
          <a:ext cx="6588691" cy="6936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83180-26A2-4B00-BAF1-90CCC29688A6}">
      <dsp:nvSpPr>
        <dsp:cNvPr id="0" name=""/>
        <dsp:cNvSpPr/>
      </dsp:nvSpPr>
      <dsp:spPr>
        <a:xfrm>
          <a:off x="209818" y="5358686"/>
          <a:ext cx="381488" cy="3814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4E374-AEF1-4B4D-A7D6-46646E69A3D3}">
      <dsp:nvSpPr>
        <dsp:cNvPr id="0" name=""/>
        <dsp:cNvSpPr/>
      </dsp:nvSpPr>
      <dsp:spPr>
        <a:xfrm>
          <a:off x="801126" y="5202623"/>
          <a:ext cx="5787564" cy="69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08" tIns="73408" rIns="73408" bIns="734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801126" y="5202623"/>
        <a:ext cx="5787564" cy="693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AFA0-F99C-4D62-910C-595F921A8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BFC8A-FA22-41D1-99AB-57FC46D79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1E69-B9EB-4292-8BED-070CD216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4588-1C97-400D-8F5F-2FDDBC2A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DA37-066F-41AE-866E-9DF0A32F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5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151A-9580-4BB1-97B6-C0E77534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7FC02-495E-44D7-9F80-631DAC6A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151D9-9E86-46BF-AE60-550849F7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D978-447D-4328-A6E8-BD21068A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F24C-213E-41BE-AF3E-E336D77A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564DA-924D-4B52-97DF-14CD46C6B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4C55-FC71-48E7-8D9D-3DD42A48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B73B-06CB-4D8F-9BE2-01A0BD35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2E-F291-4F0B-B711-D292E978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643F-3849-42B0-9D52-F9CDA97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F60A-ECFB-4F66-8E1C-5B34A41B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F376-D112-45E1-A50B-05FC6551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1BA4-1531-4778-A243-100184F0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5DA8-19D6-4BA0-AA0A-484900AF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1ADF-BC5A-489F-8472-9C957582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0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AFA7-7968-4162-B4E1-22C1A9C2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0892-58B2-4B4E-92D0-78AFFFF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C846-B4AA-4415-9030-EBCFE288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CF48-568D-4B53-87FC-831E4337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FC95-DED1-40FA-8CF5-FC0465CA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8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D00-28DC-4615-BA7E-9E8B6776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F21C-0A12-48C8-9166-A2C7439EA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EB6D5-BA25-48A1-9C6C-6863DF4A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71C97-EAE8-4D2E-BE11-61E641DF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4260F-A9A1-41AC-AB2B-06AA36BB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16BB-8B15-4F8B-8332-DE630280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EAFF-E80D-4667-A4A1-8F933D8F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31C37-6F3F-4076-921C-0F96A3C4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AA9BB-740A-4FB1-B9B3-F08CC1C2B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D3D39-A789-45EB-8C46-3E532C188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6B747-038E-4CE3-A902-463C6DFE4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C5345-B46A-4833-A1EC-FCF339C7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8719D-A59E-4C9F-AA92-EBEBFCD4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B457F-4DFF-4F3D-A8BA-D36EC0E1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45E1-FABA-4D4C-9E13-18D5F8C3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0DF50-9282-4DA3-91EE-7213507C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92556-5BF9-4DCD-9F89-C58D6D46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BC317-13DB-45A9-B6CC-A3FE2A0E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F1053-10F5-455C-B0E8-E3C6F599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AD7D4-1692-4F20-9E65-937796A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F600B-DD8D-44B7-94B4-2B69C87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9D76-FA4A-43ED-80A5-510B3F65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58CA-17FD-41D7-A98B-A8B3BE63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4027A-4CCC-48F7-81F5-D3515F529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B12C-544E-4375-921C-8A33F913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913F-4E6E-4D49-B4AE-976EA052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68DFE-4C6B-4449-A474-F1B68DB9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DFF-76DF-435A-91CF-C0B22EB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837C7-D498-42A8-8BAC-3781E200A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F33C-D0E3-4124-8D18-3874F694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91BA8-94CB-47A2-8C92-947A3C69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3863-B8DC-4BE0-97C4-BE8DEDEC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227F1-B069-4D26-A9A2-056396C2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D8037-D531-4EAE-9735-6C39E3A2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991A-1E98-4F11-ADDD-620FDB0AB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3A3F-16A2-4EB7-A1E6-B10EF5FF8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E4F87-A270-408A-A679-B6354222282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DFCF-31D0-4127-BA95-9AA6042F6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54AE-A7C8-46F5-B889-0A4DFAB66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67FB-FE0D-4B6C-8E4C-F4B39A5C5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5F975-4F21-49B9-BF4C-EA2C7180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567843"/>
            <a:ext cx="3712224" cy="371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QUIZ APPLICATION</a:t>
            </a:r>
            <a:br>
              <a:rPr 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2C3846A5-A498-4C9E-B4DC-13532657D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506" y="643467"/>
            <a:ext cx="1128382" cy="847206"/>
            <a:chOff x="8183879" y="1000124"/>
            <a:chExt cx="1562267" cy="11729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845FC1-FE68-40DE-B785-AA0F3DBD6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26048ED-7A92-4694-A168-2C6C5C0D6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2A3FAA-D056-4098-8115-EA61EAF0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7645" y="839534"/>
            <a:ext cx="6781601" cy="5652388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9C250-8479-41F3-BFC5-94609AC33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382" y="2096162"/>
            <a:ext cx="3894161" cy="26578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ffectLst/>
              </a:rPr>
              <a:t>Group 8</a:t>
            </a:r>
            <a:endParaRPr lang="en-US" sz="2000">
              <a:solidFill>
                <a:schemeClr val="bg1"/>
              </a:solidFill>
              <a:effectLst/>
            </a:endParaRP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ffectLst/>
              </a:rPr>
              <a:t>Bheemavarapu kavya Chowdary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ffectLst/>
              </a:rPr>
              <a:t>Nuthakki Bhargav 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effectLst/>
              </a:rPr>
              <a:t>Chakkala Sai Pujith</a:t>
            </a:r>
            <a:endParaRPr lang="en-US" sz="2000">
              <a:solidFill>
                <a:schemeClr val="bg1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86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ADF9D-5326-42B1-BF1D-6355E797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0E74-C71D-403D-80DD-82C91D93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anchor="t">
            <a:normAutofit/>
          </a:bodyPr>
          <a:lstStyle/>
          <a:p>
            <a:r>
              <a:rPr lang="en-US" sz="22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Chai , sinon, mocha,enz</a:t>
            </a:r>
            <a:r>
              <a:rPr lang="en-US" sz="2200" b="1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yme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3BAB-E90F-490D-B65C-BA456FD78E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674" y="601298"/>
            <a:ext cx="4855464" cy="24641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CA669-0185-49D1-B828-6057DD60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3" y="4615068"/>
            <a:ext cx="4855464" cy="8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C510-FB08-4392-87EA-5D3BF7F6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CONCLISION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82D4-6552-46D0-9692-250D6D7A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This application uses most of the compatible technologies and working model. A lot of features can be added to this application and can be provided as a updated version.</a:t>
            </a:r>
          </a:p>
          <a:p>
            <a:r>
              <a:rPr lang="en-US" sz="2400" dirty="0"/>
              <a:t>Group chat</a:t>
            </a:r>
          </a:p>
          <a:p>
            <a:r>
              <a:rPr lang="en-US" sz="2400" dirty="0"/>
              <a:t>Messaging bot</a:t>
            </a:r>
          </a:p>
          <a:p>
            <a:r>
              <a:rPr lang="en-US" sz="2400" dirty="0"/>
              <a:t>Notifications</a:t>
            </a:r>
          </a:p>
          <a:p>
            <a:r>
              <a:rPr lang="en-US" sz="2400" dirty="0"/>
              <a:t>Creating quizzes and making a room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935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4E67-38DF-4C49-8C2B-12B75248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1A72457-4DB0-4075-B3CC-D095B656A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C6D6C-8A92-4E42-B365-166FE37C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8F2C59-4F6A-40AC-865C-B5AF5BD27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76895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42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45291-A978-4756-9C0B-FF843A96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3CED-829D-48D8-96A0-4A008E9C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: MERN STACK</a:t>
            </a:r>
            <a:endParaRPr lang="en-US" sz="20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Front-end: React Js</a:t>
            </a:r>
            <a:endParaRPr lang="en-US" sz="20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Middleware: Express Js</a:t>
            </a:r>
            <a:endParaRPr lang="en-US" sz="20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Database: MongoDB</a:t>
            </a:r>
            <a:endParaRPr lang="en-US" sz="20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Platform: Node Js</a:t>
            </a:r>
            <a:endParaRPr lang="en-US" sz="20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Environment: visual studio code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Testing: Chai , sinon, mocha,enz</a:t>
            </a:r>
            <a:r>
              <a:rPr 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yme</a:t>
            </a:r>
            <a:r>
              <a:rPr lang="en-US" sz="20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614C3D6-B3D5-4156-84B4-8F9790ACF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6499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237B7-AE52-4F4E-9922-B77094CE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270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>
                <a:solidFill>
                  <a:schemeClr val="bg1"/>
                </a:solidFill>
              </a:rPr>
              <a:t>ARCHITECTURE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732166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1EB748-069F-46CD-9553-FA0F0ECFD834}"/>
              </a:ext>
            </a:extLst>
          </p:cNvPr>
          <p:cNvSpPr txBox="1"/>
          <p:nvPr/>
        </p:nvSpPr>
        <p:spPr>
          <a:xfrm>
            <a:off x="4379976" y="503270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1" dirty="0">
                <a:solidFill>
                  <a:schemeClr val="bg1"/>
                </a:solidFill>
                <a:effectLst/>
              </a:rPr>
              <a:t>CLIENT-SERVER ARCHITECTURE</a:t>
            </a:r>
            <a:endParaRPr lang="en-US" sz="1700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F86914-C1D7-4CE0-9387-D21ADD3E7E2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1965"/>
          <a:stretch/>
        </p:blipFill>
        <p:spPr>
          <a:xfrm>
            <a:off x="320040" y="2194560"/>
            <a:ext cx="11548872" cy="42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88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675F2-F42B-4F70-A525-112D2CDA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/>
              <a:t>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3D6162-95FA-461D-92B7-3A6C330B2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4907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8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75B-154A-437B-9E21-03243B5D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2D5C-9528-4F05-A06D-03CE58A3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SINGLETON DESIGN PATTERN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singleton in react is a bit different from that in JS. Classically, if an instance already exists, it will simply return a reference to that object. In react, however, it should not render(or create element) rather than returning a reference to the object because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render()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method has encapsulated the creation method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React.createElement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110EE-7118-4E50-B66D-BCC56E189C5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8398" r="-1" b="-1"/>
          <a:stretch/>
        </p:blipFill>
        <p:spPr>
          <a:xfrm>
            <a:off x="863600" y="2159000"/>
            <a:ext cx="5181600" cy="345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C105B-D7CB-4495-A9BF-0652E439DC49}"/>
              </a:ext>
            </a:extLst>
          </p:cNvPr>
          <p:cNvPicPr/>
          <p:nvPr/>
        </p:nvPicPr>
        <p:blipFill rotWithShape="1">
          <a:blip r:embed="rId3"/>
          <a:srcRect l="25915" r="618"/>
          <a:stretch/>
        </p:blipFill>
        <p:spPr>
          <a:xfrm>
            <a:off x="6121400" y="2159000"/>
            <a:ext cx="5181600" cy="345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FA490-FC46-48BA-AF9E-66E87B8A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0763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A4A32-B7E1-477E-B915-7E051707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/>
              <a:t>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844A6-ECA7-4110-9B88-9D950EF8F4C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2" b="7190"/>
          <a:stretch/>
        </p:blipFill>
        <p:spPr>
          <a:xfrm>
            <a:off x="181234" y="2082019"/>
            <a:ext cx="5828261" cy="38538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3DDBF4-D4F9-4D43-8577-C81087F772E9}"/>
              </a:ext>
            </a:extLst>
          </p:cNvPr>
          <p:cNvPicPr/>
          <p:nvPr/>
        </p:nvPicPr>
        <p:blipFill rotWithShape="1">
          <a:blip r:embed="rId3"/>
          <a:srcRect r="2331"/>
          <a:stretch/>
        </p:blipFill>
        <p:spPr>
          <a:xfrm>
            <a:off x="6182505" y="2082019"/>
            <a:ext cx="5828261" cy="385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6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3A2460-821A-4FFE-8818-79F077F297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010" y="430415"/>
            <a:ext cx="3228294" cy="1420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B18E3-CCA5-4BEC-9D48-1429D85455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4208" y="790972"/>
            <a:ext cx="3251032" cy="65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C877E0-777A-45AA-94BF-12CDFD80105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40636" y="869310"/>
            <a:ext cx="3520438" cy="50166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4CCCB1-9B84-4254-B26D-B599A031DB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49488" y="4838652"/>
            <a:ext cx="3228290" cy="1363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6AB37-11E3-45AA-9C00-44134C2181B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62028" y="2720685"/>
            <a:ext cx="3225770" cy="10886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FBA59-C636-4299-99A5-153BFE20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86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QUIZ APPLICATION </vt:lpstr>
      <vt:lpstr>INDEX</vt:lpstr>
      <vt:lpstr>SET UP</vt:lpstr>
      <vt:lpstr>ARCHITECTURE</vt:lpstr>
      <vt:lpstr>SEQUENCE DIAGRAM</vt:lpstr>
      <vt:lpstr>DESIGN PATTERN</vt:lpstr>
      <vt:lpstr>LOGIN</vt:lpstr>
      <vt:lpstr>ADMIN</vt:lpstr>
      <vt:lpstr>USER </vt:lpstr>
      <vt:lpstr>TESTING</vt:lpstr>
      <vt:lpstr>CONCLISION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APPLICATION </dc:title>
  <dc:creator>Kavya Chowdary  Bheemavarapu</dc:creator>
  <cp:lastModifiedBy>Kavya Chowdary  Bheemavarapu</cp:lastModifiedBy>
  <cp:revision>3</cp:revision>
  <dcterms:created xsi:type="dcterms:W3CDTF">2020-12-03T00:05:11Z</dcterms:created>
  <dcterms:modified xsi:type="dcterms:W3CDTF">2020-12-03T00:19:33Z</dcterms:modified>
</cp:coreProperties>
</file>