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4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2515" y="1351650"/>
            <a:ext cx="85229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0877" y="3534624"/>
            <a:ext cx="13926245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73005" y="299"/>
            <a:ext cx="6610350" cy="6972300"/>
            <a:chOff x="11673005" y="299"/>
            <a:chExt cx="6610350" cy="6972300"/>
          </a:xfrm>
        </p:grpSpPr>
        <p:sp>
          <p:nvSpPr>
            <p:cNvPr id="3" name="object 3"/>
            <p:cNvSpPr/>
            <p:nvPr/>
          </p:nvSpPr>
          <p:spPr>
            <a:xfrm>
              <a:off x="11673005" y="299"/>
              <a:ext cx="6610350" cy="2814320"/>
            </a:xfrm>
            <a:custGeom>
              <a:avLst/>
              <a:gdLst/>
              <a:ahLst/>
              <a:cxnLst/>
              <a:rect l="l" t="t" r="r" b="b"/>
              <a:pathLst>
                <a:path w="6610350" h="2814320">
                  <a:moveTo>
                    <a:pt x="3490482" y="2814270"/>
                  </a:moveTo>
                  <a:lnTo>
                    <a:pt x="3445459" y="2813681"/>
                  </a:lnTo>
                  <a:lnTo>
                    <a:pt x="3400462" y="2811912"/>
                  </a:lnTo>
                  <a:lnTo>
                    <a:pt x="3355516" y="2808965"/>
                  </a:lnTo>
                  <a:lnTo>
                    <a:pt x="3310648" y="2804838"/>
                  </a:lnTo>
                  <a:lnTo>
                    <a:pt x="3265882" y="2799532"/>
                  </a:lnTo>
                  <a:lnTo>
                    <a:pt x="3221247" y="2793048"/>
                  </a:lnTo>
                  <a:lnTo>
                    <a:pt x="3176766" y="2785384"/>
                  </a:lnTo>
                  <a:lnTo>
                    <a:pt x="3132466" y="2776541"/>
                  </a:lnTo>
                  <a:lnTo>
                    <a:pt x="3088372" y="2766520"/>
                  </a:lnTo>
                  <a:lnTo>
                    <a:pt x="3044512" y="2755319"/>
                  </a:lnTo>
                  <a:lnTo>
                    <a:pt x="3000909" y="2742939"/>
                  </a:lnTo>
                  <a:lnTo>
                    <a:pt x="2957591" y="2729381"/>
                  </a:lnTo>
                  <a:lnTo>
                    <a:pt x="2914583" y="2714643"/>
                  </a:lnTo>
                  <a:lnTo>
                    <a:pt x="2871912" y="2698726"/>
                  </a:lnTo>
                  <a:lnTo>
                    <a:pt x="2829602" y="2681630"/>
                  </a:lnTo>
                  <a:lnTo>
                    <a:pt x="2787680" y="2663355"/>
                  </a:lnTo>
                  <a:lnTo>
                    <a:pt x="2746171" y="2643902"/>
                  </a:lnTo>
                  <a:lnTo>
                    <a:pt x="2705103" y="2623269"/>
                  </a:lnTo>
                  <a:lnTo>
                    <a:pt x="2664499" y="2601457"/>
                  </a:lnTo>
                  <a:lnTo>
                    <a:pt x="2624387" y="2578466"/>
                  </a:lnTo>
                  <a:lnTo>
                    <a:pt x="2584791" y="2554296"/>
                  </a:lnTo>
                  <a:lnTo>
                    <a:pt x="2545739" y="2528947"/>
                  </a:lnTo>
                  <a:lnTo>
                    <a:pt x="2507256" y="2502419"/>
                  </a:lnTo>
                  <a:lnTo>
                    <a:pt x="2469367" y="2474712"/>
                  </a:lnTo>
                  <a:lnTo>
                    <a:pt x="2432099" y="2445826"/>
                  </a:lnTo>
                  <a:lnTo>
                    <a:pt x="2395477" y="2415761"/>
                  </a:lnTo>
                  <a:lnTo>
                    <a:pt x="2359527" y="2384517"/>
                  </a:lnTo>
                  <a:lnTo>
                    <a:pt x="2324276" y="2352094"/>
                  </a:lnTo>
                  <a:lnTo>
                    <a:pt x="2289748" y="2318492"/>
                  </a:lnTo>
                  <a:lnTo>
                    <a:pt x="164003" y="190582"/>
                  </a:lnTo>
                  <a:lnTo>
                    <a:pt x="128939" y="154417"/>
                  </a:lnTo>
                  <a:lnTo>
                    <a:pt x="95006" y="117276"/>
                  </a:lnTo>
                  <a:lnTo>
                    <a:pt x="62206" y="79160"/>
                  </a:lnTo>
                  <a:lnTo>
                    <a:pt x="30537" y="40068"/>
                  </a:lnTo>
                  <a:lnTo>
                    <a:pt x="0" y="0"/>
                  </a:lnTo>
                  <a:lnTo>
                    <a:pt x="6610349" y="0"/>
                  </a:lnTo>
                  <a:lnTo>
                    <a:pt x="6610349" y="397252"/>
                  </a:lnTo>
                  <a:lnTo>
                    <a:pt x="4691064" y="2318492"/>
                  </a:lnTo>
                  <a:lnTo>
                    <a:pt x="4656547" y="2352094"/>
                  </a:lnTo>
                  <a:lnTo>
                    <a:pt x="4621306" y="2384517"/>
                  </a:lnTo>
                  <a:lnTo>
                    <a:pt x="4585366" y="2415761"/>
                  </a:lnTo>
                  <a:lnTo>
                    <a:pt x="4548753" y="2445826"/>
                  </a:lnTo>
                  <a:lnTo>
                    <a:pt x="4511493" y="2474712"/>
                  </a:lnTo>
                  <a:lnTo>
                    <a:pt x="4473613" y="2502419"/>
                  </a:lnTo>
                  <a:lnTo>
                    <a:pt x="4435138" y="2528947"/>
                  </a:lnTo>
                  <a:lnTo>
                    <a:pt x="4396093" y="2554296"/>
                  </a:lnTo>
                  <a:lnTo>
                    <a:pt x="4356505" y="2578466"/>
                  </a:lnTo>
                  <a:lnTo>
                    <a:pt x="4316400" y="2601457"/>
                  </a:lnTo>
                  <a:lnTo>
                    <a:pt x="4275803" y="2623269"/>
                  </a:lnTo>
                  <a:lnTo>
                    <a:pt x="4234740" y="2643902"/>
                  </a:lnTo>
                  <a:lnTo>
                    <a:pt x="4193238" y="2663355"/>
                  </a:lnTo>
                  <a:lnTo>
                    <a:pt x="4151321" y="2681630"/>
                  </a:lnTo>
                  <a:lnTo>
                    <a:pt x="4109017" y="2698726"/>
                  </a:lnTo>
                  <a:lnTo>
                    <a:pt x="4066350" y="2714643"/>
                  </a:lnTo>
                  <a:lnTo>
                    <a:pt x="4023347" y="2729381"/>
                  </a:lnTo>
                  <a:lnTo>
                    <a:pt x="3980033" y="2742939"/>
                  </a:lnTo>
                  <a:lnTo>
                    <a:pt x="3936434" y="2755319"/>
                  </a:lnTo>
                  <a:lnTo>
                    <a:pt x="3892577" y="2766520"/>
                  </a:lnTo>
                  <a:lnTo>
                    <a:pt x="3848487" y="2776541"/>
                  </a:lnTo>
                  <a:lnTo>
                    <a:pt x="3804189" y="2785384"/>
                  </a:lnTo>
                  <a:lnTo>
                    <a:pt x="3759711" y="2793048"/>
                  </a:lnTo>
                  <a:lnTo>
                    <a:pt x="3715077" y="2799532"/>
                  </a:lnTo>
                  <a:lnTo>
                    <a:pt x="3670313" y="2804838"/>
                  </a:lnTo>
                  <a:lnTo>
                    <a:pt x="3625446" y="2808965"/>
                  </a:lnTo>
                  <a:lnTo>
                    <a:pt x="3580501" y="2811912"/>
                  </a:lnTo>
                  <a:lnTo>
                    <a:pt x="3535505" y="2813681"/>
                  </a:lnTo>
                  <a:lnTo>
                    <a:pt x="3490482" y="281427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18267" y="1024938"/>
              <a:ext cx="2265680" cy="5947410"/>
            </a:xfrm>
            <a:custGeom>
              <a:avLst/>
              <a:gdLst/>
              <a:ahLst/>
              <a:cxnLst/>
              <a:rect l="l" t="t" r="r" b="b"/>
              <a:pathLst>
                <a:path w="2265680" h="5947409">
                  <a:moveTo>
                    <a:pt x="2265087" y="5947061"/>
                  </a:moveTo>
                  <a:lnTo>
                    <a:pt x="495273" y="4175444"/>
                  </a:lnTo>
                  <a:lnTo>
                    <a:pt x="461706" y="4140888"/>
                  </a:lnTo>
                  <a:lnTo>
                    <a:pt x="429315" y="4105608"/>
                  </a:lnTo>
                  <a:lnTo>
                    <a:pt x="398103" y="4069628"/>
                  </a:lnTo>
                  <a:lnTo>
                    <a:pt x="368069" y="4032976"/>
                  </a:lnTo>
                  <a:lnTo>
                    <a:pt x="339212" y="3995676"/>
                  </a:lnTo>
                  <a:lnTo>
                    <a:pt x="311533" y="3957755"/>
                  </a:lnTo>
                  <a:lnTo>
                    <a:pt x="285032" y="3919238"/>
                  </a:lnTo>
                  <a:lnTo>
                    <a:pt x="259709" y="3880152"/>
                  </a:lnTo>
                  <a:lnTo>
                    <a:pt x="235564" y="3840522"/>
                  </a:lnTo>
                  <a:lnTo>
                    <a:pt x="212596" y="3800374"/>
                  </a:lnTo>
                  <a:lnTo>
                    <a:pt x="190807" y="3759734"/>
                  </a:lnTo>
                  <a:lnTo>
                    <a:pt x="170195" y="3718629"/>
                  </a:lnTo>
                  <a:lnTo>
                    <a:pt x="150761" y="3677083"/>
                  </a:lnTo>
                  <a:lnTo>
                    <a:pt x="132504" y="3635123"/>
                  </a:lnTo>
                  <a:lnTo>
                    <a:pt x="115426" y="3592774"/>
                  </a:lnTo>
                  <a:lnTo>
                    <a:pt x="99525" y="3550063"/>
                  </a:lnTo>
                  <a:lnTo>
                    <a:pt x="84803" y="3507015"/>
                  </a:lnTo>
                  <a:lnTo>
                    <a:pt x="71258" y="3463657"/>
                  </a:lnTo>
                  <a:lnTo>
                    <a:pt x="58891" y="3420013"/>
                  </a:lnTo>
                  <a:lnTo>
                    <a:pt x="47701" y="3376111"/>
                  </a:lnTo>
                  <a:lnTo>
                    <a:pt x="37690" y="3331975"/>
                  </a:lnTo>
                  <a:lnTo>
                    <a:pt x="28856" y="3287633"/>
                  </a:lnTo>
                  <a:lnTo>
                    <a:pt x="21200" y="3243109"/>
                  </a:lnTo>
                  <a:lnTo>
                    <a:pt x="14722" y="3198429"/>
                  </a:lnTo>
                  <a:lnTo>
                    <a:pt x="9422" y="3153620"/>
                  </a:lnTo>
                  <a:lnTo>
                    <a:pt x="5300" y="3108707"/>
                  </a:lnTo>
                  <a:lnTo>
                    <a:pt x="2355" y="3063717"/>
                  </a:lnTo>
                  <a:lnTo>
                    <a:pt x="588" y="3018674"/>
                  </a:lnTo>
                  <a:lnTo>
                    <a:pt x="0" y="2973605"/>
                  </a:lnTo>
                  <a:lnTo>
                    <a:pt x="588" y="2928537"/>
                  </a:lnTo>
                  <a:lnTo>
                    <a:pt x="2355" y="2883493"/>
                  </a:lnTo>
                  <a:lnTo>
                    <a:pt x="5300" y="2838502"/>
                  </a:lnTo>
                  <a:lnTo>
                    <a:pt x="9422" y="2793588"/>
                  </a:lnTo>
                  <a:lnTo>
                    <a:pt x="14722" y="2748777"/>
                  </a:lnTo>
                  <a:lnTo>
                    <a:pt x="21200" y="2704096"/>
                  </a:lnTo>
                  <a:lnTo>
                    <a:pt x="28856" y="2659569"/>
                  </a:lnTo>
                  <a:lnTo>
                    <a:pt x="37690" y="2615224"/>
                  </a:lnTo>
                  <a:lnTo>
                    <a:pt x="47701" y="2571085"/>
                  </a:lnTo>
                  <a:lnTo>
                    <a:pt x="58891" y="2527180"/>
                  </a:lnTo>
                  <a:lnTo>
                    <a:pt x="71258" y="2483532"/>
                  </a:lnTo>
                  <a:lnTo>
                    <a:pt x="84803" y="2440170"/>
                  </a:lnTo>
                  <a:lnTo>
                    <a:pt x="99525" y="2397118"/>
                  </a:lnTo>
                  <a:lnTo>
                    <a:pt x="115426" y="2354402"/>
                  </a:lnTo>
                  <a:lnTo>
                    <a:pt x="132504" y="2312048"/>
                  </a:lnTo>
                  <a:lnTo>
                    <a:pt x="150761" y="2270082"/>
                  </a:lnTo>
                  <a:lnTo>
                    <a:pt x="170195" y="2228530"/>
                  </a:lnTo>
                  <a:lnTo>
                    <a:pt x="190807" y="2187418"/>
                  </a:lnTo>
                  <a:lnTo>
                    <a:pt x="212596" y="2146772"/>
                  </a:lnTo>
                  <a:lnTo>
                    <a:pt x="235564" y="2106617"/>
                  </a:lnTo>
                  <a:lnTo>
                    <a:pt x="259709" y="2066980"/>
                  </a:lnTo>
                  <a:lnTo>
                    <a:pt x="285032" y="2027886"/>
                  </a:lnTo>
                  <a:lnTo>
                    <a:pt x="311533" y="1989361"/>
                  </a:lnTo>
                  <a:lnTo>
                    <a:pt x="339212" y="1951432"/>
                  </a:lnTo>
                  <a:lnTo>
                    <a:pt x="368069" y="1914123"/>
                  </a:lnTo>
                  <a:lnTo>
                    <a:pt x="398103" y="1877461"/>
                  </a:lnTo>
                  <a:lnTo>
                    <a:pt x="429315" y="1841472"/>
                  </a:lnTo>
                  <a:lnTo>
                    <a:pt x="461706" y="1806182"/>
                  </a:lnTo>
                  <a:lnTo>
                    <a:pt x="495273" y="1771616"/>
                  </a:lnTo>
                  <a:lnTo>
                    <a:pt x="2265087" y="0"/>
                  </a:lnTo>
                  <a:lnTo>
                    <a:pt x="2265087" y="594706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35" y="1034414"/>
            <a:ext cx="8052316" cy="92525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1105" y="8252121"/>
            <a:ext cx="1310591" cy="10000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4" y="514350"/>
            <a:ext cx="2038349" cy="2038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8241" y="4397374"/>
            <a:ext cx="14137959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490" dirty="0" smtClean="0">
                <a:solidFill>
                  <a:srgbClr val="373850"/>
                </a:solidFill>
              </a:rPr>
              <a:t>R</a:t>
            </a:r>
            <a:r>
              <a:rPr sz="9000" spc="-105" dirty="0" smtClean="0">
                <a:solidFill>
                  <a:srgbClr val="373850"/>
                </a:solidFill>
              </a:rPr>
              <a:t>E</a:t>
            </a:r>
            <a:r>
              <a:rPr sz="9000" spc="-415" dirty="0" smtClean="0">
                <a:solidFill>
                  <a:srgbClr val="373850"/>
                </a:solidFill>
              </a:rPr>
              <a:t>T</a:t>
            </a:r>
            <a:r>
              <a:rPr sz="9000" spc="295" dirty="0" smtClean="0">
                <a:solidFill>
                  <a:srgbClr val="373850"/>
                </a:solidFill>
              </a:rPr>
              <a:t>A</a:t>
            </a:r>
            <a:r>
              <a:rPr sz="9000" spc="-1914" dirty="0" smtClean="0">
                <a:solidFill>
                  <a:srgbClr val="373850"/>
                </a:solidFill>
              </a:rPr>
              <a:t>I</a:t>
            </a:r>
            <a:r>
              <a:rPr lang="en-IN" sz="9000" spc="-1914" dirty="0" smtClean="0">
                <a:solidFill>
                  <a:srgbClr val="373850"/>
                </a:solidFill>
              </a:rPr>
              <a:t>  </a:t>
            </a:r>
            <a:r>
              <a:rPr sz="9000" spc="335" dirty="0" smtClean="0">
                <a:solidFill>
                  <a:srgbClr val="373850"/>
                </a:solidFill>
              </a:rPr>
              <a:t>L</a:t>
            </a:r>
            <a:r>
              <a:rPr sz="9000" spc="-1245" dirty="0" smtClean="0">
                <a:solidFill>
                  <a:srgbClr val="373850"/>
                </a:solidFill>
              </a:rPr>
              <a:t> </a:t>
            </a:r>
            <a:r>
              <a:rPr sz="9000" dirty="0">
                <a:solidFill>
                  <a:srgbClr val="373850"/>
                </a:solidFill>
              </a:rPr>
              <a:t>D</a:t>
            </a:r>
            <a:r>
              <a:rPr sz="9000" spc="295" dirty="0">
                <a:solidFill>
                  <a:srgbClr val="373850"/>
                </a:solidFill>
              </a:rPr>
              <a:t>A</a:t>
            </a:r>
            <a:r>
              <a:rPr sz="9000" spc="-415" dirty="0">
                <a:solidFill>
                  <a:srgbClr val="373850"/>
                </a:solidFill>
              </a:rPr>
              <a:t>T</a:t>
            </a:r>
            <a:r>
              <a:rPr sz="9000" spc="910" dirty="0">
                <a:solidFill>
                  <a:srgbClr val="373850"/>
                </a:solidFill>
              </a:rPr>
              <a:t>A</a:t>
            </a:r>
            <a:r>
              <a:rPr sz="9000" spc="-1245" dirty="0">
                <a:solidFill>
                  <a:srgbClr val="373850"/>
                </a:solidFill>
              </a:rPr>
              <a:t> </a:t>
            </a:r>
            <a:r>
              <a:rPr sz="9000" spc="295" dirty="0" smtClean="0">
                <a:solidFill>
                  <a:srgbClr val="373850"/>
                </a:solidFill>
              </a:rPr>
              <a:t>A</a:t>
            </a:r>
            <a:r>
              <a:rPr sz="9000" spc="-300" dirty="0" smtClean="0">
                <a:solidFill>
                  <a:srgbClr val="373850"/>
                </a:solidFill>
              </a:rPr>
              <a:t>N</a:t>
            </a:r>
            <a:r>
              <a:rPr sz="9000" spc="295" dirty="0" smtClean="0">
                <a:solidFill>
                  <a:srgbClr val="373850"/>
                </a:solidFill>
              </a:rPr>
              <a:t>A</a:t>
            </a:r>
            <a:r>
              <a:rPr sz="9000" spc="-280" dirty="0" smtClean="0">
                <a:solidFill>
                  <a:srgbClr val="373850"/>
                </a:solidFill>
              </a:rPr>
              <a:t>L</a:t>
            </a:r>
            <a:r>
              <a:rPr sz="9000" spc="-415" dirty="0" smtClean="0">
                <a:solidFill>
                  <a:srgbClr val="373850"/>
                </a:solidFill>
              </a:rPr>
              <a:t>Y</a:t>
            </a:r>
            <a:r>
              <a:rPr sz="9000" spc="-495" dirty="0" smtClean="0">
                <a:solidFill>
                  <a:srgbClr val="373850"/>
                </a:solidFill>
              </a:rPr>
              <a:t>S</a:t>
            </a:r>
            <a:r>
              <a:rPr sz="9000" spc="-1914" dirty="0" smtClean="0">
                <a:solidFill>
                  <a:srgbClr val="373850"/>
                </a:solidFill>
              </a:rPr>
              <a:t>I</a:t>
            </a:r>
            <a:r>
              <a:rPr lang="en-IN" sz="9000" spc="-1914" dirty="0" smtClean="0">
                <a:solidFill>
                  <a:srgbClr val="373850"/>
                </a:solidFill>
              </a:rPr>
              <a:t>  </a:t>
            </a:r>
            <a:r>
              <a:rPr sz="9000" spc="120" dirty="0" smtClean="0">
                <a:solidFill>
                  <a:srgbClr val="373850"/>
                </a:solidFill>
              </a:rPr>
              <a:t>S</a:t>
            </a:r>
            <a:endParaRPr sz="9000" dirty="0"/>
          </a:p>
        </p:txBody>
      </p:sp>
      <p:sp>
        <p:nvSpPr>
          <p:cNvPr id="9" name="object 9"/>
          <p:cNvSpPr txBox="1"/>
          <p:nvPr/>
        </p:nvSpPr>
        <p:spPr>
          <a:xfrm>
            <a:off x="11875243" y="6051732"/>
            <a:ext cx="4535170" cy="204660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3400" spc="385" dirty="0">
                <a:latin typeface="Verdana"/>
                <a:cs typeface="Verdana"/>
              </a:rPr>
              <a:t>P</a:t>
            </a:r>
            <a:r>
              <a:rPr sz="3400" spc="-95" dirty="0">
                <a:latin typeface="Verdana"/>
                <a:cs typeface="Verdana"/>
              </a:rPr>
              <a:t>r</a:t>
            </a:r>
            <a:r>
              <a:rPr sz="3400" spc="20" dirty="0">
                <a:latin typeface="Verdana"/>
                <a:cs typeface="Verdana"/>
              </a:rPr>
              <a:t>e</a:t>
            </a:r>
            <a:r>
              <a:rPr sz="3400" spc="-114" dirty="0">
                <a:latin typeface="Verdana"/>
                <a:cs typeface="Verdana"/>
              </a:rPr>
              <a:t>s</a:t>
            </a:r>
            <a:r>
              <a:rPr sz="3400" spc="20" dirty="0">
                <a:latin typeface="Verdana"/>
                <a:cs typeface="Verdana"/>
              </a:rPr>
              <a:t>e</a:t>
            </a:r>
            <a:r>
              <a:rPr sz="3400" spc="145" dirty="0">
                <a:latin typeface="Verdana"/>
                <a:cs typeface="Verdana"/>
              </a:rPr>
              <a:t>n</a:t>
            </a:r>
            <a:r>
              <a:rPr sz="3400" spc="35" dirty="0">
                <a:latin typeface="Verdana"/>
                <a:cs typeface="Verdana"/>
              </a:rPr>
              <a:t>t</a:t>
            </a:r>
            <a:r>
              <a:rPr sz="3400" spc="20" dirty="0">
                <a:latin typeface="Verdana"/>
                <a:cs typeface="Verdana"/>
              </a:rPr>
              <a:t>e</a:t>
            </a:r>
            <a:r>
              <a:rPr sz="3400" spc="185" dirty="0">
                <a:latin typeface="Verdana"/>
                <a:cs typeface="Verdana"/>
              </a:rPr>
              <a:t>d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180" dirty="0">
                <a:latin typeface="Verdana"/>
                <a:cs typeface="Verdana"/>
              </a:rPr>
              <a:t>b</a:t>
            </a:r>
            <a:r>
              <a:rPr sz="3400" spc="-170" dirty="0">
                <a:latin typeface="Verdana"/>
                <a:cs typeface="Verdana"/>
              </a:rPr>
              <a:t>y</a:t>
            </a:r>
            <a:endParaRPr sz="3400">
              <a:latin typeface="Verdana"/>
              <a:cs typeface="Verdana"/>
            </a:endParaRPr>
          </a:p>
          <a:p>
            <a:pPr marL="1834514" marR="5080" indent="-146685">
              <a:lnSpc>
                <a:spcPct val="118600"/>
              </a:lnSpc>
              <a:spcBef>
                <a:spcPts val="695"/>
              </a:spcBef>
            </a:pPr>
            <a:r>
              <a:rPr sz="3400" spc="55" dirty="0">
                <a:latin typeface="Verdana"/>
                <a:cs typeface="Verdana"/>
              </a:rPr>
              <a:t>K</a:t>
            </a:r>
            <a:r>
              <a:rPr sz="3400" spc="-45" dirty="0">
                <a:latin typeface="Verdana"/>
                <a:cs typeface="Verdana"/>
              </a:rPr>
              <a:t>a</a:t>
            </a:r>
            <a:r>
              <a:rPr sz="3400" spc="-175" dirty="0">
                <a:latin typeface="Verdana"/>
                <a:cs typeface="Verdana"/>
              </a:rPr>
              <a:t>vy</a:t>
            </a:r>
            <a:r>
              <a:rPr sz="3400" spc="-40" dirty="0">
                <a:latin typeface="Verdana"/>
                <a:cs typeface="Verdana"/>
              </a:rPr>
              <a:t>a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225" dirty="0">
                <a:latin typeface="Verdana"/>
                <a:cs typeface="Verdana"/>
              </a:rPr>
              <a:t>B</a:t>
            </a:r>
            <a:r>
              <a:rPr sz="3400" spc="60" dirty="0">
                <a:latin typeface="Verdana"/>
                <a:cs typeface="Verdana"/>
              </a:rPr>
              <a:t>o</a:t>
            </a:r>
            <a:r>
              <a:rPr sz="3400" spc="180" dirty="0">
                <a:latin typeface="Verdana"/>
                <a:cs typeface="Verdana"/>
              </a:rPr>
              <a:t>b</a:t>
            </a:r>
            <a:r>
              <a:rPr sz="3400" spc="-45" dirty="0">
                <a:latin typeface="Verdana"/>
                <a:cs typeface="Verdana"/>
              </a:rPr>
              <a:t>a</a:t>
            </a:r>
            <a:r>
              <a:rPr sz="3400" spc="105" dirty="0">
                <a:latin typeface="Verdana"/>
                <a:cs typeface="Verdana"/>
              </a:rPr>
              <a:t>n  </a:t>
            </a:r>
            <a:r>
              <a:rPr sz="3400" spc="195" dirty="0">
                <a:latin typeface="Verdana"/>
                <a:cs typeface="Verdana"/>
              </a:rPr>
              <a:t>U</a:t>
            </a:r>
            <a:r>
              <a:rPr sz="3400" spc="-405" dirty="0">
                <a:latin typeface="Verdana"/>
                <a:cs typeface="Verdana"/>
              </a:rPr>
              <a:t>I</a:t>
            </a:r>
            <a:r>
              <a:rPr sz="3400" spc="185" dirty="0">
                <a:latin typeface="Verdana"/>
                <a:cs typeface="Verdana"/>
              </a:rPr>
              <a:t>D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50" dirty="0">
                <a:latin typeface="Verdana"/>
                <a:cs typeface="Verdana"/>
              </a:rPr>
              <a:t>-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40" dirty="0">
                <a:latin typeface="Verdana"/>
                <a:cs typeface="Verdana"/>
              </a:rPr>
              <a:t>22</a:t>
            </a:r>
            <a:r>
              <a:rPr sz="3400" spc="-250" dirty="0">
                <a:latin typeface="Verdana"/>
                <a:cs typeface="Verdana"/>
              </a:rPr>
              <a:t>3</a:t>
            </a:r>
            <a:r>
              <a:rPr sz="3400" dirty="0">
                <a:latin typeface="Verdana"/>
                <a:cs typeface="Verdana"/>
              </a:rPr>
              <a:t>8</a:t>
            </a:r>
            <a:r>
              <a:rPr sz="3400" spc="-935" dirty="0">
                <a:latin typeface="Verdana"/>
                <a:cs typeface="Verdana"/>
              </a:rPr>
              <a:t>11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1779"/>
            <a:ext cx="4976495" cy="8905240"/>
            <a:chOff x="0" y="1381779"/>
            <a:chExt cx="4976495" cy="8905240"/>
          </a:xfrm>
        </p:grpSpPr>
        <p:sp>
          <p:nvSpPr>
            <p:cNvPr id="3" name="object 3"/>
            <p:cNvSpPr/>
            <p:nvPr/>
          </p:nvSpPr>
          <p:spPr>
            <a:xfrm>
              <a:off x="0" y="1381779"/>
              <a:ext cx="4976495" cy="8905240"/>
            </a:xfrm>
            <a:custGeom>
              <a:avLst/>
              <a:gdLst/>
              <a:ahLst/>
              <a:cxnLst/>
              <a:rect l="l" t="t" r="r" b="b"/>
              <a:pathLst>
                <a:path w="4976495" h="8905240">
                  <a:moveTo>
                    <a:pt x="0" y="5371957"/>
                  </a:moveTo>
                  <a:lnTo>
                    <a:pt x="4975882" y="8901170"/>
                  </a:lnTo>
                  <a:lnTo>
                    <a:pt x="4975882" y="8904701"/>
                  </a:lnTo>
                  <a:lnTo>
                    <a:pt x="0" y="8904701"/>
                  </a:lnTo>
                  <a:lnTo>
                    <a:pt x="0" y="5371957"/>
                  </a:lnTo>
                  <a:close/>
                </a:path>
                <a:path w="4976495" h="8905240">
                  <a:moveTo>
                    <a:pt x="0" y="0"/>
                  </a:moveTo>
                  <a:lnTo>
                    <a:pt x="4975882" y="0"/>
                  </a:lnTo>
                  <a:lnTo>
                    <a:pt x="4975882" y="8901170"/>
                  </a:lnTo>
                  <a:lnTo>
                    <a:pt x="4946136" y="8861965"/>
                  </a:lnTo>
                  <a:lnTo>
                    <a:pt x="4912708" y="8820095"/>
                  </a:lnTo>
                  <a:lnTo>
                    <a:pt x="4878275" y="8779090"/>
                  </a:lnTo>
                  <a:lnTo>
                    <a:pt x="4842837" y="8738951"/>
                  </a:lnTo>
                  <a:lnTo>
                    <a:pt x="4806395" y="8699677"/>
                  </a:lnTo>
                  <a:lnTo>
                    <a:pt x="4768949" y="8661269"/>
                  </a:lnTo>
                  <a:lnTo>
                    <a:pt x="2052038" y="5943269"/>
                  </a:lnTo>
                  <a:lnTo>
                    <a:pt x="2017529" y="5909502"/>
                  </a:lnTo>
                  <a:lnTo>
                    <a:pt x="1982448" y="5876659"/>
                  </a:lnTo>
                  <a:lnTo>
                    <a:pt x="1946810" y="5844741"/>
                  </a:lnTo>
                  <a:lnTo>
                    <a:pt x="1910631" y="5813749"/>
                  </a:lnTo>
                  <a:lnTo>
                    <a:pt x="1873926" y="5783682"/>
                  </a:lnTo>
                  <a:lnTo>
                    <a:pt x="1836713" y="5754540"/>
                  </a:lnTo>
                  <a:lnTo>
                    <a:pt x="1799006" y="5726323"/>
                  </a:lnTo>
                  <a:lnTo>
                    <a:pt x="1760822" y="5699031"/>
                  </a:lnTo>
                  <a:lnTo>
                    <a:pt x="1722177" y="5672664"/>
                  </a:lnTo>
                  <a:lnTo>
                    <a:pt x="1683085" y="5647223"/>
                  </a:lnTo>
                  <a:lnTo>
                    <a:pt x="1643565" y="5622706"/>
                  </a:lnTo>
                  <a:lnTo>
                    <a:pt x="1603631" y="5599115"/>
                  </a:lnTo>
                  <a:lnTo>
                    <a:pt x="1563299" y="5576449"/>
                  </a:lnTo>
                  <a:lnTo>
                    <a:pt x="1522585" y="5554708"/>
                  </a:lnTo>
                  <a:lnTo>
                    <a:pt x="1481505" y="5533892"/>
                  </a:lnTo>
                  <a:lnTo>
                    <a:pt x="1440075" y="5514002"/>
                  </a:lnTo>
                  <a:lnTo>
                    <a:pt x="1398311" y="5495036"/>
                  </a:lnTo>
                  <a:lnTo>
                    <a:pt x="1356229" y="5476996"/>
                  </a:lnTo>
                  <a:lnTo>
                    <a:pt x="1313845" y="5459881"/>
                  </a:lnTo>
                  <a:lnTo>
                    <a:pt x="1271174" y="5443691"/>
                  </a:lnTo>
                  <a:lnTo>
                    <a:pt x="1228233" y="5428426"/>
                  </a:lnTo>
                  <a:lnTo>
                    <a:pt x="1185037" y="5414086"/>
                  </a:lnTo>
                  <a:lnTo>
                    <a:pt x="1141603" y="5400671"/>
                  </a:lnTo>
                  <a:lnTo>
                    <a:pt x="1097946" y="5388182"/>
                  </a:lnTo>
                  <a:lnTo>
                    <a:pt x="1054082" y="5376618"/>
                  </a:lnTo>
                  <a:lnTo>
                    <a:pt x="1010027" y="5365978"/>
                  </a:lnTo>
                  <a:lnTo>
                    <a:pt x="965798" y="5356264"/>
                  </a:lnTo>
                  <a:lnTo>
                    <a:pt x="921409" y="5347476"/>
                  </a:lnTo>
                  <a:lnTo>
                    <a:pt x="876878" y="5339612"/>
                  </a:lnTo>
                  <a:lnTo>
                    <a:pt x="832219" y="5332673"/>
                  </a:lnTo>
                  <a:lnTo>
                    <a:pt x="787449" y="5326660"/>
                  </a:lnTo>
                  <a:lnTo>
                    <a:pt x="742583" y="5321571"/>
                  </a:lnTo>
                  <a:lnTo>
                    <a:pt x="697638" y="5317408"/>
                  </a:lnTo>
                  <a:lnTo>
                    <a:pt x="652630" y="5314170"/>
                  </a:lnTo>
                  <a:lnTo>
                    <a:pt x="607574" y="5311857"/>
                  </a:lnTo>
                  <a:lnTo>
                    <a:pt x="562486" y="5310470"/>
                  </a:lnTo>
                  <a:lnTo>
                    <a:pt x="517382" y="5310007"/>
                  </a:lnTo>
                  <a:lnTo>
                    <a:pt x="0" y="5310007"/>
                  </a:lnTo>
                  <a:lnTo>
                    <a:pt x="0" y="0"/>
                  </a:lnTo>
                  <a:close/>
                </a:path>
                <a:path w="4976495" h="8905240">
                  <a:moveTo>
                    <a:pt x="517382" y="5310007"/>
                  </a:moveTo>
                  <a:lnTo>
                    <a:pt x="562486" y="5310470"/>
                  </a:lnTo>
                  <a:lnTo>
                    <a:pt x="607574" y="5311857"/>
                  </a:lnTo>
                  <a:lnTo>
                    <a:pt x="652630" y="5314170"/>
                  </a:lnTo>
                  <a:lnTo>
                    <a:pt x="697638" y="5317408"/>
                  </a:lnTo>
                  <a:lnTo>
                    <a:pt x="742583" y="5321571"/>
                  </a:lnTo>
                  <a:lnTo>
                    <a:pt x="787449" y="5326660"/>
                  </a:lnTo>
                  <a:lnTo>
                    <a:pt x="832219" y="5332673"/>
                  </a:lnTo>
                  <a:lnTo>
                    <a:pt x="876878" y="5339612"/>
                  </a:lnTo>
                  <a:lnTo>
                    <a:pt x="921409" y="5347476"/>
                  </a:lnTo>
                  <a:lnTo>
                    <a:pt x="965798" y="5356264"/>
                  </a:lnTo>
                  <a:lnTo>
                    <a:pt x="1010027" y="5365978"/>
                  </a:lnTo>
                  <a:lnTo>
                    <a:pt x="1054082" y="5376618"/>
                  </a:lnTo>
                  <a:lnTo>
                    <a:pt x="1097946" y="5388182"/>
                  </a:lnTo>
                  <a:lnTo>
                    <a:pt x="1141603" y="5400671"/>
                  </a:lnTo>
                  <a:lnTo>
                    <a:pt x="1185037" y="5414086"/>
                  </a:lnTo>
                  <a:lnTo>
                    <a:pt x="1228233" y="5428426"/>
                  </a:lnTo>
                  <a:lnTo>
                    <a:pt x="1271174" y="5443691"/>
                  </a:lnTo>
                  <a:lnTo>
                    <a:pt x="1313845" y="5459881"/>
                  </a:lnTo>
                  <a:lnTo>
                    <a:pt x="1356229" y="5476996"/>
                  </a:lnTo>
                  <a:lnTo>
                    <a:pt x="1398311" y="5495036"/>
                  </a:lnTo>
                  <a:lnTo>
                    <a:pt x="1440075" y="5514002"/>
                  </a:lnTo>
                  <a:lnTo>
                    <a:pt x="1481505" y="5533892"/>
                  </a:lnTo>
                  <a:lnTo>
                    <a:pt x="1522585" y="5554708"/>
                  </a:lnTo>
                  <a:lnTo>
                    <a:pt x="1563299" y="5576449"/>
                  </a:lnTo>
                  <a:lnTo>
                    <a:pt x="1603631" y="5599115"/>
                  </a:lnTo>
                  <a:lnTo>
                    <a:pt x="1643565" y="5622706"/>
                  </a:lnTo>
                  <a:lnTo>
                    <a:pt x="1683085" y="5647223"/>
                  </a:lnTo>
                  <a:lnTo>
                    <a:pt x="1722177" y="5672664"/>
                  </a:lnTo>
                  <a:lnTo>
                    <a:pt x="1760822" y="5699031"/>
                  </a:lnTo>
                  <a:lnTo>
                    <a:pt x="1799006" y="5726323"/>
                  </a:lnTo>
                  <a:lnTo>
                    <a:pt x="1836713" y="5754540"/>
                  </a:lnTo>
                  <a:lnTo>
                    <a:pt x="1873926" y="5783682"/>
                  </a:lnTo>
                  <a:lnTo>
                    <a:pt x="1910631" y="5813749"/>
                  </a:lnTo>
                  <a:lnTo>
                    <a:pt x="1946810" y="5844741"/>
                  </a:lnTo>
                  <a:lnTo>
                    <a:pt x="1982448" y="5876659"/>
                  </a:lnTo>
                  <a:lnTo>
                    <a:pt x="2017529" y="5909502"/>
                  </a:lnTo>
                  <a:lnTo>
                    <a:pt x="2052038" y="5943269"/>
                  </a:lnTo>
                  <a:lnTo>
                    <a:pt x="4768949" y="8661269"/>
                  </a:lnTo>
                  <a:lnTo>
                    <a:pt x="4806395" y="8699677"/>
                  </a:lnTo>
                  <a:lnTo>
                    <a:pt x="4842837" y="8738951"/>
                  </a:lnTo>
                  <a:lnTo>
                    <a:pt x="4878275" y="8779090"/>
                  </a:lnTo>
                  <a:lnTo>
                    <a:pt x="4912708" y="8820095"/>
                  </a:lnTo>
                  <a:lnTo>
                    <a:pt x="4946136" y="8861965"/>
                  </a:lnTo>
                  <a:lnTo>
                    <a:pt x="4975882" y="8901170"/>
                  </a:lnTo>
                  <a:lnTo>
                    <a:pt x="0" y="5371957"/>
                  </a:lnTo>
                  <a:lnTo>
                    <a:pt x="68981" y="5356264"/>
                  </a:lnTo>
                  <a:lnTo>
                    <a:pt x="113367" y="5347476"/>
                  </a:lnTo>
                  <a:lnTo>
                    <a:pt x="157896" y="5339612"/>
                  </a:lnTo>
                  <a:lnTo>
                    <a:pt x="202553" y="5332673"/>
                  </a:lnTo>
                  <a:lnTo>
                    <a:pt x="247321" y="5326660"/>
                  </a:lnTo>
                  <a:lnTo>
                    <a:pt x="292185" y="5321571"/>
                  </a:lnTo>
                  <a:lnTo>
                    <a:pt x="337129" y="5317408"/>
                  </a:lnTo>
                  <a:lnTo>
                    <a:pt x="382136" y="5314170"/>
                  </a:lnTo>
                  <a:lnTo>
                    <a:pt x="427192" y="5311857"/>
                  </a:lnTo>
                  <a:lnTo>
                    <a:pt x="472279" y="5310470"/>
                  </a:lnTo>
                  <a:lnTo>
                    <a:pt x="517382" y="5310007"/>
                  </a:lnTo>
                  <a:close/>
                </a:path>
                <a:path w="4976495" h="8905240">
                  <a:moveTo>
                    <a:pt x="0" y="5310007"/>
                  </a:moveTo>
                  <a:lnTo>
                    <a:pt x="517382" y="5310007"/>
                  </a:lnTo>
                  <a:lnTo>
                    <a:pt x="472279" y="5310470"/>
                  </a:lnTo>
                  <a:lnTo>
                    <a:pt x="427192" y="5311857"/>
                  </a:lnTo>
                  <a:lnTo>
                    <a:pt x="382136" y="5314170"/>
                  </a:lnTo>
                  <a:lnTo>
                    <a:pt x="337129" y="5317408"/>
                  </a:lnTo>
                  <a:lnTo>
                    <a:pt x="292185" y="5321571"/>
                  </a:lnTo>
                  <a:lnTo>
                    <a:pt x="247321" y="5326660"/>
                  </a:lnTo>
                  <a:lnTo>
                    <a:pt x="202553" y="5332673"/>
                  </a:lnTo>
                  <a:lnTo>
                    <a:pt x="157896" y="5339612"/>
                  </a:lnTo>
                  <a:lnTo>
                    <a:pt x="113367" y="5347476"/>
                  </a:lnTo>
                  <a:lnTo>
                    <a:pt x="68981" y="5356264"/>
                  </a:lnTo>
                  <a:lnTo>
                    <a:pt x="24755" y="5365978"/>
                  </a:lnTo>
                  <a:lnTo>
                    <a:pt x="0" y="5371957"/>
                  </a:lnTo>
                  <a:lnTo>
                    <a:pt x="0" y="5310007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6206" y="3366179"/>
              <a:ext cx="1743710" cy="0"/>
            </a:xfrm>
            <a:custGeom>
              <a:avLst/>
              <a:gdLst/>
              <a:ahLst/>
              <a:cxnLst/>
              <a:rect l="l" t="t" r="r" b="b"/>
              <a:pathLst>
                <a:path w="1743710">
                  <a:moveTo>
                    <a:pt x="0" y="0"/>
                  </a:moveTo>
                  <a:lnTo>
                    <a:pt x="1743106" y="0"/>
                  </a:lnTo>
                </a:path>
              </a:pathLst>
            </a:custGeom>
            <a:ln w="28575">
              <a:solidFill>
                <a:srgbClr val="38C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614763" y="380"/>
            <a:ext cx="6673850" cy="7025005"/>
            <a:chOff x="11614763" y="380"/>
            <a:chExt cx="6673850" cy="7025005"/>
          </a:xfrm>
        </p:grpSpPr>
        <p:sp>
          <p:nvSpPr>
            <p:cNvPr id="6" name="object 6"/>
            <p:cNvSpPr/>
            <p:nvPr/>
          </p:nvSpPr>
          <p:spPr>
            <a:xfrm>
              <a:off x="11614763" y="380"/>
              <a:ext cx="6673850" cy="2837180"/>
            </a:xfrm>
            <a:custGeom>
              <a:avLst/>
              <a:gdLst/>
              <a:ahLst/>
              <a:cxnLst/>
              <a:rect l="l" t="t" r="r" b="b"/>
              <a:pathLst>
                <a:path w="6673850" h="2837180">
                  <a:moveTo>
                    <a:pt x="3548043" y="2837134"/>
                  </a:moveTo>
                  <a:lnTo>
                    <a:pt x="3503333" y="2837134"/>
                  </a:lnTo>
                  <a:lnTo>
                    <a:pt x="3458636" y="2835985"/>
                  </a:lnTo>
                  <a:lnTo>
                    <a:pt x="3413976" y="2833688"/>
                  </a:lnTo>
                  <a:lnTo>
                    <a:pt x="3369378" y="2830242"/>
                  </a:lnTo>
                  <a:lnTo>
                    <a:pt x="3324866" y="2825647"/>
                  </a:lnTo>
                  <a:lnTo>
                    <a:pt x="3280466" y="2819904"/>
                  </a:lnTo>
                  <a:lnTo>
                    <a:pt x="3236202" y="2813011"/>
                  </a:lnTo>
                  <a:lnTo>
                    <a:pt x="3192100" y="2804970"/>
                  </a:lnTo>
                  <a:lnTo>
                    <a:pt x="3148183" y="2795781"/>
                  </a:lnTo>
                  <a:lnTo>
                    <a:pt x="3104477" y="2785442"/>
                  </a:lnTo>
                  <a:lnTo>
                    <a:pt x="3061007" y="2773955"/>
                  </a:lnTo>
                  <a:lnTo>
                    <a:pt x="3017797" y="2761319"/>
                  </a:lnTo>
                  <a:lnTo>
                    <a:pt x="2974872" y="2747535"/>
                  </a:lnTo>
                  <a:lnTo>
                    <a:pt x="2932258" y="2732602"/>
                  </a:lnTo>
                  <a:lnTo>
                    <a:pt x="2889978" y="2716520"/>
                  </a:lnTo>
                  <a:lnTo>
                    <a:pt x="2848058" y="2699289"/>
                  </a:lnTo>
                  <a:lnTo>
                    <a:pt x="2806523" y="2680910"/>
                  </a:lnTo>
                  <a:lnTo>
                    <a:pt x="2765396" y="2661382"/>
                  </a:lnTo>
                  <a:lnTo>
                    <a:pt x="2724704" y="2640705"/>
                  </a:lnTo>
                  <a:lnTo>
                    <a:pt x="2684471" y="2618880"/>
                  </a:lnTo>
                  <a:lnTo>
                    <a:pt x="2644722" y="2595906"/>
                  </a:lnTo>
                  <a:lnTo>
                    <a:pt x="2605481" y="2571783"/>
                  </a:lnTo>
                  <a:lnTo>
                    <a:pt x="2566774" y="2546511"/>
                  </a:lnTo>
                  <a:lnTo>
                    <a:pt x="2528625" y="2520091"/>
                  </a:lnTo>
                  <a:lnTo>
                    <a:pt x="2491059" y="2492522"/>
                  </a:lnTo>
                  <a:lnTo>
                    <a:pt x="2454101" y="2463804"/>
                  </a:lnTo>
                  <a:lnTo>
                    <a:pt x="2417775" y="2433938"/>
                  </a:lnTo>
                  <a:lnTo>
                    <a:pt x="2382108" y="2402923"/>
                  </a:lnTo>
                  <a:lnTo>
                    <a:pt x="2347122" y="2370759"/>
                  </a:lnTo>
                  <a:lnTo>
                    <a:pt x="2312844" y="2337446"/>
                  </a:lnTo>
                  <a:lnTo>
                    <a:pt x="165657" y="192140"/>
                  </a:lnTo>
                  <a:lnTo>
                    <a:pt x="130239" y="155679"/>
                  </a:lnTo>
                  <a:lnTo>
                    <a:pt x="95965" y="118235"/>
                  </a:lnTo>
                  <a:lnTo>
                    <a:pt x="62833" y="79807"/>
                  </a:lnTo>
                  <a:lnTo>
                    <a:pt x="30845" y="40395"/>
                  </a:lnTo>
                  <a:lnTo>
                    <a:pt x="0" y="0"/>
                  </a:lnTo>
                  <a:lnTo>
                    <a:pt x="6673236" y="0"/>
                  </a:lnTo>
                  <a:lnTo>
                    <a:pt x="6673236" y="404284"/>
                  </a:lnTo>
                  <a:lnTo>
                    <a:pt x="4738380" y="2337446"/>
                  </a:lnTo>
                  <a:lnTo>
                    <a:pt x="4704112" y="2370759"/>
                  </a:lnTo>
                  <a:lnTo>
                    <a:pt x="4669136" y="2402923"/>
                  </a:lnTo>
                  <a:lnTo>
                    <a:pt x="4633478" y="2433938"/>
                  </a:lnTo>
                  <a:lnTo>
                    <a:pt x="4597162" y="2463804"/>
                  </a:lnTo>
                  <a:lnTo>
                    <a:pt x="4560212" y="2492522"/>
                  </a:lnTo>
                  <a:lnTo>
                    <a:pt x="4522655" y="2520091"/>
                  </a:lnTo>
                  <a:lnTo>
                    <a:pt x="4484514" y="2546511"/>
                  </a:lnTo>
                  <a:lnTo>
                    <a:pt x="4445814" y="2571783"/>
                  </a:lnTo>
                  <a:lnTo>
                    <a:pt x="4406581" y="2595906"/>
                  </a:lnTo>
                  <a:lnTo>
                    <a:pt x="4366839" y="2618880"/>
                  </a:lnTo>
                  <a:lnTo>
                    <a:pt x="4326612" y="2640705"/>
                  </a:lnTo>
                  <a:lnTo>
                    <a:pt x="4285926" y="2661382"/>
                  </a:lnTo>
                  <a:lnTo>
                    <a:pt x="4244806" y="2680910"/>
                  </a:lnTo>
                  <a:lnTo>
                    <a:pt x="4203276" y="2699289"/>
                  </a:lnTo>
                  <a:lnTo>
                    <a:pt x="4161362" y="2716520"/>
                  </a:lnTo>
                  <a:lnTo>
                    <a:pt x="4119087" y="2732602"/>
                  </a:lnTo>
                  <a:lnTo>
                    <a:pt x="4076477" y="2747535"/>
                  </a:lnTo>
                  <a:lnTo>
                    <a:pt x="4033556" y="2761319"/>
                  </a:lnTo>
                  <a:lnTo>
                    <a:pt x="3990350" y="2773955"/>
                  </a:lnTo>
                  <a:lnTo>
                    <a:pt x="3946883" y="2785442"/>
                  </a:lnTo>
                  <a:lnTo>
                    <a:pt x="3903181" y="2795781"/>
                  </a:lnTo>
                  <a:lnTo>
                    <a:pt x="3859267" y="2804970"/>
                  </a:lnTo>
                  <a:lnTo>
                    <a:pt x="3815167" y="2813011"/>
                  </a:lnTo>
                  <a:lnTo>
                    <a:pt x="3770905" y="2819904"/>
                  </a:lnTo>
                  <a:lnTo>
                    <a:pt x="3726507" y="2825647"/>
                  </a:lnTo>
                  <a:lnTo>
                    <a:pt x="3681996" y="2830242"/>
                  </a:lnTo>
                  <a:lnTo>
                    <a:pt x="3637399" y="2833688"/>
                  </a:lnTo>
                  <a:lnTo>
                    <a:pt x="3592740" y="2835985"/>
                  </a:lnTo>
                  <a:lnTo>
                    <a:pt x="3548043" y="2837134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3997" y="1037180"/>
              <a:ext cx="2284095" cy="5988685"/>
            </a:xfrm>
            <a:custGeom>
              <a:avLst/>
              <a:gdLst/>
              <a:ahLst/>
              <a:cxnLst/>
              <a:rect l="l" t="t" r="r" b="b"/>
              <a:pathLst>
                <a:path w="2284094" h="5988684">
                  <a:moveTo>
                    <a:pt x="2284002" y="5988111"/>
                  </a:moveTo>
                  <a:lnTo>
                    <a:pt x="500125" y="4205796"/>
                  </a:lnTo>
                  <a:lnTo>
                    <a:pt x="466784" y="4171554"/>
                  </a:lnTo>
                  <a:lnTo>
                    <a:pt x="434592" y="4136606"/>
                  </a:lnTo>
                  <a:lnTo>
                    <a:pt x="403549" y="4100976"/>
                  </a:lnTo>
                  <a:lnTo>
                    <a:pt x="373657" y="4064688"/>
                  </a:lnTo>
                  <a:lnTo>
                    <a:pt x="344914" y="4027769"/>
                  </a:lnTo>
                  <a:lnTo>
                    <a:pt x="317321" y="3990242"/>
                  </a:lnTo>
                  <a:lnTo>
                    <a:pt x="290877" y="3952132"/>
                  </a:lnTo>
                  <a:lnTo>
                    <a:pt x="265584" y="3913465"/>
                  </a:lnTo>
                  <a:lnTo>
                    <a:pt x="241440" y="3874264"/>
                  </a:lnTo>
                  <a:lnTo>
                    <a:pt x="218445" y="3834555"/>
                  </a:lnTo>
                  <a:lnTo>
                    <a:pt x="196601" y="3794362"/>
                  </a:lnTo>
                  <a:lnTo>
                    <a:pt x="175906" y="3753711"/>
                  </a:lnTo>
                  <a:lnTo>
                    <a:pt x="156361" y="3712626"/>
                  </a:lnTo>
                  <a:lnTo>
                    <a:pt x="137965" y="3671131"/>
                  </a:lnTo>
                  <a:lnTo>
                    <a:pt x="120720" y="3629252"/>
                  </a:lnTo>
                  <a:lnTo>
                    <a:pt x="104624" y="3587014"/>
                  </a:lnTo>
                  <a:lnTo>
                    <a:pt x="89677" y="3544440"/>
                  </a:lnTo>
                  <a:lnTo>
                    <a:pt x="75881" y="3501557"/>
                  </a:lnTo>
                  <a:lnTo>
                    <a:pt x="63234" y="3458388"/>
                  </a:lnTo>
                  <a:lnTo>
                    <a:pt x="51737" y="3414959"/>
                  </a:lnTo>
                  <a:lnTo>
                    <a:pt x="41389" y="3371294"/>
                  </a:lnTo>
                  <a:lnTo>
                    <a:pt x="32192" y="3327418"/>
                  </a:lnTo>
                  <a:lnTo>
                    <a:pt x="24144" y="3283357"/>
                  </a:lnTo>
                  <a:lnTo>
                    <a:pt x="17245" y="3239134"/>
                  </a:lnTo>
                  <a:lnTo>
                    <a:pt x="11497" y="3194774"/>
                  </a:lnTo>
                  <a:lnTo>
                    <a:pt x="6898" y="3150303"/>
                  </a:lnTo>
                  <a:lnTo>
                    <a:pt x="3449" y="3105745"/>
                  </a:lnTo>
                  <a:lnTo>
                    <a:pt x="1149" y="3061124"/>
                  </a:lnTo>
                  <a:lnTo>
                    <a:pt x="0" y="3016466"/>
                  </a:lnTo>
                  <a:lnTo>
                    <a:pt x="0" y="2971796"/>
                  </a:lnTo>
                  <a:lnTo>
                    <a:pt x="1149" y="2927138"/>
                  </a:lnTo>
                  <a:lnTo>
                    <a:pt x="3449" y="2882517"/>
                  </a:lnTo>
                  <a:lnTo>
                    <a:pt x="6898" y="2837958"/>
                  </a:lnTo>
                  <a:lnTo>
                    <a:pt x="11497" y="2793485"/>
                  </a:lnTo>
                  <a:lnTo>
                    <a:pt x="17245" y="2749124"/>
                  </a:lnTo>
                  <a:lnTo>
                    <a:pt x="24144" y="2704899"/>
                  </a:lnTo>
                  <a:lnTo>
                    <a:pt x="32192" y="2660834"/>
                  </a:lnTo>
                  <a:lnTo>
                    <a:pt x="41389" y="2616956"/>
                  </a:lnTo>
                  <a:lnTo>
                    <a:pt x="51737" y="2573288"/>
                  </a:lnTo>
                  <a:lnTo>
                    <a:pt x="63234" y="2529855"/>
                  </a:lnTo>
                  <a:lnTo>
                    <a:pt x="75881" y="2486683"/>
                  </a:lnTo>
                  <a:lnTo>
                    <a:pt x="89677" y="2443795"/>
                  </a:lnTo>
                  <a:lnTo>
                    <a:pt x="104624" y="2401217"/>
                  </a:lnTo>
                  <a:lnTo>
                    <a:pt x="120720" y="2358974"/>
                  </a:lnTo>
                  <a:lnTo>
                    <a:pt x="137965" y="2317090"/>
                  </a:lnTo>
                  <a:lnTo>
                    <a:pt x="156361" y="2275589"/>
                  </a:lnTo>
                  <a:lnTo>
                    <a:pt x="175906" y="2234498"/>
                  </a:lnTo>
                  <a:lnTo>
                    <a:pt x="196601" y="2193840"/>
                  </a:lnTo>
                  <a:lnTo>
                    <a:pt x="218445" y="2153641"/>
                  </a:lnTo>
                  <a:lnTo>
                    <a:pt x="241440" y="2113925"/>
                  </a:lnTo>
                  <a:lnTo>
                    <a:pt x="265584" y="2074717"/>
                  </a:lnTo>
                  <a:lnTo>
                    <a:pt x="290877" y="2036042"/>
                  </a:lnTo>
                  <a:lnTo>
                    <a:pt x="317321" y="1997924"/>
                  </a:lnTo>
                  <a:lnTo>
                    <a:pt x="344914" y="1960389"/>
                  </a:lnTo>
                  <a:lnTo>
                    <a:pt x="373657" y="1923461"/>
                  </a:lnTo>
                  <a:lnTo>
                    <a:pt x="403549" y="1887164"/>
                  </a:lnTo>
                  <a:lnTo>
                    <a:pt x="434592" y="1851525"/>
                  </a:lnTo>
                  <a:lnTo>
                    <a:pt x="466784" y="1816567"/>
                  </a:lnTo>
                  <a:lnTo>
                    <a:pt x="500125" y="1782315"/>
                  </a:lnTo>
                  <a:lnTo>
                    <a:pt x="2284002" y="0"/>
                  </a:lnTo>
                  <a:lnTo>
                    <a:pt x="2284002" y="598811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1034417"/>
            <a:ext cx="1581785" cy="1000125"/>
          </a:xfrm>
          <a:custGeom>
            <a:avLst/>
            <a:gdLst/>
            <a:ahLst/>
            <a:cxnLst/>
            <a:rect l="l" t="t" r="r" b="b"/>
            <a:pathLst>
              <a:path w="1581785" h="1000125">
                <a:moveTo>
                  <a:pt x="0" y="987179"/>
                </a:moveTo>
                <a:lnTo>
                  <a:pt x="0" y="946824"/>
                </a:lnTo>
                <a:lnTo>
                  <a:pt x="449" y="947274"/>
                </a:lnTo>
                <a:lnTo>
                  <a:pt x="2774" y="950752"/>
                </a:lnTo>
                <a:lnTo>
                  <a:pt x="6039" y="958633"/>
                </a:lnTo>
                <a:lnTo>
                  <a:pt x="6855" y="962736"/>
                </a:lnTo>
                <a:lnTo>
                  <a:pt x="6855" y="971267"/>
                </a:lnTo>
                <a:lnTo>
                  <a:pt x="6039" y="975370"/>
                </a:lnTo>
                <a:lnTo>
                  <a:pt x="2774" y="983251"/>
                </a:lnTo>
                <a:lnTo>
                  <a:pt x="449" y="986730"/>
                </a:lnTo>
                <a:lnTo>
                  <a:pt x="0" y="987179"/>
                </a:lnTo>
                <a:close/>
              </a:path>
              <a:path w="1581785" h="1000125">
                <a:moveTo>
                  <a:pt x="0" y="663323"/>
                </a:moveTo>
                <a:lnTo>
                  <a:pt x="0" y="622769"/>
                </a:lnTo>
                <a:lnTo>
                  <a:pt x="386" y="623147"/>
                </a:lnTo>
                <a:lnTo>
                  <a:pt x="2720" y="626578"/>
                </a:lnTo>
                <a:lnTo>
                  <a:pt x="6011" y="634375"/>
                </a:lnTo>
                <a:lnTo>
                  <a:pt x="6841" y="638441"/>
                </a:lnTo>
                <a:lnTo>
                  <a:pt x="6926" y="646953"/>
                </a:lnTo>
                <a:lnTo>
                  <a:pt x="6173" y="651082"/>
                </a:lnTo>
                <a:lnTo>
                  <a:pt x="3018" y="659041"/>
                </a:lnTo>
                <a:lnTo>
                  <a:pt x="736" y="662565"/>
                </a:lnTo>
                <a:lnTo>
                  <a:pt x="0" y="663323"/>
                </a:lnTo>
                <a:close/>
              </a:path>
              <a:path w="1581785" h="1000125">
                <a:moveTo>
                  <a:pt x="0" y="357819"/>
                </a:moveTo>
                <a:lnTo>
                  <a:pt x="0" y="317465"/>
                </a:lnTo>
                <a:lnTo>
                  <a:pt x="449" y="317914"/>
                </a:lnTo>
                <a:lnTo>
                  <a:pt x="2774" y="321393"/>
                </a:lnTo>
                <a:lnTo>
                  <a:pt x="6039" y="329274"/>
                </a:lnTo>
                <a:lnTo>
                  <a:pt x="6855" y="333377"/>
                </a:lnTo>
                <a:lnTo>
                  <a:pt x="6855" y="341907"/>
                </a:lnTo>
                <a:lnTo>
                  <a:pt x="6039" y="346010"/>
                </a:lnTo>
                <a:lnTo>
                  <a:pt x="2774" y="353892"/>
                </a:lnTo>
                <a:lnTo>
                  <a:pt x="449" y="357370"/>
                </a:lnTo>
                <a:lnTo>
                  <a:pt x="0" y="357819"/>
                </a:lnTo>
                <a:close/>
              </a:path>
              <a:path w="1581785" h="1000125">
                <a:moveTo>
                  <a:pt x="306232" y="1000024"/>
                </a:moveTo>
                <a:lnTo>
                  <a:pt x="297700" y="1000024"/>
                </a:lnTo>
                <a:lnTo>
                  <a:pt x="293596" y="999208"/>
                </a:lnTo>
                <a:lnTo>
                  <a:pt x="269795" y="972125"/>
                </a:lnTo>
                <a:lnTo>
                  <a:pt x="269795" y="963594"/>
                </a:lnTo>
                <a:lnTo>
                  <a:pt x="297700" y="935695"/>
                </a:lnTo>
                <a:lnTo>
                  <a:pt x="306232" y="935695"/>
                </a:lnTo>
                <a:lnTo>
                  <a:pt x="334136" y="963594"/>
                </a:lnTo>
                <a:lnTo>
                  <a:pt x="334136" y="972125"/>
                </a:lnTo>
                <a:lnTo>
                  <a:pt x="306232" y="1000024"/>
                </a:lnTo>
                <a:close/>
              </a:path>
              <a:path w="1581785" h="1000125">
                <a:moveTo>
                  <a:pt x="0" y="52360"/>
                </a:moveTo>
                <a:lnTo>
                  <a:pt x="0" y="12006"/>
                </a:lnTo>
                <a:lnTo>
                  <a:pt x="449" y="12455"/>
                </a:lnTo>
                <a:lnTo>
                  <a:pt x="2774" y="15933"/>
                </a:lnTo>
                <a:lnTo>
                  <a:pt x="6039" y="23815"/>
                </a:lnTo>
                <a:lnTo>
                  <a:pt x="6855" y="27918"/>
                </a:lnTo>
                <a:lnTo>
                  <a:pt x="6855" y="36448"/>
                </a:lnTo>
                <a:lnTo>
                  <a:pt x="6039" y="40551"/>
                </a:lnTo>
                <a:lnTo>
                  <a:pt x="2774" y="48433"/>
                </a:lnTo>
                <a:lnTo>
                  <a:pt x="449" y="51911"/>
                </a:lnTo>
                <a:lnTo>
                  <a:pt x="0" y="52360"/>
                </a:lnTo>
                <a:close/>
              </a:path>
              <a:path w="1581785" h="1000125">
                <a:moveTo>
                  <a:pt x="298048" y="370711"/>
                </a:moveTo>
                <a:lnTo>
                  <a:pt x="269825" y="342962"/>
                </a:lnTo>
                <a:lnTo>
                  <a:pt x="269903" y="333746"/>
                </a:lnTo>
                <a:lnTo>
                  <a:pt x="297685" y="306336"/>
                </a:lnTo>
                <a:lnTo>
                  <a:pt x="306190" y="306336"/>
                </a:lnTo>
                <a:lnTo>
                  <a:pt x="334067" y="333746"/>
                </a:lnTo>
                <a:lnTo>
                  <a:pt x="334208" y="342244"/>
                </a:lnTo>
                <a:lnTo>
                  <a:pt x="333455" y="346374"/>
                </a:lnTo>
                <a:lnTo>
                  <a:pt x="298048" y="370711"/>
                </a:lnTo>
                <a:close/>
              </a:path>
              <a:path w="1581785" h="1000125">
                <a:moveTo>
                  <a:pt x="1552855" y="64419"/>
                </a:moveTo>
                <a:lnTo>
                  <a:pt x="1517738" y="40464"/>
                </a:lnTo>
                <a:lnTo>
                  <a:pt x="1516940" y="27903"/>
                </a:lnTo>
                <a:lnTo>
                  <a:pt x="1517762" y="23787"/>
                </a:lnTo>
                <a:lnTo>
                  <a:pt x="1545010" y="0"/>
                </a:lnTo>
                <a:lnTo>
                  <a:pt x="1553573" y="47"/>
                </a:lnTo>
                <a:lnTo>
                  <a:pt x="1581258" y="27903"/>
                </a:lnTo>
                <a:lnTo>
                  <a:pt x="1581231" y="36827"/>
                </a:lnTo>
                <a:lnTo>
                  <a:pt x="1552855" y="64419"/>
                </a:lnTo>
                <a:close/>
              </a:path>
              <a:path w="1581785" h="1000125">
                <a:moveTo>
                  <a:pt x="306232" y="676124"/>
                </a:moveTo>
                <a:lnTo>
                  <a:pt x="297700" y="676124"/>
                </a:lnTo>
                <a:lnTo>
                  <a:pt x="293596" y="675308"/>
                </a:lnTo>
                <a:lnTo>
                  <a:pt x="269795" y="648224"/>
                </a:lnTo>
                <a:lnTo>
                  <a:pt x="269795" y="639694"/>
                </a:lnTo>
                <a:lnTo>
                  <a:pt x="297700" y="611794"/>
                </a:lnTo>
                <a:lnTo>
                  <a:pt x="306232" y="611794"/>
                </a:lnTo>
                <a:lnTo>
                  <a:pt x="334136" y="639694"/>
                </a:lnTo>
                <a:lnTo>
                  <a:pt x="334136" y="648224"/>
                </a:lnTo>
                <a:lnTo>
                  <a:pt x="306232" y="676124"/>
                </a:lnTo>
                <a:close/>
              </a:path>
              <a:path w="1581785" h="1000125">
                <a:moveTo>
                  <a:pt x="1225666" y="369807"/>
                </a:moveTo>
                <a:lnTo>
                  <a:pt x="1217133" y="369807"/>
                </a:lnTo>
                <a:lnTo>
                  <a:pt x="1213030" y="368991"/>
                </a:lnTo>
                <a:lnTo>
                  <a:pt x="1189229" y="341908"/>
                </a:lnTo>
                <a:lnTo>
                  <a:pt x="1189229" y="333377"/>
                </a:lnTo>
                <a:lnTo>
                  <a:pt x="1217133" y="305477"/>
                </a:lnTo>
                <a:lnTo>
                  <a:pt x="1225666" y="305477"/>
                </a:lnTo>
                <a:lnTo>
                  <a:pt x="1253570" y="333377"/>
                </a:lnTo>
                <a:lnTo>
                  <a:pt x="1253570" y="341908"/>
                </a:lnTo>
                <a:lnTo>
                  <a:pt x="1225666" y="369807"/>
                </a:lnTo>
                <a:close/>
              </a:path>
              <a:path w="1581785" h="1000125">
                <a:moveTo>
                  <a:pt x="1225666" y="18"/>
                </a:moveTo>
                <a:lnTo>
                  <a:pt x="1221400" y="18"/>
                </a:lnTo>
                <a:lnTo>
                  <a:pt x="1225666" y="18"/>
                </a:lnTo>
                <a:close/>
              </a:path>
              <a:path w="1581785" h="1000125">
                <a:moveTo>
                  <a:pt x="1225666" y="64348"/>
                </a:moveTo>
                <a:lnTo>
                  <a:pt x="1217133" y="64348"/>
                </a:lnTo>
                <a:lnTo>
                  <a:pt x="1213030" y="63532"/>
                </a:lnTo>
                <a:lnTo>
                  <a:pt x="1189229" y="36448"/>
                </a:lnTo>
                <a:lnTo>
                  <a:pt x="1189229" y="27918"/>
                </a:lnTo>
                <a:lnTo>
                  <a:pt x="1217133" y="18"/>
                </a:lnTo>
                <a:lnTo>
                  <a:pt x="1225666" y="18"/>
                </a:lnTo>
                <a:lnTo>
                  <a:pt x="1253570" y="27918"/>
                </a:lnTo>
                <a:lnTo>
                  <a:pt x="1253570" y="36448"/>
                </a:lnTo>
                <a:lnTo>
                  <a:pt x="1225666" y="64348"/>
                </a:lnTo>
                <a:close/>
              </a:path>
              <a:path w="1581785" h="1000125">
                <a:moveTo>
                  <a:pt x="1217482" y="675526"/>
                </a:moveTo>
                <a:lnTo>
                  <a:pt x="1189258" y="647778"/>
                </a:lnTo>
                <a:lnTo>
                  <a:pt x="1189210" y="639217"/>
                </a:lnTo>
                <a:lnTo>
                  <a:pt x="1190009" y="635096"/>
                </a:lnTo>
                <a:lnTo>
                  <a:pt x="1221400" y="611151"/>
                </a:lnTo>
                <a:lnTo>
                  <a:pt x="1225641" y="611079"/>
                </a:lnTo>
                <a:lnTo>
                  <a:pt x="1253571" y="638539"/>
                </a:lnTo>
                <a:lnTo>
                  <a:pt x="1253642" y="647060"/>
                </a:lnTo>
                <a:lnTo>
                  <a:pt x="1252888" y="651190"/>
                </a:lnTo>
                <a:lnTo>
                  <a:pt x="1226044" y="675431"/>
                </a:lnTo>
                <a:lnTo>
                  <a:pt x="1217482" y="675526"/>
                </a:lnTo>
                <a:close/>
              </a:path>
              <a:path w="1581785" h="1000125">
                <a:moveTo>
                  <a:pt x="1225666" y="999274"/>
                </a:moveTo>
                <a:lnTo>
                  <a:pt x="1217133" y="999274"/>
                </a:lnTo>
                <a:lnTo>
                  <a:pt x="1213030" y="998458"/>
                </a:lnTo>
                <a:lnTo>
                  <a:pt x="1189229" y="971374"/>
                </a:lnTo>
                <a:lnTo>
                  <a:pt x="1189231" y="962834"/>
                </a:lnTo>
                <a:lnTo>
                  <a:pt x="1217133" y="934944"/>
                </a:lnTo>
                <a:lnTo>
                  <a:pt x="1221400" y="934944"/>
                </a:lnTo>
                <a:lnTo>
                  <a:pt x="1225675" y="934837"/>
                </a:lnTo>
                <a:lnTo>
                  <a:pt x="1229787" y="935656"/>
                </a:lnTo>
                <a:lnTo>
                  <a:pt x="1253584" y="962834"/>
                </a:lnTo>
                <a:lnTo>
                  <a:pt x="1253570" y="971374"/>
                </a:lnTo>
                <a:lnTo>
                  <a:pt x="1229769" y="998458"/>
                </a:lnTo>
                <a:lnTo>
                  <a:pt x="1225666" y="999274"/>
                </a:lnTo>
                <a:close/>
              </a:path>
              <a:path w="1581785" h="1000125">
                <a:moveTo>
                  <a:pt x="1544656" y="370818"/>
                </a:moveTo>
                <a:lnTo>
                  <a:pt x="1516433" y="343069"/>
                </a:lnTo>
                <a:lnTo>
                  <a:pt x="1516384" y="334508"/>
                </a:lnTo>
                <a:lnTo>
                  <a:pt x="1517183" y="330387"/>
                </a:lnTo>
                <a:lnTo>
                  <a:pt x="1548574" y="306442"/>
                </a:lnTo>
                <a:lnTo>
                  <a:pt x="1579951" y="329733"/>
                </a:lnTo>
                <a:lnTo>
                  <a:pt x="1580816" y="342351"/>
                </a:lnTo>
                <a:lnTo>
                  <a:pt x="1580063" y="346481"/>
                </a:lnTo>
                <a:lnTo>
                  <a:pt x="1553219" y="370722"/>
                </a:lnTo>
                <a:lnTo>
                  <a:pt x="1544656" y="370818"/>
                </a:lnTo>
                <a:close/>
              </a:path>
              <a:path w="1581785" h="1000125">
                <a:moveTo>
                  <a:pt x="929482" y="65098"/>
                </a:moveTo>
                <a:lnTo>
                  <a:pt x="920950" y="65098"/>
                </a:lnTo>
                <a:lnTo>
                  <a:pt x="916847" y="64282"/>
                </a:lnTo>
                <a:lnTo>
                  <a:pt x="893046" y="37199"/>
                </a:lnTo>
                <a:lnTo>
                  <a:pt x="893046" y="28668"/>
                </a:lnTo>
                <a:lnTo>
                  <a:pt x="920950" y="769"/>
                </a:lnTo>
                <a:lnTo>
                  <a:pt x="929482" y="769"/>
                </a:lnTo>
                <a:lnTo>
                  <a:pt x="957387" y="28668"/>
                </a:lnTo>
                <a:lnTo>
                  <a:pt x="957387" y="37199"/>
                </a:lnTo>
                <a:lnTo>
                  <a:pt x="929482" y="65098"/>
                </a:lnTo>
                <a:close/>
              </a:path>
              <a:path w="1581785" h="1000125">
                <a:moveTo>
                  <a:pt x="306232" y="65098"/>
                </a:moveTo>
                <a:lnTo>
                  <a:pt x="297700" y="65098"/>
                </a:lnTo>
                <a:lnTo>
                  <a:pt x="293596" y="64282"/>
                </a:lnTo>
                <a:lnTo>
                  <a:pt x="269795" y="37199"/>
                </a:lnTo>
                <a:lnTo>
                  <a:pt x="269795" y="28668"/>
                </a:lnTo>
                <a:lnTo>
                  <a:pt x="297700" y="769"/>
                </a:lnTo>
                <a:lnTo>
                  <a:pt x="306232" y="769"/>
                </a:lnTo>
                <a:lnTo>
                  <a:pt x="334136" y="28668"/>
                </a:lnTo>
                <a:lnTo>
                  <a:pt x="334136" y="37199"/>
                </a:lnTo>
                <a:lnTo>
                  <a:pt x="306232" y="65098"/>
                </a:lnTo>
                <a:close/>
              </a:path>
              <a:path w="1581785" h="1000125">
                <a:moveTo>
                  <a:pt x="1552840" y="1000024"/>
                </a:moveTo>
                <a:lnTo>
                  <a:pt x="1544308" y="1000024"/>
                </a:lnTo>
                <a:lnTo>
                  <a:pt x="1540204" y="999208"/>
                </a:lnTo>
                <a:lnTo>
                  <a:pt x="1516404" y="972125"/>
                </a:lnTo>
                <a:lnTo>
                  <a:pt x="1516408" y="963572"/>
                </a:lnTo>
                <a:lnTo>
                  <a:pt x="1544308" y="935695"/>
                </a:lnTo>
                <a:lnTo>
                  <a:pt x="1548574" y="935695"/>
                </a:lnTo>
                <a:lnTo>
                  <a:pt x="1552862" y="935621"/>
                </a:lnTo>
                <a:lnTo>
                  <a:pt x="1580818" y="963572"/>
                </a:lnTo>
                <a:lnTo>
                  <a:pt x="1580744" y="972125"/>
                </a:lnTo>
                <a:lnTo>
                  <a:pt x="1556944" y="999208"/>
                </a:lnTo>
                <a:lnTo>
                  <a:pt x="1552840" y="1000024"/>
                </a:lnTo>
                <a:close/>
              </a:path>
              <a:path w="1581785" h="1000125">
                <a:moveTo>
                  <a:pt x="1552840" y="676124"/>
                </a:moveTo>
                <a:lnTo>
                  <a:pt x="1544308" y="676124"/>
                </a:lnTo>
                <a:lnTo>
                  <a:pt x="1540204" y="675308"/>
                </a:lnTo>
                <a:lnTo>
                  <a:pt x="1516404" y="648224"/>
                </a:lnTo>
                <a:lnTo>
                  <a:pt x="1516404" y="639694"/>
                </a:lnTo>
                <a:lnTo>
                  <a:pt x="1544308" y="611794"/>
                </a:lnTo>
                <a:lnTo>
                  <a:pt x="1548574" y="611794"/>
                </a:lnTo>
                <a:lnTo>
                  <a:pt x="1552840" y="611794"/>
                </a:lnTo>
                <a:lnTo>
                  <a:pt x="1580744" y="639694"/>
                </a:lnTo>
                <a:lnTo>
                  <a:pt x="1580744" y="648224"/>
                </a:lnTo>
                <a:lnTo>
                  <a:pt x="1556944" y="675308"/>
                </a:lnTo>
                <a:lnTo>
                  <a:pt x="1552840" y="676124"/>
                </a:lnTo>
                <a:close/>
              </a:path>
              <a:path w="1581785" h="1000125">
                <a:moveTo>
                  <a:pt x="602308" y="369807"/>
                </a:moveTo>
                <a:lnTo>
                  <a:pt x="593776" y="369807"/>
                </a:lnTo>
                <a:lnTo>
                  <a:pt x="589672" y="368991"/>
                </a:lnTo>
                <a:lnTo>
                  <a:pt x="565872" y="341907"/>
                </a:lnTo>
                <a:lnTo>
                  <a:pt x="565872" y="333377"/>
                </a:lnTo>
                <a:lnTo>
                  <a:pt x="593776" y="305477"/>
                </a:lnTo>
                <a:lnTo>
                  <a:pt x="602308" y="305477"/>
                </a:lnTo>
                <a:lnTo>
                  <a:pt x="630213" y="333377"/>
                </a:lnTo>
                <a:lnTo>
                  <a:pt x="630213" y="341907"/>
                </a:lnTo>
                <a:lnTo>
                  <a:pt x="602308" y="369807"/>
                </a:lnTo>
                <a:close/>
              </a:path>
              <a:path w="1581785" h="1000125">
                <a:moveTo>
                  <a:pt x="594124" y="675419"/>
                </a:moveTo>
                <a:lnTo>
                  <a:pt x="565901" y="647671"/>
                </a:lnTo>
                <a:lnTo>
                  <a:pt x="565852" y="639110"/>
                </a:lnTo>
                <a:lnTo>
                  <a:pt x="566651" y="634988"/>
                </a:lnTo>
                <a:lnTo>
                  <a:pt x="598042" y="611044"/>
                </a:lnTo>
                <a:lnTo>
                  <a:pt x="602666" y="611151"/>
                </a:lnTo>
                <a:lnTo>
                  <a:pt x="630199" y="638441"/>
                </a:lnTo>
                <a:lnTo>
                  <a:pt x="630284" y="646953"/>
                </a:lnTo>
                <a:lnTo>
                  <a:pt x="629531" y="651082"/>
                </a:lnTo>
                <a:lnTo>
                  <a:pt x="602687" y="675324"/>
                </a:lnTo>
                <a:lnTo>
                  <a:pt x="594124" y="675419"/>
                </a:lnTo>
                <a:close/>
              </a:path>
              <a:path w="1581785" h="1000125">
                <a:moveTo>
                  <a:pt x="602666" y="611151"/>
                </a:moveTo>
                <a:lnTo>
                  <a:pt x="598042" y="611151"/>
                </a:lnTo>
                <a:lnTo>
                  <a:pt x="602274" y="611079"/>
                </a:lnTo>
                <a:lnTo>
                  <a:pt x="602666" y="611151"/>
                </a:lnTo>
                <a:close/>
              </a:path>
              <a:path w="1581785" h="1000125">
                <a:moveTo>
                  <a:pt x="929849" y="306335"/>
                </a:moveTo>
                <a:lnTo>
                  <a:pt x="925216" y="306335"/>
                </a:lnTo>
                <a:lnTo>
                  <a:pt x="929458" y="306263"/>
                </a:lnTo>
                <a:lnTo>
                  <a:pt x="929849" y="306335"/>
                </a:lnTo>
                <a:close/>
              </a:path>
              <a:path w="1581785" h="1000125">
                <a:moveTo>
                  <a:pt x="921299" y="370711"/>
                </a:moveTo>
                <a:lnTo>
                  <a:pt x="893075" y="342962"/>
                </a:lnTo>
                <a:lnTo>
                  <a:pt x="893027" y="334401"/>
                </a:lnTo>
                <a:lnTo>
                  <a:pt x="893825" y="330280"/>
                </a:lnTo>
                <a:lnTo>
                  <a:pt x="920935" y="306336"/>
                </a:lnTo>
                <a:lnTo>
                  <a:pt x="929852" y="306336"/>
                </a:lnTo>
                <a:lnTo>
                  <a:pt x="957388" y="333723"/>
                </a:lnTo>
                <a:lnTo>
                  <a:pt x="957458" y="342244"/>
                </a:lnTo>
                <a:lnTo>
                  <a:pt x="956705" y="346374"/>
                </a:lnTo>
                <a:lnTo>
                  <a:pt x="921299" y="370711"/>
                </a:lnTo>
                <a:close/>
              </a:path>
              <a:path w="1581785" h="1000125">
                <a:moveTo>
                  <a:pt x="602308" y="999167"/>
                </a:moveTo>
                <a:lnTo>
                  <a:pt x="593776" y="999167"/>
                </a:lnTo>
                <a:lnTo>
                  <a:pt x="589672" y="998350"/>
                </a:lnTo>
                <a:lnTo>
                  <a:pt x="565872" y="971267"/>
                </a:lnTo>
                <a:lnTo>
                  <a:pt x="565872" y="962736"/>
                </a:lnTo>
                <a:lnTo>
                  <a:pt x="593776" y="934837"/>
                </a:lnTo>
                <a:lnTo>
                  <a:pt x="602308" y="934837"/>
                </a:lnTo>
                <a:lnTo>
                  <a:pt x="630213" y="962736"/>
                </a:lnTo>
                <a:lnTo>
                  <a:pt x="630213" y="971267"/>
                </a:lnTo>
                <a:lnTo>
                  <a:pt x="602308" y="999167"/>
                </a:lnTo>
                <a:close/>
              </a:path>
              <a:path w="1581785" h="1000125">
                <a:moveTo>
                  <a:pt x="929482" y="676124"/>
                </a:moveTo>
                <a:lnTo>
                  <a:pt x="920950" y="676124"/>
                </a:lnTo>
                <a:lnTo>
                  <a:pt x="916847" y="675308"/>
                </a:lnTo>
                <a:lnTo>
                  <a:pt x="893046" y="648224"/>
                </a:lnTo>
                <a:lnTo>
                  <a:pt x="893046" y="639694"/>
                </a:lnTo>
                <a:lnTo>
                  <a:pt x="920950" y="611794"/>
                </a:lnTo>
                <a:lnTo>
                  <a:pt x="929483" y="611794"/>
                </a:lnTo>
                <a:lnTo>
                  <a:pt x="957387" y="639694"/>
                </a:lnTo>
                <a:lnTo>
                  <a:pt x="957387" y="648224"/>
                </a:lnTo>
                <a:lnTo>
                  <a:pt x="929482" y="676124"/>
                </a:lnTo>
                <a:close/>
              </a:path>
              <a:path w="1581785" h="1000125">
                <a:moveTo>
                  <a:pt x="929482" y="1000024"/>
                </a:moveTo>
                <a:lnTo>
                  <a:pt x="920950" y="1000024"/>
                </a:lnTo>
                <a:lnTo>
                  <a:pt x="916847" y="999208"/>
                </a:lnTo>
                <a:lnTo>
                  <a:pt x="893046" y="972125"/>
                </a:lnTo>
                <a:lnTo>
                  <a:pt x="893050" y="963572"/>
                </a:lnTo>
                <a:lnTo>
                  <a:pt x="920950" y="935695"/>
                </a:lnTo>
                <a:lnTo>
                  <a:pt x="925216" y="935695"/>
                </a:lnTo>
                <a:lnTo>
                  <a:pt x="929505" y="935621"/>
                </a:lnTo>
                <a:lnTo>
                  <a:pt x="957460" y="963572"/>
                </a:lnTo>
                <a:lnTo>
                  <a:pt x="957387" y="972125"/>
                </a:lnTo>
                <a:lnTo>
                  <a:pt x="933586" y="999208"/>
                </a:lnTo>
                <a:lnTo>
                  <a:pt x="929482" y="1000024"/>
                </a:lnTo>
                <a:close/>
              </a:path>
              <a:path w="1581785" h="1000125">
                <a:moveTo>
                  <a:pt x="602308" y="64348"/>
                </a:moveTo>
                <a:lnTo>
                  <a:pt x="593776" y="64348"/>
                </a:lnTo>
                <a:lnTo>
                  <a:pt x="589672" y="63532"/>
                </a:lnTo>
                <a:lnTo>
                  <a:pt x="565872" y="36448"/>
                </a:lnTo>
                <a:lnTo>
                  <a:pt x="565872" y="27918"/>
                </a:lnTo>
                <a:lnTo>
                  <a:pt x="593776" y="18"/>
                </a:lnTo>
                <a:lnTo>
                  <a:pt x="602308" y="18"/>
                </a:lnTo>
                <a:lnTo>
                  <a:pt x="630213" y="27918"/>
                </a:lnTo>
                <a:lnTo>
                  <a:pt x="630213" y="36448"/>
                </a:lnTo>
                <a:lnTo>
                  <a:pt x="602308" y="64348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1006" y="8252126"/>
            <a:ext cx="1310591" cy="10000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8478" y="3792051"/>
            <a:ext cx="11963399" cy="3495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6207" y="3861474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57192" y="845372"/>
            <a:ext cx="16532225" cy="9441180"/>
            <a:chOff x="1757192" y="845372"/>
            <a:chExt cx="16532225" cy="9441180"/>
          </a:xfrm>
        </p:grpSpPr>
        <p:sp>
          <p:nvSpPr>
            <p:cNvPr id="4" name="object 4"/>
            <p:cNvSpPr/>
            <p:nvPr/>
          </p:nvSpPr>
          <p:spPr>
            <a:xfrm>
              <a:off x="10097626" y="6803296"/>
              <a:ext cx="8191500" cy="3483610"/>
            </a:xfrm>
            <a:custGeom>
              <a:avLst/>
              <a:gdLst/>
              <a:ahLst/>
              <a:cxnLst/>
              <a:rect l="l" t="t" r="r" b="b"/>
              <a:pathLst>
                <a:path w="8191500" h="3483609">
                  <a:moveTo>
                    <a:pt x="4325382" y="0"/>
                  </a:moveTo>
                  <a:lnTo>
                    <a:pt x="4280436" y="473"/>
                  </a:lnTo>
                  <a:lnTo>
                    <a:pt x="4235508" y="1893"/>
                  </a:lnTo>
                  <a:lnTo>
                    <a:pt x="4190613" y="4261"/>
                  </a:lnTo>
                  <a:lnTo>
                    <a:pt x="4145768" y="7575"/>
                  </a:lnTo>
                  <a:lnTo>
                    <a:pt x="4100989" y="11836"/>
                  </a:lnTo>
                  <a:lnTo>
                    <a:pt x="4056295" y="17044"/>
                  </a:lnTo>
                  <a:lnTo>
                    <a:pt x="4011701" y="23200"/>
                  </a:lnTo>
                  <a:lnTo>
                    <a:pt x="3967223" y="30302"/>
                  </a:lnTo>
                  <a:lnTo>
                    <a:pt x="3922880" y="38351"/>
                  </a:lnTo>
                  <a:lnTo>
                    <a:pt x="3878688" y="47347"/>
                  </a:lnTo>
                  <a:lnTo>
                    <a:pt x="3834663" y="57290"/>
                  </a:lnTo>
                  <a:lnTo>
                    <a:pt x="3790822" y="68179"/>
                  </a:lnTo>
                  <a:lnTo>
                    <a:pt x="3747181" y="80016"/>
                  </a:lnTo>
                  <a:lnTo>
                    <a:pt x="3703759" y="92800"/>
                  </a:lnTo>
                  <a:lnTo>
                    <a:pt x="3660571" y="106531"/>
                  </a:lnTo>
                  <a:lnTo>
                    <a:pt x="3617634" y="121208"/>
                  </a:lnTo>
                  <a:lnTo>
                    <a:pt x="3574965" y="136833"/>
                  </a:lnTo>
                  <a:lnTo>
                    <a:pt x="3532581" y="153404"/>
                  </a:lnTo>
                  <a:lnTo>
                    <a:pt x="3490498" y="170923"/>
                  </a:lnTo>
                  <a:lnTo>
                    <a:pt x="3448733" y="189388"/>
                  </a:lnTo>
                  <a:lnTo>
                    <a:pt x="3407303" y="208800"/>
                  </a:lnTo>
                  <a:lnTo>
                    <a:pt x="3366225" y="229160"/>
                  </a:lnTo>
                  <a:lnTo>
                    <a:pt x="3325516" y="250466"/>
                  </a:lnTo>
                  <a:lnTo>
                    <a:pt x="3285191" y="272719"/>
                  </a:lnTo>
                  <a:lnTo>
                    <a:pt x="3245269" y="295919"/>
                  </a:lnTo>
                  <a:lnTo>
                    <a:pt x="3205765" y="320066"/>
                  </a:lnTo>
                  <a:lnTo>
                    <a:pt x="3166696" y="345160"/>
                  </a:lnTo>
                  <a:lnTo>
                    <a:pt x="3128080" y="371201"/>
                  </a:lnTo>
                  <a:lnTo>
                    <a:pt x="3089933" y="398189"/>
                  </a:lnTo>
                  <a:lnTo>
                    <a:pt x="3052271" y="426124"/>
                  </a:lnTo>
                  <a:lnTo>
                    <a:pt x="3015112" y="455006"/>
                  </a:lnTo>
                  <a:lnTo>
                    <a:pt x="2978473" y="484834"/>
                  </a:lnTo>
                  <a:lnTo>
                    <a:pt x="2942369" y="515610"/>
                  </a:lnTo>
                  <a:lnTo>
                    <a:pt x="2906818" y="547332"/>
                  </a:lnTo>
                  <a:lnTo>
                    <a:pt x="2871836" y="580002"/>
                  </a:lnTo>
                  <a:lnTo>
                    <a:pt x="2837441" y="613618"/>
                  </a:lnTo>
                  <a:lnTo>
                    <a:pt x="203231" y="3247308"/>
                  </a:lnTo>
                  <a:lnTo>
                    <a:pt x="166924" y="3284525"/>
                  </a:lnTo>
                  <a:lnTo>
                    <a:pt x="131592" y="3322580"/>
                  </a:lnTo>
                  <a:lnTo>
                    <a:pt x="97233" y="3361475"/>
                  </a:lnTo>
                  <a:lnTo>
                    <a:pt x="63848" y="3401207"/>
                  </a:lnTo>
                  <a:lnTo>
                    <a:pt x="31437" y="3441779"/>
                  </a:lnTo>
                  <a:lnTo>
                    <a:pt x="0" y="3483189"/>
                  </a:lnTo>
                  <a:lnTo>
                    <a:pt x="8191500" y="3483189"/>
                  </a:lnTo>
                  <a:lnTo>
                    <a:pt x="8191500" y="2991514"/>
                  </a:lnTo>
                  <a:lnTo>
                    <a:pt x="5813136" y="613618"/>
                  </a:lnTo>
                  <a:lnTo>
                    <a:pt x="5778750" y="580002"/>
                  </a:lnTo>
                  <a:lnTo>
                    <a:pt x="5743779" y="547332"/>
                  </a:lnTo>
                  <a:lnTo>
                    <a:pt x="5708237" y="515610"/>
                  </a:lnTo>
                  <a:lnTo>
                    <a:pt x="5672143" y="484834"/>
                  </a:lnTo>
                  <a:lnTo>
                    <a:pt x="5635512" y="455006"/>
                  </a:lnTo>
                  <a:lnTo>
                    <a:pt x="5598362" y="426124"/>
                  </a:lnTo>
                  <a:lnTo>
                    <a:pt x="5560709" y="398189"/>
                  </a:lnTo>
                  <a:lnTo>
                    <a:pt x="5522570" y="371201"/>
                  </a:lnTo>
                  <a:lnTo>
                    <a:pt x="5483962" y="345160"/>
                  </a:lnTo>
                  <a:lnTo>
                    <a:pt x="5444901" y="320066"/>
                  </a:lnTo>
                  <a:lnTo>
                    <a:pt x="5405405" y="295919"/>
                  </a:lnTo>
                  <a:lnTo>
                    <a:pt x="5365489" y="272719"/>
                  </a:lnTo>
                  <a:lnTo>
                    <a:pt x="5325171" y="250466"/>
                  </a:lnTo>
                  <a:lnTo>
                    <a:pt x="5284468" y="229160"/>
                  </a:lnTo>
                  <a:lnTo>
                    <a:pt x="5243396" y="208800"/>
                  </a:lnTo>
                  <a:lnTo>
                    <a:pt x="5201972" y="189388"/>
                  </a:lnTo>
                  <a:lnTo>
                    <a:pt x="5160213" y="170923"/>
                  </a:lnTo>
                  <a:lnTo>
                    <a:pt x="5118136" y="153404"/>
                  </a:lnTo>
                  <a:lnTo>
                    <a:pt x="5075757" y="136833"/>
                  </a:lnTo>
                  <a:lnTo>
                    <a:pt x="5033092" y="121208"/>
                  </a:lnTo>
                  <a:lnTo>
                    <a:pt x="4990160" y="106531"/>
                  </a:lnTo>
                  <a:lnTo>
                    <a:pt x="4946976" y="92800"/>
                  </a:lnTo>
                  <a:lnTo>
                    <a:pt x="4903557" y="80016"/>
                  </a:lnTo>
                  <a:lnTo>
                    <a:pt x="4859921" y="68179"/>
                  </a:lnTo>
                  <a:lnTo>
                    <a:pt x="4816083" y="57290"/>
                  </a:lnTo>
                  <a:lnTo>
                    <a:pt x="4772061" y="47347"/>
                  </a:lnTo>
                  <a:lnTo>
                    <a:pt x="4727871" y="38351"/>
                  </a:lnTo>
                  <a:lnTo>
                    <a:pt x="4683531" y="30302"/>
                  </a:lnTo>
                  <a:lnTo>
                    <a:pt x="4639056" y="23200"/>
                  </a:lnTo>
                  <a:lnTo>
                    <a:pt x="4594463" y="17044"/>
                  </a:lnTo>
                  <a:lnTo>
                    <a:pt x="4549770" y="11836"/>
                  </a:lnTo>
                  <a:lnTo>
                    <a:pt x="4504993" y="7575"/>
                  </a:lnTo>
                  <a:lnTo>
                    <a:pt x="4460149" y="4261"/>
                  </a:lnTo>
                  <a:lnTo>
                    <a:pt x="4415255" y="1893"/>
                  </a:lnTo>
                  <a:lnTo>
                    <a:pt x="4370327" y="473"/>
                  </a:lnTo>
                  <a:lnTo>
                    <a:pt x="4325382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2246" y="1657695"/>
              <a:ext cx="2807335" cy="7360920"/>
            </a:xfrm>
            <a:custGeom>
              <a:avLst/>
              <a:gdLst/>
              <a:ahLst/>
              <a:cxnLst/>
              <a:rect l="l" t="t" r="r" b="b"/>
              <a:pathLst>
                <a:path w="2807334" h="7360920">
                  <a:moveTo>
                    <a:pt x="2806881" y="0"/>
                  </a:moveTo>
                  <a:lnTo>
                    <a:pt x="613740" y="2192708"/>
                  </a:lnTo>
                  <a:lnTo>
                    <a:pt x="580117" y="2227090"/>
                  </a:lnTo>
                  <a:lnTo>
                    <a:pt x="547441" y="2262058"/>
                  </a:lnTo>
                  <a:lnTo>
                    <a:pt x="515712" y="2297596"/>
                  </a:lnTo>
                  <a:lnTo>
                    <a:pt x="484930" y="2333686"/>
                  </a:lnTo>
                  <a:lnTo>
                    <a:pt x="455095" y="2370312"/>
                  </a:lnTo>
                  <a:lnTo>
                    <a:pt x="426208" y="2407457"/>
                  </a:lnTo>
                  <a:lnTo>
                    <a:pt x="398268" y="2445105"/>
                  </a:lnTo>
                  <a:lnTo>
                    <a:pt x="371274" y="2483239"/>
                  </a:lnTo>
                  <a:lnTo>
                    <a:pt x="345228" y="2521841"/>
                  </a:lnTo>
                  <a:lnTo>
                    <a:pt x="320129" y="2560896"/>
                  </a:lnTo>
                  <a:lnTo>
                    <a:pt x="295978" y="2600387"/>
                  </a:lnTo>
                  <a:lnTo>
                    <a:pt x="272773" y="2640296"/>
                  </a:lnTo>
                  <a:lnTo>
                    <a:pt x="250515" y="2680607"/>
                  </a:lnTo>
                  <a:lnTo>
                    <a:pt x="229205" y="2721304"/>
                  </a:lnTo>
                  <a:lnTo>
                    <a:pt x="208842" y="2762369"/>
                  </a:lnTo>
                  <a:lnTo>
                    <a:pt x="189425" y="2803785"/>
                  </a:lnTo>
                  <a:lnTo>
                    <a:pt x="170956" y="2845537"/>
                  </a:lnTo>
                  <a:lnTo>
                    <a:pt x="153435" y="2887607"/>
                  </a:lnTo>
                  <a:lnTo>
                    <a:pt x="136860" y="2929979"/>
                  </a:lnTo>
                  <a:lnTo>
                    <a:pt x="121232" y="2972636"/>
                  </a:lnTo>
                  <a:lnTo>
                    <a:pt x="106552" y="3015560"/>
                  </a:lnTo>
                  <a:lnTo>
                    <a:pt x="92818" y="3058736"/>
                  </a:lnTo>
                  <a:lnTo>
                    <a:pt x="80032" y="3102147"/>
                  </a:lnTo>
                  <a:lnTo>
                    <a:pt x="68193" y="3145775"/>
                  </a:lnTo>
                  <a:lnTo>
                    <a:pt x="57301" y="3189604"/>
                  </a:lnTo>
                  <a:lnTo>
                    <a:pt x="47356" y="3233618"/>
                  </a:lnTo>
                  <a:lnTo>
                    <a:pt x="38358" y="3277799"/>
                  </a:lnTo>
                  <a:lnTo>
                    <a:pt x="30308" y="3322132"/>
                  </a:lnTo>
                  <a:lnTo>
                    <a:pt x="23204" y="3366598"/>
                  </a:lnTo>
                  <a:lnTo>
                    <a:pt x="17048" y="3411182"/>
                  </a:lnTo>
                  <a:lnTo>
                    <a:pt x="11839" y="3455866"/>
                  </a:lnTo>
                  <a:lnTo>
                    <a:pt x="7577" y="3500634"/>
                  </a:lnTo>
                  <a:lnTo>
                    <a:pt x="4262" y="3545469"/>
                  </a:lnTo>
                  <a:lnTo>
                    <a:pt x="1894" y="3590355"/>
                  </a:lnTo>
                  <a:lnTo>
                    <a:pt x="473" y="3635274"/>
                  </a:lnTo>
                  <a:lnTo>
                    <a:pt x="0" y="3680210"/>
                  </a:lnTo>
                  <a:lnTo>
                    <a:pt x="473" y="3725147"/>
                  </a:lnTo>
                  <a:lnTo>
                    <a:pt x="1894" y="3770066"/>
                  </a:lnTo>
                  <a:lnTo>
                    <a:pt x="4262" y="3814953"/>
                  </a:lnTo>
                  <a:lnTo>
                    <a:pt x="7577" y="3859789"/>
                  </a:lnTo>
                  <a:lnTo>
                    <a:pt x="11839" y="3904558"/>
                  </a:lnTo>
                  <a:lnTo>
                    <a:pt x="17048" y="3949244"/>
                  </a:lnTo>
                  <a:lnTo>
                    <a:pt x="23204" y="3993830"/>
                  </a:lnTo>
                  <a:lnTo>
                    <a:pt x="30308" y="4038298"/>
                  </a:lnTo>
                  <a:lnTo>
                    <a:pt x="38358" y="4082633"/>
                  </a:lnTo>
                  <a:lnTo>
                    <a:pt x="47356" y="4126817"/>
                  </a:lnTo>
                  <a:lnTo>
                    <a:pt x="57301" y="4170834"/>
                  </a:lnTo>
                  <a:lnTo>
                    <a:pt x="68193" y="4214666"/>
                  </a:lnTo>
                  <a:lnTo>
                    <a:pt x="80032" y="4258298"/>
                  </a:lnTo>
                  <a:lnTo>
                    <a:pt x="92818" y="4301713"/>
                  </a:lnTo>
                  <a:lnTo>
                    <a:pt x="106552" y="4344893"/>
                  </a:lnTo>
                  <a:lnTo>
                    <a:pt x="121232" y="4387822"/>
                  </a:lnTo>
                  <a:lnTo>
                    <a:pt x="136860" y="4430483"/>
                  </a:lnTo>
                  <a:lnTo>
                    <a:pt x="153435" y="4472860"/>
                  </a:lnTo>
                  <a:lnTo>
                    <a:pt x="170956" y="4514935"/>
                  </a:lnTo>
                  <a:lnTo>
                    <a:pt x="189425" y="4556693"/>
                  </a:lnTo>
                  <a:lnTo>
                    <a:pt x="208842" y="4598116"/>
                  </a:lnTo>
                  <a:lnTo>
                    <a:pt x="229205" y="4639187"/>
                  </a:lnTo>
                  <a:lnTo>
                    <a:pt x="250515" y="4679890"/>
                  </a:lnTo>
                  <a:lnTo>
                    <a:pt x="272773" y="4720208"/>
                  </a:lnTo>
                  <a:lnTo>
                    <a:pt x="295978" y="4760124"/>
                  </a:lnTo>
                  <a:lnTo>
                    <a:pt x="320129" y="4799622"/>
                  </a:lnTo>
                  <a:lnTo>
                    <a:pt x="345228" y="4838684"/>
                  </a:lnTo>
                  <a:lnTo>
                    <a:pt x="371274" y="4877295"/>
                  </a:lnTo>
                  <a:lnTo>
                    <a:pt x="398268" y="4915437"/>
                  </a:lnTo>
                  <a:lnTo>
                    <a:pt x="426208" y="4953093"/>
                  </a:lnTo>
                  <a:lnTo>
                    <a:pt x="455095" y="4990247"/>
                  </a:lnTo>
                  <a:lnTo>
                    <a:pt x="484930" y="5026883"/>
                  </a:lnTo>
                  <a:lnTo>
                    <a:pt x="515712" y="5062982"/>
                  </a:lnTo>
                  <a:lnTo>
                    <a:pt x="547441" y="5098529"/>
                  </a:lnTo>
                  <a:lnTo>
                    <a:pt x="580117" y="5133507"/>
                  </a:lnTo>
                  <a:lnTo>
                    <a:pt x="613740" y="5167899"/>
                  </a:lnTo>
                  <a:lnTo>
                    <a:pt x="2806881" y="7360608"/>
                  </a:lnTo>
                  <a:lnTo>
                    <a:pt x="2806881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08418" y="845372"/>
              <a:ext cx="1310640" cy="1000125"/>
            </a:xfrm>
            <a:custGeom>
              <a:avLst/>
              <a:gdLst/>
              <a:ahLst/>
              <a:cxnLst/>
              <a:rect l="l" t="t" r="r" b="b"/>
              <a:pathLst>
                <a:path w="1310640" h="1000125">
                  <a:moveTo>
                    <a:pt x="659258" y="999148"/>
                  </a:moveTo>
                  <a:lnTo>
                    <a:pt x="650725" y="999148"/>
                  </a:lnTo>
                  <a:lnTo>
                    <a:pt x="646622" y="998332"/>
                  </a:lnTo>
                  <a:lnTo>
                    <a:pt x="622821" y="971248"/>
                  </a:lnTo>
                  <a:lnTo>
                    <a:pt x="622821" y="962718"/>
                  </a:lnTo>
                  <a:lnTo>
                    <a:pt x="650725" y="934818"/>
                  </a:lnTo>
                  <a:lnTo>
                    <a:pt x="659258" y="934818"/>
                  </a:lnTo>
                  <a:lnTo>
                    <a:pt x="687162" y="962718"/>
                  </a:lnTo>
                  <a:lnTo>
                    <a:pt x="687162" y="971248"/>
                  </a:lnTo>
                  <a:lnTo>
                    <a:pt x="659258" y="999148"/>
                  </a:lnTo>
                  <a:close/>
                </a:path>
                <a:path w="1310640" h="1000125">
                  <a:moveTo>
                    <a:pt x="651074" y="675401"/>
                  </a:moveTo>
                  <a:lnTo>
                    <a:pt x="622850" y="647652"/>
                  </a:lnTo>
                  <a:lnTo>
                    <a:pt x="622802" y="639091"/>
                  </a:lnTo>
                  <a:lnTo>
                    <a:pt x="623601" y="634970"/>
                  </a:lnTo>
                  <a:lnTo>
                    <a:pt x="654992" y="611025"/>
                  </a:lnTo>
                  <a:lnTo>
                    <a:pt x="659616" y="611132"/>
                  </a:lnTo>
                  <a:lnTo>
                    <a:pt x="687148" y="638422"/>
                  </a:lnTo>
                  <a:lnTo>
                    <a:pt x="687233" y="646934"/>
                  </a:lnTo>
                  <a:lnTo>
                    <a:pt x="686480" y="651064"/>
                  </a:lnTo>
                  <a:lnTo>
                    <a:pt x="659636" y="675305"/>
                  </a:lnTo>
                  <a:lnTo>
                    <a:pt x="651074" y="675401"/>
                  </a:lnTo>
                  <a:close/>
                </a:path>
                <a:path w="1310640" h="1000125">
                  <a:moveTo>
                    <a:pt x="659616" y="611132"/>
                  </a:moveTo>
                  <a:lnTo>
                    <a:pt x="654992" y="611132"/>
                  </a:lnTo>
                  <a:lnTo>
                    <a:pt x="659223" y="611061"/>
                  </a:lnTo>
                  <a:lnTo>
                    <a:pt x="659616" y="611132"/>
                  </a:lnTo>
                  <a:close/>
                </a:path>
                <a:path w="1310640" h="1000125">
                  <a:moveTo>
                    <a:pt x="363181" y="65080"/>
                  </a:moveTo>
                  <a:lnTo>
                    <a:pt x="354649" y="65080"/>
                  </a:lnTo>
                  <a:lnTo>
                    <a:pt x="350546" y="64264"/>
                  </a:lnTo>
                  <a:lnTo>
                    <a:pt x="326745" y="37180"/>
                  </a:lnTo>
                  <a:lnTo>
                    <a:pt x="326745" y="28650"/>
                  </a:lnTo>
                  <a:lnTo>
                    <a:pt x="354649" y="750"/>
                  </a:lnTo>
                  <a:lnTo>
                    <a:pt x="363181" y="750"/>
                  </a:lnTo>
                  <a:lnTo>
                    <a:pt x="391086" y="28650"/>
                  </a:lnTo>
                  <a:lnTo>
                    <a:pt x="391086" y="37180"/>
                  </a:lnTo>
                  <a:lnTo>
                    <a:pt x="363181" y="65080"/>
                  </a:lnTo>
                  <a:close/>
                </a:path>
                <a:path w="1310640" h="1000125">
                  <a:moveTo>
                    <a:pt x="354998" y="370692"/>
                  </a:moveTo>
                  <a:lnTo>
                    <a:pt x="326774" y="342944"/>
                  </a:lnTo>
                  <a:lnTo>
                    <a:pt x="326853" y="333727"/>
                  </a:lnTo>
                  <a:lnTo>
                    <a:pt x="354634" y="306317"/>
                  </a:lnTo>
                  <a:lnTo>
                    <a:pt x="363139" y="306317"/>
                  </a:lnTo>
                  <a:lnTo>
                    <a:pt x="391016" y="333727"/>
                  </a:lnTo>
                  <a:lnTo>
                    <a:pt x="391157" y="342225"/>
                  </a:lnTo>
                  <a:lnTo>
                    <a:pt x="390404" y="346355"/>
                  </a:lnTo>
                  <a:lnTo>
                    <a:pt x="354998" y="370692"/>
                  </a:lnTo>
                  <a:close/>
                </a:path>
                <a:path w="1310640" h="1000125">
                  <a:moveTo>
                    <a:pt x="659258" y="369788"/>
                  </a:moveTo>
                  <a:lnTo>
                    <a:pt x="650725" y="369788"/>
                  </a:lnTo>
                  <a:lnTo>
                    <a:pt x="646622" y="368972"/>
                  </a:lnTo>
                  <a:lnTo>
                    <a:pt x="622821" y="341889"/>
                  </a:lnTo>
                  <a:lnTo>
                    <a:pt x="622821" y="333358"/>
                  </a:lnTo>
                  <a:lnTo>
                    <a:pt x="650725" y="305459"/>
                  </a:lnTo>
                  <a:lnTo>
                    <a:pt x="659258" y="305459"/>
                  </a:lnTo>
                  <a:lnTo>
                    <a:pt x="687162" y="333358"/>
                  </a:lnTo>
                  <a:lnTo>
                    <a:pt x="687162" y="341889"/>
                  </a:lnTo>
                  <a:lnTo>
                    <a:pt x="659258" y="369788"/>
                  </a:lnTo>
                  <a:close/>
                </a:path>
                <a:path w="1310640" h="1000125">
                  <a:moveTo>
                    <a:pt x="986539" y="1000006"/>
                  </a:moveTo>
                  <a:lnTo>
                    <a:pt x="978007" y="1000006"/>
                  </a:lnTo>
                  <a:lnTo>
                    <a:pt x="973903" y="999190"/>
                  </a:lnTo>
                  <a:lnTo>
                    <a:pt x="950102" y="972106"/>
                  </a:lnTo>
                  <a:lnTo>
                    <a:pt x="950102" y="963575"/>
                  </a:lnTo>
                  <a:lnTo>
                    <a:pt x="978007" y="935676"/>
                  </a:lnTo>
                  <a:lnTo>
                    <a:pt x="986539" y="935676"/>
                  </a:lnTo>
                  <a:lnTo>
                    <a:pt x="1014443" y="963575"/>
                  </a:lnTo>
                  <a:lnTo>
                    <a:pt x="1014443" y="972106"/>
                  </a:lnTo>
                  <a:lnTo>
                    <a:pt x="986539" y="1000006"/>
                  </a:lnTo>
                  <a:close/>
                </a:path>
                <a:path w="1310640" h="1000125">
                  <a:moveTo>
                    <a:pt x="659258" y="64329"/>
                  </a:moveTo>
                  <a:lnTo>
                    <a:pt x="650725" y="64329"/>
                  </a:lnTo>
                  <a:lnTo>
                    <a:pt x="646622" y="63513"/>
                  </a:lnTo>
                  <a:lnTo>
                    <a:pt x="622821" y="36430"/>
                  </a:lnTo>
                  <a:lnTo>
                    <a:pt x="622821" y="27899"/>
                  </a:lnTo>
                  <a:lnTo>
                    <a:pt x="650725" y="0"/>
                  </a:lnTo>
                  <a:lnTo>
                    <a:pt x="659258" y="0"/>
                  </a:lnTo>
                  <a:lnTo>
                    <a:pt x="687162" y="27899"/>
                  </a:lnTo>
                  <a:lnTo>
                    <a:pt x="687162" y="36430"/>
                  </a:lnTo>
                  <a:lnTo>
                    <a:pt x="659258" y="64329"/>
                  </a:lnTo>
                  <a:close/>
                </a:path>
                <a:path w="1310640" h="1000125">
                  <a:moveTo>
                    <a:pt x="28252" y="675508"/>
                  </a:moveTo>
                  <a:lnTo>
                    <a:pt x="29" y="647760"/>
                  </a:lnTo>
                  <a:lnTo>
                    <a:pt x="107" y="638543"/>
                  </a:lnTo>
                  <a:lnTo>
                    <a:pt x="27889" y="611133"/>
                  </a:lnTo>
                  <a:lnTo>
                    <a:pt x="36394" y="611133"/>
                  </a:lnTo>
                  <a:lnTo>
                    <a:pt x="64271" y="638543"/>
                  </a:lnTo>
                  <a:lnTo>
                    <a:pt x="64412" y="647041"/>
                  </a:lnTo>
                  <a:lnTo>
                    <a:pt x="63659" y="651171"/>
                  </a:lnTo>
                  <a:lnTo>
                    <a:pt x="28252" y="675508"/>
                  </a:lnTo>
                  <a:close/>
                </a:path>
                <a:path w="1310640" h="1000125">
                  <a:moveTo>
                    <a:pt x="978355" y="370692"/>
                  </a:moveTo>
                  <a:lnTo>
                    <a:pt x="950132" y="342944"/>
                  </a:lnTo>
                  <a:lnTo>
                    <a:pt x="950210" y="333727"/>
                  </a:lnTo>
                  <a:lnTo>
                    <a:pt x="977992" y="306317"/>
                  </a:lnTo>
                  <a:lnTo>
                    <a:pt x="986497" y="306317"/>
                  </a:lnTo>
                  <a:lnTo>
                    <a:pt x="1014374" y="333727"/>
                  </a:lnTo>
                  <a:lnTo>
                    <a:pt x="1014515" y="342225"/>
                  </a:lnTo>
                  <a:lnTo>
                    <a:pt x="1013762" y="346355"/>
                  </a:lnTo>
                  <a:lnTo>
                    <a:pt x="978355" y="370692"/>
                  </a:lnTo>
                  <a:close/>
                </a:path>
                <a:path w="1310640" h="1000125">
                  <a:moveTo>
                    <a:pt x="36436" y="999148"/>
                  </a:moveTo>
                  <a:lnTo>
                    <a:pt x="27904" y="999148"/>
                  </a:lnTo>
                  <a:lnTo>
                    <a:pt x="23800" y="998332"/>
                  </a:lnTo>
                  <a:lnTo>
                    <a:pt x="0" y="971248"/>
                  </a:lnTo>
                  <a:lnTo>
                    <a:pt x="0" y="962718"/>
                  </a:lnTo>
                  <a:lnTo>
                    <a:pt x="27904" y="934818"/>
                  </a:lnTo>
                  <a:lnTo>
                    <a:pt x="36436" y="934818"/>
                  </a:lnTo>
                  <a:lnTo>
                    <a:pt x="64341" y="962718"/>
                  </a:lnTo>
                  <a:lnTo>
                    <a:pt x="64341" y="971248"/>
                  </a:lnTo>
                  <a:lnTo>
                    <a:pt x="36436" y="999148"/>
                  </a:lnTo>
                  <a:close/>
                </a:path>
                <a:path w="1310640" h="1000125">
                  <a:moveTo>
                    <a:pt x="363181" y="676105"/>
                  </a:moveTo>
                  <a:lnTo>
                    <a:pt x="354649" y="676105"/>
                  </a:lnTo>
                  <a:lnTo>
                    <a:pt x="350546" y="675289"/>
                  </a:lnTo>
                  <a:lnTo>
                    <a:pt x="326745" y="648206"/>
                  </a:lnTo>
                  <a:lnTo>
                    <a:pt x="326745" y="639675"/>
                  </a:lnTo>
                  <a:lnTo>
                    <a:pt x="354649" y="611776"/>
                  </a:lnTo>
                  <a:lnTo>
                    <a:pt x="363181" y="611776"/>
                  </a:lnTo>
                  <a:lnTo>
                    <a:pt x="391086" y="639675"/>
                  </a:lnTo>
                  <a:lnTo>
                    <a:pt x="391086" y="648206"/>
                  </a:lnTo>
                  <a:lnTo>
                    <a:pt x="363181" y="676105"/>
                  </a:lnTo>
                  <a:close/>
                </a:path>
                <a:path w="1310640" h="1000125">
                  <a:moveTo>
                    <a:pt x="363181" y="1000006"/>
                  </a:moveTo>
                  <a:lnTo>
                    <a:pt x="354649" y="1000006"/>
                  </a:lnTo>
                  <a:lnTo>
                    <a:pt x="350546" y="999190"/>
                  </a:lnTo>
                  <a:lnTo>
                    <a:pt x="326745" y="972106"/>
                  </a:lnTo>
                  <a:lnTo>
                    <a:pt x="326745" y="963575"/>
                  </a:lnTo>
                  <a:lnTo>
                    <a:pt x="354649" y="935676"/>
                  </a:lnTo>
                  <a:lnTo>
                    <a:pt x="363182" y="935676"/>
                  </a:lnTo>
                  <a:lnTo>
                    <a:pt x="391086" y="963575"/>
                  </a:lnTo>
                  <a:lnTo>
                    <a:pt x="391086" y="972106"/>
                  </a:lnTo>
                  <a:lnTo>
                    <a:pt x="363181" y="1000006"/>
                  </a:lnTo>
                  <a:close/>
                </a:path>
                <a:path w="1310640" h="1000125">
                  <a:moveTo>
                    <a:pt x="36436" y="369788"/>
                  </a:moveTo>
                  <a:lnTo>
                    <a:pt x="27904" y="369788"/>
                  </a:lnTo>
                  <a:lnTo>
                    <a:pt x="23800" y="368972"/>
                  </a:lnTo>
                  <a:lnTo>
                    <a:pt x="0" y="341889"/>
                  </a:lnTo>
                  <a:lnTo>
                    <a:pt x="0" y="333358"/>
                  </a:lnTo>
                  <a:lnTo>
                    <a:pt x="27904" y="305459"/>
                  </a:lnTo>
                  <a:lnTo>
                    <a:pt x="36436" y="305459"/>
                  </a:lnTo>
                  <a:lnTo>
                    <a:pt x="64341" y="333358"/>
                  </a:lnTo>
                  <a:lnTo>
                    <a:pt x="64341" y="341889"/>
                  </a:lnTo>
                  <a:lnTo>
                    <a:pt x="36436" y="369788"/>
                  </a:lnTo>
                  <a:close/>
                </a:path>
                <a:path w="1310640" h="1000125">
                  <a:moveTo>
                    <a:pt x="36436" y="64329"/>
                  </a:moveTo>
                  <a:lnTo>
                    <a:pt x="27904" y="64329"/>
                  </a:lnTo>
                  <a:lnTo>
                    <a:pt x="23800" y="63513"/>
                  </a:lnTo>
                  <a:lnTo>
                    <a:pt x="0" y="36430"/>
                  </a:lnTo>
                  <a:lnTo>
                    <a:pt x="0" y="27899"/>
                  </a:lnTo>
                  <a:lnTo>
                    <a:pt x="27904" y="0"/>
                  </a:lnTo>
                  <a:lnTo>
                    <a:pt x="36436" y="0"/>
                  </a:lnTo>
                  <a:lnTo>
                    <a:pt x="64341" y="27899"/>
                  </a:lnTo>
                  <a:lnTo>
                    <a:pt x="64341" y="36430"/>
                  </a:lnTo>
                  <a:lnTo>
                    <a:pt x="36436" y="64329"/>
                  </a:lnTo>
                  <a:close/>
                </a:path>
                <a:path w="1310640" h="1000125">
                  <a:moveTo>
                    <a:pt x="986539" y="676105"/>
                  </a:moveTo>
                  <a:lnTo>
                    <a:pt x="978007" y="676105"/>
                  </a:lnTo>
                  <a:lnTo>
                    <a:pt x="973903" y="675289"/>
                  </a:lnTo>
                  <a:lnTo>
                    <a:pt x="950102" y="648206"/>
                  </a:lnTo>
                  <a:lnTo>
                    <a:pt x="950102" y="639675"/>
                  </a:lnTo>
                  <a:lnTo>
                    <a:pt x="978007" y="611776"/>
                  </a:lnTo>
                  <a:lnTo>
                    <a:pt x="986539" y="611776"/>
                  </a:lnTo>
                  <a:lnTo>
                    <a:pt x="1014443" y="639675"/>
                  </a:lnTo>
                  <a:lnTo>
                    <a:pt x="1014443" y="648206"/>
                  </a:lnTo>
                  <a:lnTo>
                    <a:pt x="986539" y="676105"/>
                  </a:lnTo>
                  <a:close/>
                </a:path>
                <a:path w="1310640" h="1000125">
                  <a:moveTo>
                    <a:pt x="986539" y="65080"/>
                  </a:moveTo>
                  <a:lnTo>
                    <a:pt x="978007" y="65080"/>
                  </a:lnTo>
                  <a:lnTo>
                    <a:pt x="973903" y="64264"/>
                  </a:lnTo>
                  <a:lnTo>
                    <a:pt x="950102" y="37180"/>
                  </a:lnTo>
                  <a:lnTo>
                    <a:pt x="950102" y="28650"/>
                  </a:lnTo>
                  <a:lnTo>
                    <a:pt x="978007" y="750"/>
                  </a:lnTo>
                  <a:lnTo>
                    <a:pt x="986539" y="750"/>
                  </a:lnTo>
                  <a:lnTo>
                    <a:pt x="1014443" y="28650"/>
                  </a:lnTo>
                  <a:lnTo>
                    <a:pt x="1014443" y="37180"/>
                  </a:lnTo>
                  <a:lnTo>
                    <a:pt x="986539" y="65080"/>
                  </a:lnTo>
                  <a:close/>
                </a:path>
                <a:path w="1310640" h="1000125">
                  <a:moveTo>
                    <a:pt x="1282615" y="369788"/>
                  </a:moveTo>
                  <a:lnTo>
                    <a:pt x="1274083" y="369788"/>
                  </a:lnTo>
                  <a:lnTo>
                    <a:pt x="1269979" y="368972"/>
                  </a:lnTo>
                  <a:lnTo>
                    <a:pt x="1246179" y="341889"/>
                  </a:lnTo>
                  <a:lnTo>
                    <a:pt x="1246179" y="333358"/>
                  </a:lnTo>
                  <a:lnTo>
                    <a:pt x="1274083" y="305459"/>
                  </a:lnTo>
                  <a:lnTo>
                    <a:pt x="1282615" y="305459"/>
                  </a:lnTo>
                  <a:lnTo>
                    <a:pt x="1310520" y="333358"/>
                  </a:lnTo>
                  <a:lnTo>
                    <a:pt x="1310520" y="341889"/>
                  </a:lnTo>
                  <a:lnTo>
                    <a:pt x="1282615" y="369788"/>
                  </a:lnTo>
                  <a:close/>
                </a:path>
                <a:path w="1310640" h="1000125">
                  <a:moveTo>
                    <a:pt x="1274432" y="675401"/>
                  </a:moveTo>
                  <a:lnTo>
                    <a:pt x="1246208" y="647652"/>
                  </a:lnTo>
                  <a:lnTo>
                    <a:pt x="1246159" y="639091"/>
                  </a:lnTo>
                  <a:lnTo>
                    <a:pt x="1246958" y="634970"/>
                  </a:lnTo>
                  <a:lnTo>
                    <a:pt x="1278349" y="611025"/>
                  </a:lnTo>
                  <a:lnTo>
                    <a:pt x="1282973" y="611132"/>
                  </a:lnTo>
                  <a:lnTo>
                    <a:pt x="1310506" y="638422"/>
                  </a:lnTo>
                  <a:lnTo>
                    <a:pt x="1310591" y="646934"/>
                  </a:lnTo>
                  <a:lnTo>
                    <a:pt x="1309838" y="651064"/>
                  </a:lnTo>
                  <a:lnTo>
                    <a:pt x="1282994" y="675305"/>
                  </a:lnTo>
                  <a:lnTo>
                    <a:pt x="1274432" y="675401"/>
                  </a:lnTo>
                  <a:close/>
                </a:path>
                <a:path w="1310640" h="1000125">
                  <a:moveTo>
                    <a:pt x="1282973" y="611132"/>
                  </a:moveTo>
                  <a:lnTo>
                    <a:pt x="1278349" y="611132"/>
                  </a:lnTo>
                  <a:lnTo>
                    <a:pt x="1282581" y="611061"/>
                  </a:lnTo>
                  <a:lnTo>
                    <a:pt x="1282973" y="611132"/>
                  </a:lnTo>
                  <a:close/>
                </a:path>
                <a:path w="1310640" h="1000125">
                  <a:moveTo>
                    <a:pt x="1282615" y="999148"/>
                  </a:moveTo>
                  <a:lnTo>
                    <a:pt x="1274083" y="999148"/>
                  </a:lnTo>
                  <a:lnTo>
                    <a:pt x="1269979" y="998332"/>
                  </a:lnTo>
                  <a:lnTo>
                    <a:pt x="1246179" y="971248"/>
                  </a:lnTo>
                  <a:lnTo>
                    <a:pt x="1246179" y="962718"/>
                  </a:lnTo>
                  <a:lnTo>
                    <a:pt x="1274083" y="934818"/>
                  </a:lnTo>
                  <a:lnTo>
                    <a:pt x="1282615" y="934818"/>
                  </a:lnTo>
                  <a:lnTo>
                    <a:pt x="1310520" y="962718"/>
                  </a:lnTo>
                  <a:lnTo>
                    <a:pt x="1310520" y="971248"/>
                  </a:lnTo>
                  <a:lnTo>
                    <a:pt x="1282615" y="999148"/>
                  </a:lnTo>
                  <a:close/>
                </a:path>
                <a:path w="1310640" h="1000125">
                  <a:moveTo>
                    <a:pt x="1282615" y="64329"/>
                  </a:moveTo>
                  <a:lnTo>
                    <a:pt x="1274083" y="64329"/>
                  </a:lnTo>
                  <a:lnTo>
                    <a:pt x="1269979" y="63513"/>
                  </a:lnTo>
                  <a:lnTo>
                    <a:pt x="1246179" y="36430"/>
                  </a:lnTo>
                  <a:lnTo>
                    <a:pt x="1246179" y="27899"/>
                  </a:lnTo>
                  <a:lnTo>
                    <a:pt x="1274083" y="0"/>
                  </a:lnTo>
                  <a:lnTo>
                    <a:pt x="1282615" y="0"/>
                  </a:lnTo>
                  <a:lnTo>
                    <a:pt x="1310520" y="27899"/>
                  </a:lnTo>
                  <a:lnTo>
                    <a:pt x="1310520" y="36430"/>
                  </a:lnTo>
                  <a:lnTo>
                    <a:pt x="1282615" y="64329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7192" y="4542629"/>
              <a:ext cx="13458824" cy="30194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3507" y="2838887"/>
            <a:ext cx="3075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373850"/>
                </a:solidFill>
              </a:rPr>
              <a:t>ACCURACY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446" y="189"/>
            <a:ext cx="3514725" cy="3705225"/>
            <a:chOff x="-446" y="189"/>
            <a:chExt cx="3514725" cy="3705225"/>
          </a:xfrm>
        </p:grpSpPr>
        <p:sp>
          <p:nvSpPr>
            <p:cNvPr id="10" name="object 10"/>
            <p:cNvSpPr/>
            <p:nvPr/>
          </p:nvSpPr>
          <p:spPr>
            <a:xfrm>
              <a:off x="-446" y="189"/>
              <a:ext cx="3514725" cy="1495425"/>
            </a:xfrm>
            <a:custGeom>
              <a:avLst/>
              <a:gdLst/>
              <a:ahLst/>
              <a:cxnLst/>
              <a:rect l="l" t="t" r="r" b="b"/>
              <a:pathLst>
                <a:path w="3514725" h="1495425">
                  <a:moveTo>
                    <a:pt x="1636439" y="1495263"/>
                  </a:moveTo>
                  <a:lnTo>
                    <a:pt x="1681228" y="1495263"/>
                  </a:lnTo>
                  <a:lnTo>
                    <a:pt x="1725973" y="1493069"/>
                  </a:lnTo>
                  <a:lnTo>
                    <a:pt x="1770582" y="1488683"/>
                  </a:lnTo>
                  <a:lnTo>
                    <a:pt x="1814967" y="1482103"/>
                  </a:lnTo>
                  <a:lnTo>
                    <a:pt x="1859037" y="1473330"/>
                  </a:lnTo>
                  <a:lnTo>
                    <a:pt x="1902702" y="1462364"/>
                  </a:lnTo>
                  <a:lnTo>
                    <a:pt x="1945872" y="1449205"/>
                  </a:lnTo>
                  <a:lnTo>
                    <a:pt x="1988457" y="1433852"/>
                  </a:lnTo>
                  <a:lnTo>
                    <a:pt x="2030366" y="1416306"/>
                  </a:lnTo>
                  <a:lnTo>
                    <a:pt x="2071511" y="1396567"/>
                  </a:lnTo>
                  <a:lnTo>
                    <a:pt x="2111800" y="1374635"/>
                  </a:lnTo>
                  <a:lnTo>
                    <a:pt x="2151144" y="1350509"/>
                  </a:lnTo>
                  <a:lnTo>
                    <a:pt x="2189452" y="1324190"/>
                  </a:lnTo>
                  <a:lnTo>
                    <a:pt x="2226635" y="1295678"/>
                  </a:lnTo>
                  <a:lnTo>
                    <a:pt x="2262602" y="1264973"/>
                  </a:lnTo>
                  <a:lnTo>
                    <a:pt x="2297264" y="1232074"/>
                  </a:lnTo>
                  <a:lnTo>
                    <a:pt x="3427524" y="101277"/>
                  </a:lnTo>
                  <a:lnTo>
                    <a:pt x="3473004" y="52259"/>
                  </a:lnTo>
                  <a:lnTo>
                    <a:pt x="3514724" y="0"/>
                  </a:lnTo>
                  <a:lnTo>
                    <a:pt x="0" y="0"/>
                  </a:lnTo>
                  <a:lnTo>
                    <a:pt x="0" y="211104"/>
                  </a:lnTo>
                  <a:lnTo>
                    <a:pt x="1020484" y="1232074"/>
                  </a:lnTo>
                  <a:lnTo>
                    <a:pt x="1055136" y="1264973"/>
                  </a:lnTo>
                  <a:lnTo>
                    <a:pt x="1091094" y="1295678"/>
                  </a:lnTo>
                  <a:lnTo>
                    <a:pt x="1128268" y="1324190"/>
                  </a:lnTo>
                  <a:lnTo>
                    <a:pt x="1166568" y="1350509"/>
                  </a:lnTo>
                  <a:lnTo>
                    <a:pt x="1205905" y="1374635"/>
                  </a:lnTo>
                  <a:lnTo>
                    <a:pt x="1246187" y="1396567"/>
                  </a:lnTo>
                  <a:lnTo>
                    <a:pt x="1287326" y="1416306"/>
                  </a:lnTo>
                  <a:lnTo>
                    <a:pt x="1329230" y="1433852"/>
                  </a:lnTo>
                  <a:lnTo>
                    <a:pt x="1371810" y="1449205"/>
                  </a:lnTo>
                  <a:lnTo>
                    <a:pt x="1414976" y="1462364"/>
                  </a:lnTo>
                  <a:lnTo>
                    <a:pt x="1458638" y="1473330"/>
                  </a:lnTo>
                  <a:lnTo>
                    <a:pt x="1502705" y="1482103"/>
                  </a:lnTo>
                  <a:lnTo>
                    <a:pt x="1547088" y="1488683"/>
                  </a:lnTo>
                  <a:lnTo>
                    <a:pt x="1591696" y="1493069"/>
                  </a:lnTo>
                  <a:lnTo>
                    <a:pt x="1636439" y="149526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446" y="544695"/>
              <a:ext cx="1204595" cy="3160395"/>
            </a:xfrm>
            <a:custGeom>
              <a:avLst/>
              <a:gdLst/>
              <a:ahLst/>
              <a:cxnLst/>
              <a:rect l="l" t="t" r="r" b="b"/>
              <a:pathLst>
                <a:path w="1204595" h="3160395">
                  <a:moveTo>
                    <a:pt x="0" y="3160340"/>
                  </a:moveTo>
                  <a:lnTo>
                    <a:pt x="941010" y="2218881"/>
                  </a:lnTo>
                  <a:lnTo>
                    <a:pt x="973893" y="2184210"/>
                  </a:lnTo>
                  <a:lnTo>
                    <a:pt x="1004584" y="2148232"/>
                  </a:lnTo>
                  <a:lnTo>
                    <a:pt x="1033082" y="2111037"/>
                  </a:lnTo>
                  <a:lnTo>
                    <a:pt x="1059388" y="2072717"/>
                  </a:lnTo>
                  <a:lnTo>
                    <a:pt x="1083503" y="2033360"/>
                  </a:lnTo>
                  <a:lnTo>
                    <a:pt x="1105424" y="1993057"/>
                  </a:lnTo>
                  <a:lnTo>
                    <a:pt x="1125154" y="1951897"/>
                  </a:lnTo>
                  <a:lnTo>
                    <a:pt x="1142692" y="1909972"/>
                  </a:lnTo>
                  <a:lnTo>
                    <a:pt x="1158037" y="1867371"/>
                  </a:lnTo>
                  <a:lnTo>
                    <a:pt x="1171190" y="1824184"/>
                  </a:lnTo>
                  <a:lnTo>
                    <a:pt x="1182151" y="1780502"/>
                  </a:lnTo>
                  <a:lnTo>
                    <a:pt x="1190920" y="1736413"/>
                  </a:lnTo>
                  <a:lnTo>
                    <a:pt x="1197497" y="1692009"/>
                  </a:lnTo>
                  <a:lnTo>
                    <a:pt x="1201881" y="1647380"/>
                  </a:lnTo>
                  <a:lnTo>
                    <a:pt x="1204073" y="1602615"/>
                  </a:lnTo>
                  <a:lnTo>
                    <a:pt x="1204073" y="1557804"/>
                  </a:lnTo>
                  <a:lnTo>
                    <a:pt x="1201881" y="1513039"/>
                  </a:lnTo>
                  <a:lnTo>
                    <a:pt x="1197497" y="1468408"/>
                  </a:lnTo>
                  <a:lnTo>
                    <a:pt x="1190920" y="1424002"/>
                  </a:lnTo>
                  <a:lnTo>
                    <a:pt x="1182151" y="1379911"/>
                  </a:lnTo>
                  <a:lnTo>
                    <a:pt x="1171190" y="1336225"/>
                  </a:lnTo>
                  <a:lnTo>
                    <a:pt x="1158037" y="1293034"/>
                  </a:lnTo>
                  <a:lnTo>
                    <a:pt x="1142692" y="1250428"/>
                  </a:lnTo>
                  <a:lnTo>
                    <a:pt x="1125154" y="1208498"/>
                  </a:lnTo>
                  <a:lnTo>
                    <a:pt x="1105424" y="1167332"/>
                  </a:lnTo>
                  <a:lnTo>
                    <a:pt x="1083503" y="1127023"/>
                  </a:lnTo>
                  <a:lnTo>
                    <a:pt x="1059388" y="1087658"/>
                  </a:lnTo>
                  <a:lnTo>
                    <a:pt x="1033082" y="1049330"/>
                  </a:lnTo>
                  <a:lnTo>
                    <a:pt x="1004584" y="1012127"/>
                  </a:lnTo>
                  <a:lnTo>
                    <a:pt x="973893" y="976139"/>
                  </a:lnTo>
                  <a:lnTo>
                    <a:pt x="941010" y="941458"/>
                  </a:lnTo>
                  <a:lnTo>
                    <a:pt x="0" y="0"/>
                  </a:lnTo>
                  <a:lnTo>
                    <a:pt x="0" y="316034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01" y="8252102"/>
            <a:ext cx="1638763" cy="1000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5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324113" y="3361413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05193" y="214"/>
            <a:ext cx="3781425" cy="3981450"/>
            <a:chOff x="14505193" y="214"/>
            <a:chExt cx="3781425" cy="3981450"/>
          </a:xfrm>
        </p:grpSpPr>
        <p:sp>
          <p:nvSpPr>
            <p:cNvPr id="5" name="object 5"/>
            <p:cNvSpPr/>
            <p:nvPr/>
          </p:nvSpPr>
          <p:spPr>
            <a:xfrm>
              <a:off x="14505193" y="214"/>
              <a:ext cx="3781425" cy="1607185"/>
            </a:xfrm>
            <a:custGeom>
              <a:avLst/>
              <a:gdLst/>
              <a:ahLst/>
              <a:cxnLst/>
              <a:rect l="l" t="t" r="r" b="b"/>
              <a:pathLst>
                <a:path w="3781425" h="1607185">
                  <a:moveTo>
                    <a:pt x="2019350" y="1606762"/>
                  </a:moveTo>
                  <a:lnTo>
                    <a:pt x="1974082" y="1606762"/>
                  </a:lnTo>
                  <a:lnTo>
                    <a:pt x="1928855" y="1604682"/>
                  </a:lnTo>
                  <a:lnTo>
                    <a:pt x="1883747" y="1600523"/>
                  </a:lnTo>
                  <a:lnTo>
                    <a:pt x="1838840" y="1594284"/>
                  </a:lnTo>
                  <a:lnTo>
                    <a:pt x="1794214" y="1585965"/>
                  </a:lnTo>
                  <a:lnTo>
                    <a:pt x="1749948" y="1575566"/>
                  </a:lnTo>
                  <a:lnTo>
                    <a:pt x="1706125" y="1563088"/>
                  </a:lnTo>
                  <a:lnTo>
                    <a:pt x="1662823" y="1548530"/>
                  </a:lnTo>
                  <a:lnTo>
                    <a:pt x="1620123" y="1531892"/>
                  </a:lnTo>
                  <a:lnTo>
                    <a:pt x="1578106" y="1513174"/>
                  </a:lnTo>
                  <a:lnTo>
                    <a:pt x="1536851" y="1492377"/>
                  </a:lnTo>
                  <a:lnTo>
                    <a:pt x="1496440" y="1469500"/>
                  </a:lnTo>
                  <a:lnTo>
                    <a:pt x="1456952" y="1444543"/>
                  </a:lnTo>
                  <a:lnTo>
                    <a:pt x="1418468" y="1417507"/>
                  </a:lnTo>
                  <a:lnTo>
                    <a:pt x="1381068" y="1388391"/>
                  </a:lnTo>
                  <a:lnTo>
                    <a:pt x="1344832" y="1357195"/>
                  </a:lnTo>
                  <a:lnTo>
                    <a:pt x="1309841" y="1323919"/>
                  </a:lnTo>
                  <a:lnTo>
                    <a:pt x="93817" y="108827"/>
                  </a:lnTo>
                  <a:lnTo>
                    <a:pt x="44885" y="56155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226841"/>
                  </a:lnTo>
                  <a:lnTo>
                    <a:pt x="2683505" y="1323919"/>
                  </a:lnTo>
                  <a:lnTo>
                    <a:pt x="2648524" y="1357195"/>
                  </a:lnTo>
                  <a:lnTo>
                    <a:pt x="2612298" y="1388391"/>
                  </a:lnTo>
                  <a:lnTo>
                    <a:pt x="2574907" y="1417507"/>
                  </a:lnTo>
                  <a:lnTo>
                    <a:pt x="2536431" y="1444543"/>
                  </a:lnTo>
                  <a:lnTo>
                    <a:pt x="2496951" y="1469500"/>
                  </a:lnTo>
                  <a:lnTo>
                    <a:pt x="2456546" y="1492377"/>
                  </a:lnTo>
                  <a:lnTo>
                    <a:pt x="2415298" y="1513174"/>
                  </a:lnTo>
                  <a:lnTo>
                    <a:pt x="2373286" y="1531892"/>
                  </a:lnTo>
                  <a:lnTo>
                    <a:pt x="2330592" y="1548530"/>
                  </a:lnTo>
                  <a:lnTo>
                    <a:pt x="2287294" y="1563088"/>
                  </a:lnTo>
                  <a:lnTo>
                    <a:pt x="2243475" y="1575566"/>
                  </a:lnTo>
                  <a:lnTo>
                    <a:pt x="2199213" y="1585965"/>
                  </a:lnTo>
                  <a:lnTo>
                    <a:pt x="2154589" y="1594284"/>
                  </a:lnTo>
                  <a:lnTo>
                    <a:pt x="2109684" y="1600523"/>
                  </a:lnTo>
                  <a:lnTo>
                    <a:pt x="2064577" y="1604682"/>
                  </a:lnTo>
                  <a:lnTo>
                    <a:pt x="2019350" y="160676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1144" y="585309"/>
              <a:ext cx="1296035" cy="3395979"/>
            </a:xfrm>
            <a:custGeom>
              <a:avLst/>
              <a:gdLst/>
              <a:ahLst/>
              <a:cxnLst/>
              <a:rect l="l" t="t" r="r" b="b"/>
              <a:pathLst>
                <a:path w="1296034" h="3395979">
                  <a:moveTo>
                    <a:pt x="1295474" y="3395927"/>
                  </a:moveTo>
                  <a:lnTo>
                    <a:pt x="283059" y="2384288"/>
                  </a:lnTo>
                  <a:lnTo>
                    <a:pt x="249758" y="2349331"/>
                  </a:lnTo>
                  <a:lnTo>
                    <a:pt x="218538" y="2313129"/>
                  </a:lnTo>
                  <a:lnTo>
                    <a:pt x="189400" y="2275764"/>
                  </a:lnTo>
                  <a:lnTo>
                    <a:pt x="162342" y="2237316"/>
                  </a:lnTo>
                  <a:lnTo>
                    <a:pt x="137367" y="2197864"/>
                  </a:lnTo>
                  <a:lnTo>
                    <a:pt x="114472" y="2157489"/>
                  </a:lnTo>
                  <a:lnTo>
                    <a:pt x="93659" y="2116271"/>
                  </a:lnTo>
                  <a:lnTo>
                    <a:pt x="74927" y="2074291"/>
                  </a:lnTo>
                  <a:lnTo>
                    <a:pt x="58276" y="2031628"/>
                  </a:lnTo>
                  <a:lnTo>
                    <a:pt x="43707" y="1988363"/>
                  </a:lnTo>
                  <a:lnTo>
                    <a:pt x="31219" y="1944576"/>
                  </a:lnTo>
                  <a:lnTo>
                    <a:pt x="20813" y="1900348"/>
                  </a:lnTo>
                  <a:lnTo>
                    <a:pt x="12487" y="1855758"/>
                  </a:lnTo>
                  <a:lnTo>
                    <a:pt x="6243" y="1810887"/>
                  </a:lnTo>
                  <a:lnTo>
                    <a:pt x="2081" y="1765815"/>
                  </a:lnTo>
                  <a:lnTo>
                    <a:pt x="0" y="1720623"/>
                  </a:lnTo>
                  <a:lnTo>
                    <a:pt x="0" y="1675390"/>
                  </a:lnTo>
                  <a:lnTo>
                    <a:pt x="2081" y="1630197"/>
                  </a:lnTo>
                  <a:lnTo>
                    <a:pt x="6243" y="1585124"/>
                  </a:lnTo>
                  <a:lnTo>
                    <a:pt x="12487" y="1540251"/>
                  </a:lnTo>
                  <a:lnTo>
                    <a:pt x="20813" y="1495659"/>
                  </a:lnTo>
                  <a:lnTo>
                    <a:pt x="31219" y="1451427"/>
                  </a:lnTo>
                  <a:lnTo>
                    <a:pt x="43707" y="1407637"/>
                  </a:lnTo>
                  <a:lnTo>
                    <a:pt x="58276" y="1364367"/>
                  </a:lnTo>
                  <a:lnTo>
                    <a:pt x="74927" y="1321699"/>
                  </a:lnTo>
                  <a:lnTo>
                    <a:pt x="93659" y="1279713"/>
                  </a:lnTo>
                  <a:lnTo>
                    <a:pt x="114472" y="1238489"/>
                  </a:lnTo>
                  <a:lnTo>
                    <a:pt x="137367" y="1198107"/>
                  </a:lnTo>
                  <a:lnTo>
                    <a:pt x="162342" y="1158648"/>
                  </a:lnTo>
                  <a:lnTo>
                    <a:pt x="189400" y="1120191"/>
                  </a:lnTo>
                  <a:lnTo>
                    <a:pt x="218538" y="1082817"/>
                  </a:lnTo>
                  <a:lnTo>
                    <a:pt x="249758" y="1046606"/>
                  </a:lnTo>
                  <a:lnTo>
                    <a:pt x="283059" y="1011639"/>
                  </a:lnTo>
                  <a:lnTo>
                    <a:pt x="1295474" y="0"/>
                  </a:lnTo>
                  <a:lnTo>
                    <a:pt x="1295474" y="3395927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047" y="8252121"/>
            <a:ext cx="1620951" cy="100000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82"/>
            <a:ext cx="8500110" cy="10287000"/>
            <a:chOff x="0" y="82"/>
            <a:chExt cx="8500110" cy="10287000"/>
          </a:xfrm>
        </p:grpSpPr>
        <p:sp>
          <p:nvSpPr>
            <p:cNvPr id="9" name="object 9"/>
            <p:cNvSpPr/>
            <p:nvPr/>
          </p:nvSpPr>
          <p:spPr>
            <a:xfrm>
              <a:off x="0" y="82"/>
              <a:ext cx="8500110" cy="10287000"/>
            </a:xfrm>
            <a:custGeom>
              <a:avLst/>
              <a:gdLst/>
              <a:ahLst/>
              <a:cxnLst/>
              <a:rect l="l" t="t" r="r" b="b"/>
              <a:pathLst>
                <a:path w="8500110" h="10287000">
                  <a:moveTo>
                    <a:pt x="0" y="10286836"/>
                  </a:moveTo>
                  <a:lnTo>
                    <a:pt x="0" y="0"/>
                  </a:lnTo>
                  <a:lnTo>
                    <a:pt x="8499802" y="0"/>
                  </a:lnTo>
                  <a:lnTo>
                    <a:pt x="8499802" y="10286836"/>
                  </a:lnTo>
                  <a:lnTo>
                    <a:pt x="0" y="10286836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617" y="3734134"/>
              <a:ext cx="8000999" cy="48101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90886" y="3633163"/>
            <a:ext cx="76536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30" dirty="0">
                <a:latin typeface="Verdana"/>
                <a:cs typeface="Verdana"/>
              </a:rPr>
              <a:t>Nov-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Dec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shows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spike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in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Weekly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Sales.but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145" dirty="0">
                <a:latin typeface="Verdana"/>
                <a:cs typeface="Verdana"/>
              </a:rPr>
              <a:t>v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26109" y="6178281"/>
            <a:ext cx="1019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35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165" dirty="0"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0886" y="5187681"/>
            <a:ext cx="63849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15" dirty="0">
                <a:latin typeface="Verdana"/>
                <a:cs typeface="Verdana"/>
              </a:rPr>
              <a:t>ee</a:t>
            </a:r>
            <a:r>
              <a:rPr sz="2800" spc="20" dirty="0">
                <a:latin typeface="Verdana"/>
                <a:cs typeface="Verdana"/>
              </a:rPr>
              <a:t>k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45" dirty="0">
                <a:latin typeface="Verdana"/>
                <a:cs typeface="Verdana"/>
              </a:rPr>
              <a:t>b</a:t>
            </a:r>
            <a:r>
              <a:rPr sz="2800" spc="-140" dirty="0">
                <a:latin typeface="Verdana"/>
                <a:cs typeface="Verdana"/>
              </a:rPr>
              <a:t>y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20" dirty="0">
                <a:latin typeface="Verdana"/>
                <a:cs typeface="Verdana"/>
              </a:rPr>
              <a:t>li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140" dirty="0">
                <a:latin typeface="Verdana"/>
                <a:cs typeface="Verdana"/>
              </a:rPr>
              <a:t>y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25" dirty="0">
                <a:latin typeface="Verdana"/>
                <a:cs typeface="Verdana"/>
              </a:rPr>
              <a:t>k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spcBef>
                <a:spcPts val="5"/>
              </a:spcBef>
              <a:buSzPct val="96428"/>
              <a:buChar char="•"/>
              <a:tabLst>
                <a:tab pos="118745" algn="l"/>
                <a:tab pos="1167765" algn="l"/>
                <a:tab pos="2352675" algn="l"/>
                <a:tab pos="3319779" algn="l"/>
                <a:tab pos="5462905" algn="l"/>
              </a:tabLst>
            </a:pPr>
            <a:r>
              <a:rPr sz="2800" spc="155" dirty="0">
                <a:latin typeface="Verdana"/>
                <a:cs typeface="Verdana"/>
              </a:rPr>
              <a:t>F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15" dirty="0">
                <a:latin typeface="Verdana"/>
                <a:cs typeface="Verdana"/>
              </a:rPr>
              <a:t>P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50" dirty="0">
                <a:latin typeface="Verdana"/>
                <a:cs typeface="Verdana"/>
              </a:rPr>
              <a:t>Co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15" dirty="0">
                <a:latin typeface="Verdana"/>
                <a:cs typeface="Verdana"/>
              </a:rPr>
              <a:t>P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15" dirty="0">
                <a:latin typeface="Verdana"/>
                <a:cs typeface="Verdana"/>
              </a:rPr>
              <a:t>e 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20" dirty="0">
                <a:latin typeface="Verdana"/>
                <a:cs typeface="Verdana"/>
              </a:rPr>
              <a:t>h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145" dirty="0">
                <a:latin typeface="Verdana"/>
                <a:cs typeface="Verdana"/>
              </a:rPr>
              <a:t>v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90886" y="7664181"/>
            <a:ext cx="7626984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160" dirty="0">
                <a:latin typeface="Verdana"/>
                <a:cs typeface="Verdana"/>
              </a:rPr>
              <a:t>U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3650">
              <a:latin typeface="Verdana"/>
              <a:cs typeface="Verdana"/>
            </a:endParaRPr>
          </a:p>
          <a:p>
            <a:pPr marL="118110" indent="-106045">
              <a:lnSpc>
                <a:spcPct val="100000"/>
              </a:lnSpc>
              <a:buSzPct val="96428"/>
              <a:buChar char="•"/>
              <a:tabLst>
                <a:tab pos="118745" algn="l"/>
              </a:tabLst>
            </a:pPr>
            <a:r>
              <a:rPr sz="2800" spc="-125" dirty="0">
                <a:latin typeface="Verdana"/>
                <a:cs typeface="Verdana"/>
              </a:rPr>
              <a:t>T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5" dirty="0">
                <a:latin typeface="Verdana"/>
                <a:cs typeface="Verdana"/>
              </a:rPr>
              <a:t>g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5" dirty="0">
                <a:latin typeface="Verdana"/>
                <a:cs typeface="Verdana"/>
              </a:rPr>
              <a:t>m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25" dirty="0">
                <a:latin typeface="Verdana"/>
                <a:cs typeface="Verdana"/>
              </a:rPr>
              <a:t>k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4113" y="3361412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"/>
            <a:ext cx="8686800" cy="10287000"/>
          </a:xfrm>
          <a:custGeom>
            <a:avLst/>
            <a:gdLst/>
            <a:ahLst/>
            <a:cxnLst/>
            <a:rect l="l" t="t" r="r" b="b"/>
            <a:pathLst>
              <a:path w="8686800" h="10287000">
                <a:moveTo>
                  <a:pt x="8686799" y="10286837"/>
                </a:moveTo>
                <a:lnTo>
                  <a:pt x="0" y="10286837"/>
                </a:lnTo>
                <a:lnTo>
                  <a:pt x="0" y="0"/>
                </a:lnTo>
                <a:lnTo>
                  <a:pt x="8686799" y="0"/>
                </a:lnTo>
                <a:lnTo>
                  <a:pt x="8686799" y="10286837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05193" y="214"/>
            <a:ext cx="3781425" cy="3981450"/>
            <a:chOff x="14505193" y="214"/>
            <a:chExt cx="3781425" cy="3981450"/>
          </a:xfrm>
        </p:grpSpPr>
        <p:sp>
          <p:nvSpPr>
            <p:cNvPr id="5" name="object 5"/>
            <p:cNvSpPr/>
            <p:nvPr/>
          </p:nvSpPr>
          <p:spPr>
            <a:xfrm>
              <a:off x="14505193" y="214"/>
              <a:ext cx="3781425" cy="1607185"/>
            </a:xfrm>
            <a:custGeom>
              <a:avLst/>
              <a:gdLst/>
              <a:ahLst/>
              <a:cxnLst/>
              <a:rect l="l" t="t" r="r" b="b"/>
              <a:pathLst>
                <a:path w="3781425" h="1607185">
                  <a:moveTo>
                    <a:pt x="2019350" y="1606762"/>
                  </a:moveTo>
                  <a:lnTo>
                    <a:pt x="1974082" y="1606762"/>
                  </a:lnTo>
                  <a:lnTo>
                    <a:pt x="1928855" y="1604682"/>
                  </a:lnTo>
                  <a:lnTo>
                    <a:pt x="1883747" y="1600523"/>
                  </a:lnTo>
                  <a:lnTo>
                    <a:pt x="1838840" y="1594284"/>
                  </a:lnTo>
                  <a:lnTo>
                    <a:pt x="1794214" y="1585965"/>
                  </a:lnTo>
                  <a:lnTo>
                    <a:pt x="1749948" y="1575566"/>
                  </a:lnTo>
                  <a:lnTo>
                    <a:pt x="1706125" y="1563088"/>
                  </a:lnTo>
                  <a:lnTo>
                    <a:pt x="1662823" y="1548530"/>
                  </a:lnTo>
                  <a:lnTo>
                    <a:pt x="1620123" y="1531892"/>
                  </a:lnTo>
                  <a:lnTo>
                    <a:pt x="1578106" y="1513174"/>
                  </a:lnTo>
                  <a:lnTo>
                    <a:pt x="1536851" y="1492377"/>
                  </a:lnTo>
                  <a:lnTo>
                    <a:pt x="1496440" y="1469500"/>
                  </a:lnTo>
                  <a:lnTo>
                    <a:pt x="1456952" y="1444543"/>
                  </a:lnTo>
                  <a:lnTo>
                    <a:pt x="1418468" y="1417507"/>
                  </a:lnTo>
                  <a:lnTo>
                    <a:pt x="1381068" y="1388391"/>
                  </a:lnTo>
                  <a:lnTo>
                    <a:pt x="1344832" y="1357195"/>
                  </a:lnTo>
                  <a:lnTo>
                    <a:pt x="1309841" y="1323919"/>
                  </a:lnTo>
                  <a:lnTo>
                    <a:pt x="93817" y="108827"/>
                  </a:lnTo>
                  <a:lnTo>
                    <a:pt x="44885" y="56155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226841"/>
                  </a:lnTo>
                  <a:lnTo>
                    <a:pt x="2683505" y="1323919"/>
                  </a:lnTo>
                  <a:lnTo>
                    <a:pt x="2648524" y="1357195"/>
                  </a:lnTo>
                  <a:lnTo>
                    <a:pt x="2612298" y="1388391"/>
                  </a:lnTo>
                  <a:lnTo>
                    <a:pt x="2574907" y="1417507"/>
                  </a:lnTo>
                  <a:lnTo>
                    <a:pt x="2536431" y="1444543"/>
                  </a:lnTo>
                  <a:lnTo>
                    <a:pt x="2496951" y="1469500"/>
                  </a:lnTo>
                  <a:lnTo>
                    <a:pt x="2456546" y="1492377"/>
                  </a:lnTo>
                  <a:lnTo>
                    <a:pt x="2415298" y="1513174"/>
                  </a:lnTo>
                  <a:lnTo>
                    <a:pt x="2373286" y="1531892"/>
                  </a:lnTo>
                  <a:lnTo>
                    <a:pt x="2330592" y="1548530"/>
                  </a:lnTo>
                  <a:lnTo>
                    <a:pt x="2287294" y="1563088"/>
                  </a:lnTo>
                  <a:lnTo>
                    <a:pt x="2243475" y="1575566"/>
                  </a:lnTo>
                  <a:lnTo>
                    <a:pt x="2199213" y="1585965"/>
                  </a:lnTo>
                  <a:lnTo>
                    <a:pt x="2154589" y="1594284"/>
                  </a:lnTo>
                  <a:lnTo>
                    <a:pt x="2109684" y="1600523"/>
                  </a:lnTo>
                  <a:lnTo>
                    <a:pt x="2064577" y="1604682"/>
                  </a:lnTo>
                  <a:lnTo>
                    <a:pt x="2019350" y="160676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1144" y="585310"/>
              <a:ext cx="1296035" cy="3395979"/>
            </a:xfrm>
            <a:custGeom>
              <a:avLst/>
              <a:gdLst/>
              <a:ahLst/>
              <a:cxnLst/>
              <a:rect l="l" t="t" r="r" b="b"/>
              <a:pathLst>
                <a:path w="1296034" h="3395979">
                  <a:moveTo>
                    <a:pt x="1295474" y="3395927"/>
                  </a:moveTo>
                  <a:lnTo>
                    <a:pt x="283059" y="2384288"/>
                  </a:lnTo>
                  <a:lnTo>
                    <a:pt x="249758" y="2349331"/>
                  </a:lnTo>
                  <a:lnTo>
                    <a:pt x="218538" y="2313129"/>
                  </a:lnTo>
                  <a:lnTo>
                    <a:pt x="189400" y="2275764"/>
                  </a:lnTo>
                  <a:lnTo>
                    <a:pt x="162342" y="2237316"/>
                  </a:lnTo>
                  <a:lnTo>
                    <a:pt x="137367" y="2197864"/>
                  </a:lnTo>
                  <a:lnTo>
                    <a:pt x="114472" y="2157489"/>
                  </a:lnTo>
                  <a:lnTo>
                    <a:pt x="93659" y="2116271"/>
                  </a:lnTo>
                  <a:lnTo>
                    <a:pt x="74927" y="2074291"/>
                  </a:lnTo>
                  <a:lnTo>
                    <a:pt x="58276" y="2031628"/>
                  </a:lnTo>
                  <a:lnTo>
                    <a:pt x="43707" y="1988363"/>
                  </a:lnTo>
                  <a:lnTo>
                    <a:pt x="31219" y="1944576"/>
                  </a:lnTo>
                  <a:lnTo>
                    <a:pt x="20813" y="1900348"/>
                  </a:lnTo>
                  <a:lnTo>
                    <a:pt x="12487" y="1855758"/>
                  </a:lnTo>
                  <a:lnTo>
                    <a:pt x="6243" y="1810887"/>
                  </a:lnTo>
                  <a:lnTo>
                    <a:pt x="2081" y="1765815"/>
                  </a:lnTo>
                  <a:lnTo>
                    <a:pt x="0" y="1720623"/>
                  </a:lnTo>
                  <a:lnTo>
                    <a:pt x="0" y="1675390"/>
                  </a:lnTo>
                  <a:lnTo>
                    <a:pt x="2081" y="1630197"/>
                  </a:lnTo>
                  <a:lnTo>
                    <a:pt x="6243" y="1585124"/>
                  </a:lnTo>
                  <a:lnTo>
                    <a:pt x="12487" y="1540251"/>
                  </a:lnTo>
                  <a:lnTo>
                    <a:pt x="20813" y="1495659"/>
                  </a:lnTo>
                  <a:lnTo>
                    <a:pt x="31219" y="1451427"/>
                  </a:lnTo>
                  <a:lnTo>
                    <a:pt x="43707" y="1407637"/>
                  </a:lnTo>
                  <a:lnTo>
                    <a:pt x="58276" y="1364367"/>
                  </a:lnTo>
                  <a:lnTo>
                    <a:pt x="74927" y="1321699"/>
                  </a:lnTo>
                  <a:lnTo>
                    <a:pt x="93659" y="1279713"/>
                  </a:lnTo>
                  <a:lnTo>
                    <a:pt x="114472" y="1238489"/>
                  </a:lnTo>
                  <a:lnTo>
                    <a:pt x="137367" y="1198107"/>
                  </a:lnTo>
                  <a:lnTo>
                    <a:pt x="162342" y="1158648"/>
                  </a:lnTo>
                  <a:lnTo>
                    <a:pt x="189400" y="1120191"/>
                  </a:lnTo>
                  <a:lnTo>
                    <a:pt x="218538" y="1082817"/>
                  </a:lnTo>
                  <a:lnTo>
                    <a:pt x="249758" y="1046606"/>
                  </a:lnTo>
                  <a:lnTo>
                    <a:pt x="283059" y="1011639"/>
                  </a:lnTo>
                  <a:lnTo>
                    <a:pt x="1295474" y="0"/>
                  </a:lnTo>
                  <a:lnTo>
                    <a:pt x="1295474" y="3395927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047" y="8252124"/>
            <a:ext cx="162095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411" y="3712627"/>
            <a:ext cx="8124824" cy="5876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28241" y="4051546"/>
            <a:ext cx="7783830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 algn="just">
              <a:lnSpc>
                <a:spcPct val="115799"/>
              </a:lnSpc>
              <a:spcBef>
                <a:spcPts val="100"/>
              </a:spcBef>
              <a:buSzPct val="96610"/>
              <a:buChar char="•"/>
              <a:tabLst>
                <a:tab pos="123825" algn="l"/>
              </a:tabLst>
            </a:pPr>
            <a:r>
              <a:rPr sz="2950" spc="35" dirty="0">
                <a:latin typeface="Verdana"/>
                <a:cs typeface="Verdana"/>
              </a:rPr>
              <a:t>Weekly</a:t>
            </a:r>
            <a:r>
              <a:rPr sz="2950" spc="40" dirty="0">
                <a:latin typeface="Verdana"/>
                <a:cs typeface="Verdana"/>
              </a:rPr>
              <a:t> </a:t>
            </a:r>
            <a:r>
              <a:rPr sz="2950" spc="-50" dirty="0">
                <a:latin typeface="Verdana"/>
                <a:cs typeface="Verdana"/>
              </a:rPr>
              <a:t>sales</a:t>
            </a:r>
            <a:r>
              <a:rPr sz="2950" spc="-45" dirty="0">
                <a:latin typeface="Verdana"/>
                <a:cs typeface="Verdana"/>
              </a:rPr>
              <a:t> </a:t>
            </a:r>
            <a:r>
              <a:rPr sz="2950" spc="30" dirty="0">
                <a:latin typeface="Verdana"/>
                <a:cs typeface="Verdana"/>
              </a:rPr>
              <a:t>don't</a:t>
            </a:r>
            <a:r>
              <a:rPr sz="2950" spc="35" dirty="0">
                <a:latin typeface="Verdana"/>
                <a:cs typeface="Verdana"/>
              </a:rPr>
              <a:t> </a:t>
            </a:r>
            <a:r>
              <a:rPr sz="2950" spc="55" dirty="0">
                <a:latin typeface="Verdana"/>
                <a:cs typeface="Verdana"/>
              </a:rPr>
              <a:t>show</a:t>
            </a:r>
            <a:r>
              <a:rPr sz="2950" spc="60" dirty="0">
                <a:latin typeface="Verdana"/>
                <a:cs typeface="Verdana"/>
              </a:rPr>
              <a:t> </a:t>
            </a:r>
            <a:r>
              <a:rPr sz="2950" spc="-25" dirty="0">
                <a:latin typeface="Verdana"/>
                <a:cs typeface="Verdana"/>
              </a:rPr>
              <a:t>any</a:t>
            </a:r>
            <a:r>
              <a:rPr sz="2950" spc="-20" dirty="0">
                <a:latin typeface="Verdana"/>
                <a:cs typeface="Verdana"/>
              </a:rPr>
              <a:t> </a:t>
            </a:r>
            <a:r>
              <a:rPr sz="2950" spc="100" dirty="0">
                <a:latin typeface="Verdana"/>
                <a:cs typeface="Verdana"/>
              </a:rPr>
              <a:t>high </a:t>
            </a:r>
            <a:r>
              <a:rPr sz="2950" spc="105" dirty="0">
                <a:latin typeface="Verdana"/>
                <a:cs typeface="Verdana"/>
              </a:rPr>
              <a:t> </a:t>
            </a:r>
            <a:r>
              <a:rPr sz="2950" spc="110" dirty="0">
                <a:latin typeface="Verdana"/>
                <a:cs typeface="Verdana"/>
              </a:rPr>
              <a:t>c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-85" dirty="0">
                <a:latin typeface="Verdana"/>
                <a:cs typeface="Verdana"/>
              </a:rPr>
              <a:t>rr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125" dirty="0">
                <a:latin typeface="Verdana"/>
                <a:cs typeface="Verdana"/>
              </a:rPr>
              <a:t>n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65" dirty="0">
                <a:latin typeface="Verdana"/>
                <a:cs typeface="Verdana"/>
              </a:rPr>
              <a:t>w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125" dirty="0">
                <a:latin typeface="Verdana"/>
                <a:cs typeface="Verdana"/>
              </a:rPr>
              <a:t>h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120" dirty="0">
                <a:latin typeface="Verdana"/>
                <a:cs typeface="Verdana"/>
              </a:rPr>
              <a:t>n</a:t>
            </a:r>
            <a:r>
              <a:rPr sz="2950" spc="-155" dirty="0">
                <a:latin typeface="Verdana"/>
                <a:cs typeface="Verdana"/>
              </a:rPr>
              <a:t>y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120" dirty="0">
                <a:latin typeface="Verdana"/>
                <a:cs typeface="Verdana"/>
              </a:rPr>
              <a:t>h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80" dirty="0">
                <a:latin typeface="Verdana"/>
                <a:cs typeface="Verdana"/>
              </a:rPr>
              <a:t>r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50" dirty="0">
                <a:latin typeface="Verdana"/>
                <a:cs typeface="Verdana"/>
              </a:rPr>
              <a:t>p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-85" dirty="0">
                <a:latin typeface="Verdana"/>
                <a:cs typeface="Verdana"/>
              </a:rPr>
              <a:t>r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245" dirty="0">
                <a:latin typeface="Verdana"/>
                <a:cs typeface="Verdana"/>
              </a:rPr>
              <a:t>m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85" dirty="0">
                <a:latin typeface="Verdana"/>
                <a:cs typeface="Verdana"/>
              </a:rPr>
              <a:t>r</a:t>
            </a:r>
            <a:r>
              <a:rPr sz="2950" spc="-105" dirty="0">
                <a:latin typeface="Verdana"/>
                <a:cs typeface="Verdana"/>
              </a:rPr>
              <a:t>s</a:t>
            </a:r>
            <a:r>
              <a:rPr sz="2950" spc="-450" dirty="0"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  <a:p>
            <a:pPr marL="12700" marR="5080" algn="just">
              <a:lnSpc>
                <a:spcPct val="115799"/>
              </a:lnSpc>
              <a:buSzPct val="96610"/>
              <a:buChar char="•"/>
              <a:tabLst>
                <a:tab pos="123825" algn="l"/>
              </a:tabLst>
            </a:pPr>
            <a:r>
              <a:rPr sz="2950" spc="5" dirty="0">
                <a:latin typeface="Verdana"/>
                <a:cs typeface="Verdana"/>
              </a:rPr>
              <a:t>CPI</a:t>
            </a:r>
            <a:r>
              <a:rPr sz="2950" spc="10" dirty="0">
                <a:latin typeface="Verdana"/>
                <a:cs typeface="Verdana"/>
              </a:rPr>
              <a:t> </a:t>
            </a:r>
            <a:r>
              <a:rPr sz="2950" spc="75" dirty="0">
                <a:latin typeface="Verdana"/>
                <a:cs typeface="Verdana"/>
              </a:rPr>
              <a:t>and</a:t>
            </a:r>
            <a:r>
              <a:rPr sz="2950" spc="80" dirty="0">
                <a:latin typeface="Verdana"/>
                <a:cs typeface="Verdana"/>
              </a:rPr>
              <a:t> Unemployment</a:t>
            </a:r>
            <a:r>
              <a:rPr sz="2950" spc="85" dirty="0">
                <a:latin typeface="Verdana"/>
                <a:cs typeface="Verdana"/>
              </a:rPr>
              <a:t> </a:t>
            </a:r>
            <a:r>
              <a:rPr sz="2950" spc="25" dirty="0">
                <a:latin typeface="Verdana"/>
                <a:cs typeface="Verdana"/>
              </a:rPr>
              <a:t>shows</a:t>
            </a:r>
            <a:r>
              <a:rPr sz="2950" spc="30" dirty="0">
                <a:latin typeface="Verdana"/>
                <a:cs typeface="Verdana"/>
              </a:rPr>
              <a:t> </a:t>
            </a:r>
            <a:r>
              <a:rPr sz="2950" spc="-40" dirty="0">
                <a:latin typeface="Verdana"/>
                <a:cs typeface="Verdana"/>
              </a:rPr>
              <a:t>a </a:t>
            </a:r>
            <a:r>
              <a:rPr sz="2950" spc="-35" dirty="0">
                <a:latin typeface="Verdana"/>
                <a:cs typeface="Verdana"/>
              </a:rPr>
              <a:t> </a:t>
            </a:r>
            <a:r>
              <a:rPr sz="2950" spc="15" dirty="0">
                <a:latin typeface="Verdana"/>
                <a:cs typeface="Verdana"/>
              </a:rPr>
              <a:t>negative </a:t>
            </a:r>
            <a:r>
              <a:rPr sz="2950" spc="10" dirty="0">
                <a:latin typeface="Verdana"/>
                <a:cs typeface="Verdana"/>
              </a:rPr>
              <a:t>correlation </a:t>
            </a:r>
            <a:r>
              <a:rPr sz="2950" spc="85" dirty="0">
                <a:latin typeface="Verdana"/>
                <a:cs typeface="Verdana"/>
              </a:rPr>
              <a:t>on </a:t>
            </a:r>
            <a:r>
              <a:rPr sz="2950" spc="55" dirty="0">
                <a:latin typeface="Verdana"/>
                <a:cs typeface="Verdana"/>
              </a:rPr>
              <a:t>the </a:t>
            </a:r>
            <a:r>
              <a:rPr sz="2950" spc="25" dirty="0">
                <a:latin typeface="Verdana"/>
                <a:cs typeface="Verdana"/>
              </a:rPr>
              <a:t>other </a:t>
            </a:r>
            <a:r>
              <a:rPr sz="2950" spc="85" dirty="0">
                <a:latin typeface="Verdana"/>
                <a:cs typeface="Verdana"/>
              </a:rPr>
              <a:t>hand </a:t>
            </a:r>
            <a:r>
              <a:rPr sz="2950" spc="90" dirty="0">
                <a:latin typeface="Verdana"/>
                <a:cs typeface="Verdana"/>
              </a:rPr>
              <a:t> </a:t>
            </a:r>
            <a:r>
              <a:rPr sz="2950" spc="160" dirty="0">
                <a:latin typeface="Verdana"/>
                <a:cs typeface="Verdana"/>
              </a:rPr>
              <a:t>F</a:t>
            </a:r>
            <a:r>
              <a:rPr sz="2950" spc="105" dirty="0">
                <a:latin typeface="Verdana"/>
                <a:cs typeface="Verdana"/>
              </a:rPr>
              <a:t>u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325" dirty="0">
                <a:latin typeface="Verdana"/>
                <a:cs typeface="Verdana"/>
              </a:rPr>
              <a:t>P</a:t>
            </a:r>
            <a:r>
              <a:rPr sz="2950" spc="-85" dirty="0">
                <a:latin typeface="Verdana"/>
                <a:cs typeface="Verdana"/>
              </a:rPr>
              <a:t>r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110" dirty="0">
                <a:latin typeface="Verdana"/>
                <a:cs typeface="Verdana"/>
              </a:rPr>
              <a:t>c</a:t>
            </a:r>
            <a:r>
              <a:rPr sz="2950" spc="15" dirty="0">
                <a:latin typeface="Verdana"/>
                <a:cs typeface="Verdana"/>
              </a:rPr>
              <a:t>e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-105" dirty="0">
                <a:latin typeface="Verdana"/>
                <a:cs typeface="Verdana"/>
              </a:rPr>
              <a:t>s</a:t>
            </a:r>
            <a:r>
              <a:rPr sz="2950" spc="120" dirty="0">
                <a:latin typeface="Verdana"/>
                <a:cs typeface="Verdana"/>
              </a:rPr>
              <a:t>h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170" dirty="0">
                <a:latin typeface="Verdana"/>
                <a:cs typeface="Verdana"/>
              </a:rPr>
              <a:t>w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-40" dirty="0">
                <a:latin typeface="Verdana"/>
                <a:cs typeface="Verdana"/>
              </a:rPr>
              <a:t>a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50" dirty="0">
                <a:latin typeface="Verdana"/>
                <a:cs typeface="Verdana"/>
              </a:rPr>
              <a:t>p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-105" dirty="0">
                <a:latin typeface="Verdana"/>
                <a:cs typeface="Verdana"/>
              </a:rPr>
              <a:t>s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-160" dirty="0">
                <a:latin typeface="Verdana"/>
                <a:cs typeface="Verdana"/>
              </a:rPr>
              <a:t>v</a:t>
            </a:r>
            <a:r>
              <a:rPr sz="2950" spc="15" dirty="0">
                <a:latin typeface="Verdana"/>
                <a:cs typeface="Verdana"/>
              </a:rPr>
              <a:t>e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10" dirty="0">
                <a:latin typeface="Verdana"/>
                <a:cs typeface="Verdana"/>
              </a:rPr>
              <a:t>c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-85" dirty="0">
                <a:latin typeface="Verdana"/>
                <a:cs typeface="Verdana"/>
              </a:rPr>
              <a:t>rr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125" dirty="0">
                <a:latin typeface="Verdana"/>
                <a:cs typeface="Verdana"/>
              </a:rPr>
              <a:t>n</a:t>
            </a:r>
            <a:endParaRPr sz="2950">
              <a:latin typeface="Verdana"/>
              <a:cs typeface="Verdana"/>
            </a:endParaRPr>
          </a:p>
          <a:p>
            <a:pPr marL="12700" marR="9525" algn="just">
              <a:lnSpc>
                <a:spcPct val="115799"/>
              </a:lnSpc>
              <a:buSzPct val="96610"/>
              <a:buChar char="•"/>
              <a:tabLst>
                <a:tab pos="123825" algn="l"/>
              </a:tabLst>
            </a:pPr>
            <a:r>
              <a:rPr sz="2950" spc="80" dirty="0">
                <a:latin typeface="Verdana"/>
                <a:cs typeface="Verdana"/>
              </a:rPr>
              <a:t>Unemployment </a:t>
            </a:r>
            <a:r>
              <a:rPr sz="2950" spc="75" dirty="0">
                <a:latin typeface="Verdana"/>
                <a:cs typeface="Verdana"/>
              </a:rPr>
              <a:t>and </a:t>
            </a:r>
            <a:r>
              <a:rPr sz="2950" spc="65" dirty="0">
                <a:latin typeface="Verdana"/>
                <a:cs typeface="Verdana"/>
              </a:rPr>
              <a:t>Fuel </a:t>
            </a:r>
            <a:r>
              <a:rPr sz="2950" spc="35" dirty="0">
                <a:latin typeface="Verdana"/>
                <a:cs typeface="Verdana"/>
              </a:rPr>
              <a:t>price </a:t>
            </a:r>
            <a:r>
              <a:rPr sz="2950" spc="-35" dirty="0">
                <a:latin typeface="Verdana"/>
                <a:cs typeface="Verdana"/>
              </a:rPr>
              <a:t>are </a:t>
            </a:r>
            <a:r>
              <a:rPr sz="2950" spc="-30" dirty="0">
                <a:latin typeface="Verdana"/>
                <a:cs typeface="Verdana"/>
              </a:rPr>
              <a:t>also </a:t>
            </a:r>
            <a:r>
              <a:rPr sz="2950" spc="-25" dirty="0">
                <a:latin typeface="Verdana"/>
                <a:cs typeface="Verdana"/>
              </a:rPr>
              <a:t> </a:t>
            </a:r>
            <a:r>
              <a:rPr sz="2950" spc="120" dirty="0">
                <a:latin typeface="Verdana"/>
                <a:cs typeface="Verdana"/>
              </a:rPr>
              <a:t>n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175" dirty="0">
                <a:latin typeface="Verdana"/>
                <a:cs typeface="Verdana"/>
              </a:rPr>
              <a:t>g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-160" dirty="0">
                <a:latin typeface="Verdana"/>
                <a:cs typeface="Verdana"/>
              </a:rPr>
              <a:t>v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155" dirty="0">
                <a:latin typeface="Verdana"/>
                <a:cs typeface="Verdana"/>
              </a:rPr>
              <a:t>y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10" dirty="0">
                <a:latin typeface="Verdana"/>
                <a:cs typeface="Verdana"/>
              </a:rPr>
              <a:t>c</a:t>
            </a:r>
            <a:r>
              <a:rPr sz="2950" spc="45" dirty="0">
                <a:latin typeface="Verdana"/>
                <a:cs typeface="Verdana"/>
              </a:rPr>
              <a:t>o</a:t>
            </a:r>
            <a:r>
              <a:rPr sz="2950" spc="-85" dirty="0">
                <a:latin typeface="Verdana"/>
                <a:cs typeface="Verdana"/>
              </a:rPr>
              <a:t>rr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25" dirty="0">
                <a:latin typeface="Verdana"/>
                <a:cs typeface="Verdana"/>
              </a:rPr>
              <a:t>t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155" dirty="0">
                <a:latin typeface="Verdana"/>
                <a:cs typeface="Verdana"/>
              </a:rPr>
              <a:t>d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806" y="81"/>
            <a:ext cx="8686800" cy="10287000"/>
          </a:xfrm>
          <a:custGeom>
            <a:avLst/>
            <a:gdLst/>
            <a:ahLst/>
            <a:cxnLst/>
            <a:rect l="l" t="t" r="r" b="b"/>
            <a:pathLst>
              <a:path w="8686800" h="10287000">
                <a:moveTo>
                  <a:pt x="8686799" y="10286837"/>
                </a:moveTo>
                <a:lnTo>
                  <a:pt x="0" y="10286837"/>
                </a:lnTo>
                <a:lnTo>
                  <a:pt x="0" y="0"/>
                </a:lnTo>
                <a:lnTo>
                  <a:pt x="8686799" y="0"/>
                </a:lnTo>
                <a:lnTo>
                  <a:pt x="8686799" y="10286837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V="1">
            <a:off x="1581257" y="3861473"/>
            <a:ext cx="1498659" cy="1173278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30" y="5257890"/>
            <a:ext cx="4772025" cy="5029200"/>
            <a:chOff x="2530" y="5257890"/>
            <a:chExt cx="4772025" cy="5029200"/>
          </a:xfrm>
        </p:grpSpPr>
        <p:sp>
          <p:nvSpPr>
            <p:cNvPr id="5" name="object 5"/>
            <p:cNvSpPr/>
            <p:nvPr/>
          </p:nvSpPr>
          <p:spPr>
            <a:xfrm>
              <a:off x="2530" y="8256707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0" y="5257890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1105" y="8252123"/>
            <a:ext cx="131059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4"/>
            <a:ext cx="1581258" cy="10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4579" y="911578"/>
            <a:ext cx="6800849" cy="3590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19895" y="4806413"/>
            <a:ext cx="6829424" cy="46577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94795" y="2272937"/>
            <a:ext cx="7661909" cy="5523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150" dirty="0">
                <a:latin typeface="Verdana"/>
                <a:cs typeface="Verdana"/>
              </a:rPr>
              <a:t>It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80" dirty="0">
                <a:latin typeface="Verdana"/>
                <a:cs typeface="Verdana"/>
              </a:rPr>
              <a:t>could </a:t>
            </a:r>
            <a:r>
              <a:rPr sz="2800" spc="85" dirty="0">
                <a:latin typeface="Verdana"/>
                <a:cs typeface="Verdana"/>
              </a:rPr>
              <a:t>be </a:t>
            </a:r>
            <a:r>
              <a:rPr sz="2800" spc="-65" dirty="0">
                <a:latin typeface="Verdana"/>
                <a:cs typeface="Verdana"/>
              </a:rPr>
              <a:t>as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Enough </a:t>
            </a:r>
            <a:r>
              <a:rPr sz="2800" spc="65" dirty="0">
                <a:latin typeface="Verdana"/>
                <a:cs typeface="Verdana"/>
              </a:rPr>
              <a:t>buying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during 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offers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holidays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(Black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Friday 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Sales,Chrismas, </a:t>
            </a:r>
            <a:r>
              <a:rPr sz="2800" spc="120" dirty="0">
                <a:latin typeface="Verdana"/>
                <a:cs typeface="Verdana"/>
              </a:rPr>
              <a:t>New </a:t>
            </a:r>
            <a:r>
              <a:rPr sz="2800" spc="-120" dirty="0">
                <a:latin typeface="Verdana"/>
                <a:cs typeface="Verdana"/>
              </a:rPr>
              <a:t>year)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-15" dirty="0">
                <a:latin typeface="Verdana"/>
                <a:cs typeface="Verdana"/>
              </a:rPr>
              <a:t>later </a:t>
            </a:r>
            <a:r>
              <a:rPr sz="2800" spc="-45" dirty="0">
                <a:latin typeface="Verdana"/>
                <a:cs typeface="Verdana"/>
              </a:rPr>
              <a:t>sales 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go</a:t>
            </a:r>
            <a:r>
              <a:rPr sz="2800" spc="114" dirty="0">
                <a:latin typeface="Verdana"/>
                <a:cs typeface="Verdana"/>
              </a:rPr>
              <a:t> </a:t>
            </a:r>
            <a:r>
              <a:rPr sz="2800" spc="120" dirty="0">
                <a:latin typeface="Verdana"/>
                <a:cs typeface="Verdana"/>
              </a:rPr>
              <a:t>down</a:t>
            </a:r>
            <a:r>
              <a:rPr sz="2800" spc="122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then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again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gaining 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245" dirty="0">
                <a:latin typeface="Verdana"/>
                <a:cs typeface="Verdana"/>
              </a:rPr>
              <a:t>m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425" dirty="0" smtClean="0">
                <a:latin typeface="Verdana"/>
                <a:cs typeface="Verdana"/>
              </a:rPr>
              <a:t>.</a:t>
            </a:r>
            <a:endParaRPr lang="en-IN" sz="2800" spc="-425" dirty="0" smtClean="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  <a:spcBef>
                <a:spcPts val="100"/>
              </a:spcBef>
              <a:buSzPct val="96428"/>
              <a:tabLst>
                <a:tab pos="118745" algn="l"/>
              </a:tabLst>
            </a:pPr>
            <a:endParaRPr sz="2800" dirty="0">
              <a:latin typeface="Verdana"/>
              <a:cs typeface="Verdana"/>
            </a:endParaRPr>
          </a:p>
          <a:p>
            <a:pPr marL="12700" marR="5715" algn="just">
              <a:lnSpc>
                <a:spcPct val="116100"/>
              </a:lnSpc>
              <a:buSzPct val="96428"/>
              <a:buChar char="•"/>
              <a:tabLst>
                <a:tab pos="118745" algn="l"/>
              </a:tabLst>
            </a:pPr>
            <a:r>
              <a:rPr sz="2800" spc="-105" dirty="0">
                <a:latin typeface="Verdana"/>
                <a:cs typeface="Verdana"/>
              </a:rPr>
              <a:t>In </a:t>
            </a:r>
            <a:r>
              <a:rPr sz="2800" spc="25" dirty="0">
                <a:latin typeface="Verdana"/>
                <a:cs typeface="Verdana"/>
              </a:rPr>
              <a:t>Nov </a:t>
            </a:r>
            <a:r>
              <a:rPr sz="2800" spc="-25" dirty="0">
                <a:latin typeface="Verdana"/>
                <a:cs typeface="Verdana"/>
              </a:rPr>
              <a:t>also </a:t>
            </a:r>
            <a:r>
              <a:rPr sz="2800" spc="60" dirty="0">
                <a:latin typeface="Verdana"/>
                <a:cs typeface="Verdana"/>
              </a:rPr>
              <a:t>people show </a:t>
            </a:r>
            <a:r>
              <a:rPr sz="2800" spc="-50" dirty="0">
                <a:latin typeface="Verdana"/>
                <a:cs typeface="Verdana"/>
              </a:rPr>
              <a:t>less </a:t>
            </a:r>
            <a:r>
              <a:rPr sz="2800" spc="65" dirty="0">
                <a:latin typeface="Verdana"/>
                <a:cs typeface="Verdana"/>
              </a:rPr>
              <a:t>buying can 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b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5" dirty="0">
                <a:latin typeface="Verdana"/>
                <a:cs typeface="Verdana"/>
              </a:rPr>
              <a:t>g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5" dirty="0">
                <a:latin typeface="Verdana"/>
                <a:cs typeface="Verdana"/>
              </a:rPr>
              <a:t>g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12700" marR="5715" algn="just">
              <a:lnSpc>
                <a:spcPct val="116100"/>
              </a:lnSpc>
              <a:buSzPct val="96428"/>
              <a:buChar char="•"/>
              <a:tabLst>
                <a:tab pos="118745" algn="l"/>
              </a:tabLst>
            </a:pPr>
            <a:r>
              <a:rPr sz="2800" spc="65" dirty="0">
                <a:latin typeface="Verdana"/>
                <a:cs typeface="Verdana"/>
              </a:rPr>
              <a:t>whole </a:t>
            </a:r>
            <a:r>
              <a:rPr sz="2800" spc="25" dirty="0">
                <a:latin typeface="Verdana"/>
                <a:cs typeface="Verdana"/>
              </a:rPr>
              <a:t>data </a:t>
            </a:r>
            <a:r>
              <a:rPr sz="2800" spc="-20" dirty="0">
                <a:latin typeface="Verdana"/>
                <a:cs typeface="Verdana"/>
              </a:rPr>
              <a:t>for </a:t>
            </a:r>
            <a:r>
              <a:rPr sz="2800" spc="-130" dirty="0">
                <a:latin typeface="Verdana"/>
                <a:cs typeface="Verdana"/>
              </a:rPr>
              <a:t>Dec-2013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335" dirty="0">
                <a:latin typeface="Verdana"/>
                <a:cs typeface="Verdana"/>
              </a:rPr>
              <a:t>I</a:t>
            </a:r>
            <a:r>
              <a:rPr sz="2800" spc="-33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guess </a:t>
            </a:r>
            <a:r>
              <a:rPr sz="2800" spc="-55" dirty="0">
                <a:latin typeface="Verdana"/>
                <a:cs typeface="Verdana"/>
              </a:rPr>
              <a:t>is </a:t>
            </a:r>
            <a:r>
              <a:rPr sz="2800" spc="65" dirty="0">
                <a:latin typeface="Verdana"/>
                <a:cs typeface="Verdana"/>
              </a:rPr>
              <a:t>not 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available </a:t>
            </a:r>
            <a:r>
              <a:rPr sz="2800" spc="-20" dirty="0">
                <a:latin typeface="Verdana"/>
                <a:cs typeface="Verdana"/>
              </a:rPr>
              <a:t>so </a:t>
            </a:r>
            <a:r>
              <a:rPr sz="2800" dirty="0">
                <a:latin typeface="Verdana"/>
                <a:cs typeface="Verdana"/>
              </a:rPr>
              <a:t>even </a:t>
            </a:r>
            <a:r>
              <a:rPr sz="2800" spc="-20" dirty="0">
                <a:latin typeface="Verdana"/>
                <a:cs typeface="Verdana"/>
              </a:rPr>
              <a:t>after </a:t>
            </a:r>
            <a:r>
              <a:rPr sz="2800" spc="15" dirty="0">
                <a:latin typeface="Verdana"/>
                <a:cs typeface="Verdana"/>
              </a:rPr>
              <a:t>spike </a:t>
            </a:r>
            <a:r>
              <a:rPr sz="2800" spc="50" dirty="0">
                <a:latin typeface="Verdana"/>
                <a:cs typeface="Verdana"/>
              </a:rPr>
              <a:t>in </a:t>
            </a:r>
            <a:r>
              <a:rPr sz="2800" spc="95" dirty="0">
                <a:latin typeface="Verdana"/>
                <a:cs typeface="Verdana"/>
              </a:rPr>
              <a:t>Dec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v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140" dirty="0">
                <a:latin typeface="Verdana"/>
                <a:cs typeface="Verdana"/>
              </a:rPr>
              <a:t>y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4632" y="3617725"/>
            <a:ext cx="13515975" cy="6667500"/>
          </a:xfrm>
          <a:custGeom>
            <a:avLst/>
            <a:gdLst/>
            <a:ahLst/>
            <a:cxnLst/>
            <a:rect l="l" t="t" r="r" b="b"/>
            <a:pathLst>
              <a:path w="13515975" h="6667500">
                <a:moveTo>
                  <a:pt x="13515833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3515833" y="0"/>
                </a:lnTo>
                <a:lnTo>
                  <a:pt x="13515833" y="6667499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1744" y="1534659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1862" y="2317600"/>
            <a:ext cx="4407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35" dirty="0">
                <a:latin typeface="Verdana"/>
                <a:cs typeface="Verdana"/>
              </a:rPr>
              <a:t>I</a:t>
            </a:r>
            <a:r>
              <a:rPr sz="2800" b="0" spc="30" dirty="0">
                <a:latin typeface="Verdana"/>
                <a:cs typeface="Verdana"/>
              </a:rPr>
              <a:t>t</a:t>
            </a:r>
            <a:r>
              <a:rPr sz="2800" b="0" spc="-254" dirty="0">
                <a:latin typeface="Verdana"/>
                <a:cs typeface="Verdana"/>
              </a:rPr>
              <a:t> </a:t>
            </a:r>
            <a:r>
              <a:rPr sz="2800" b="0" spc="-95" dirty="0">
                <a:latin typeface="Verdana"/>
                <a:cs typeface="Verdana"/>
              </a:rPr>
              <a:t>s</a:t>
            </a:r>
            <a:r>
              <a:rPr sz="2800" b="0" spc="114" dirty="0">
                <a:latin typeface="Verdana"/>
                <a:cs typeface="Verdana"/>
              </a:rPr>
              <a:t>h</a:t>
            </a:r>
            <a:r>
              <a:rPr sz="2800" b="0" spc="50" dirty="0">
                <a:latin typeface="Verdana"/>
                <a:cs typeface="Verdana"/>
              </a:rPr>
              <a:t>o</a:t>
            </a:r>
            <a:r>
              <a:rPr sz="2800" b="0" spc="160" dirty="0">
                <a:latin typeface="Verdana"/>
                <a:cs typeface="Verdana"/>
              </a:rPr>
              <a:t>w</a:t>
            </a:r>
            <a:r>
              <a:rPr sz="2800" b="0" spc="-90" dirty="0">
                <a:latin typeface="Verdana"/>
                <a:cs typeface="Verdana"/>
              </a:rPr>
              <a:t>s</a:t>
            </a:r>
            <a:r>
              <a:rPr sz="2800" b="0" spc="-254" dirty="0">
                <a:latin typeface="Verdana"/>
                <a:cs typeface="Verdana"/>
              </a:rPr>
              <a:t> </a:t>
            </a:r>
            <a:r>
              <a:rPr sz="2800" b="0" spc="-30" dirty="0">
                <a:latin typeface="Verdana"/>
                <a:cs typeface="Verdana"/>
              </a:rPr>
              <a:t>a</a:t>
            </a:r>
            <a:r>
              <a:rPr sz="2800" b="0" spc="-254" dirty="0">
                <a:latin typeface="Verdana"/>
                <a:cs typeface="Verdana"/>
              </a:rPr>
              <a:t> </a:t>
            </a:r>
            <a:r>
              <a:rPr sz="2800" b="0" spc="-95" dirty="0">
                <a:latin typeface="Verdana"/>
                <a:cs typeface="Verdana"/>
              </a:rPr>
              <a:t>s</a:t>
            </a:r>
            <a:r>
              <a:rPr sz="2800" b="0" spc="-20" dirty="0">
                <a:latin typeface="Verdana"/>
                <a:cs typeface="Verdana"/>
              </a:rPr>
              <a:t>i</a:t>
            </a:r>
            <a:r>
              <a:rPr sz="2800" b="0" spc="145" dirty="0">
                <a:latin typeface="Verdana"/>
                <a:cs typeface="Verdana"/>
              </a:rPr>
              <a:t>d</a:t>
            </a:r>
            <a:r>
              <a:rPr sz="2800" b="0" spc="15" dirty="0">
                <a:latin typeface="Verdana"/>
                <a:cs typeface="Verdana"/>
              </a:rPr>
              <a:t>e</a:t>
            </a:r>
            <a:r>
              <a:rPr sz="2800" b="0" spc="160" dirty="0">
                <a:latin typeface="Verdana"/>
                <a:cs typeface="Verdana"/>
              </a:rPr>
              <a:t>w</a:t>
            </a:r>
            <a:r>
              <a:rPr sz="2800" b="0" spc="-35" dirty="0">
                <a:latin typeface="Verdana"/>
                <a:cs typeface="Verdana"/>
              </a:rPr>
              <a:t>a</a:t>
            </a:r>
            <a:r>
              <a:rPr sz="2800" b="0" spc="-140" dirty="0">
                <a:latin typeface="Verdana"/>
                <a:cs typeface="Verdana"/>
              </a:rPr>
              <a:t>y</a:t>
            </a:r>
            <a:r>
              <a:rPr sz="2800" b="0" spc="-254" dirty="0">
                <a:latin typeface="Verdana"/>
                <a:cs typeface="Verdana"/>
              </a:rPr>
              <a:t> </a:t>
            </a:r>
            <a:r>
              <a:rPr sz="2800" b="0" spc="25" dirty="0">
                <a:latin typeface="Verdana"/>
                <a:cs typeface="Verdana"/>
              </a:rPr>
              <a:t>t</a:t>
            </a:r>
            <a:r>
              <a:rPr sz="2800" b="0" spc="-80" dirty="0">
                <a:latin typeface="Verdana"/>
                <a:cs typeface="Verdana"/>
              </a:rPr>
              <a:t>r</a:t>
            </a:r>
            <a:r>
              <a:rPr sz="2800" b="0" spc="15" dirty="0">
                <a:latin typeface="Verdana"/>
                <a:cs typeface="Verdana"/>
              </a:rPr>
              <a:t>e</a:t>
            </a:r>
            <a:r>
              <a:rPr sz="2800" b="0" spc="114" dirty="0">
                <a:latin typeface="Verdana"/>
                <a:cs typeface="Verdana"/>
              </a:rPr>
              <a:t>n</a:t>
            </a:r>
            <a:r>
              <a:rPr sz="2800" b="0" spc="150" dirty="0"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0" y="5257893"/>
            <a:ext cx="4772025" cy="5029200"/>
            <a:chOff x="2530" y="5257893"/>
            <a:chExt cx="4772025" cy="5029200"/>
          </a:xfrm>
        </p:grpSpPr>
        <p:sp>
          <p:nvSpPr>
            <p:cNvPr id="6" name="object 6"/>
            <p:cNvSpPr/>
            <p:nvPr/>
          </p:nvSpPr>
          <p:spPr>
            <a:xfrm>
              <a:off x="2530" y="8256710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0" y="5257893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417"/>
            <a:ext cx="1581258" cy="1000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21999" y="4928440"/>
            <a:ext cx="12009755" cy="4953000"/>
            <a:chOff x="6121999" y="4928440"/>
            <a:chExt cx="12009755" cy="49530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21105" y="8252126"/>
              <a:ext cx="1310591" cy="10000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99" y="4928440"/>
              <a:ext cx="11134724" cy="49529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4851434" y="2"/>
            <a:ext cx="3435350" cy="3621404"/>
            <a:chOff x="14851434" y="2"/>
            <a:chExt cx="3435350" cy="3621404"/>
          </a:xfrm>
        </p:grpSpPr>
        <p:sp>
          <p:nvSpPr>
            <p:cNvPr id="13" name="object 13"/>
            <p:cNvSpPr/>
            <p:nvPr/>
          </p:nvSpPr>
          <p:spPr>
            <a:xfrm>
              <a:off x="14851434" y="2"/>
              <a:ext cx="3435350" cy="1452245"/>
            </a:xfrm>
            <a:custGeom>
              <a:avLst/>
              <a:gdLst/>
              <a:ahLst/>
              <a:cxnLst/>
              <a:rect l="l" t="t" r="r" b="b"/>
              <a:pathLst>
                <a:path w="3435350" h="1452245">
                  <a:moveTo>
                    <a:pt x="1807663" y="1451702"/>
                  </a:moveTo>
                  <a:lnTo>
                    <a:pt x="1762271" y="1450552"/>
                  </a:lnTo>
                  <a:lnTo>
                    <a:pt x="1716976" y="1447102"/>
                  </a:lnTo>
                  <a:lnTo>
                    <a:pt x="1671876" y="1441353"/>
                  </a:lnTo>
                  <a:lnTo>
                    <a:pt x="1627069" y="1433303"/>
                  </a:lnTo>
                  <a:lnTo>
                    <a:pt x="1582650" y="1422954"/>
                  </a:lnTo>
                  <a:lnTo>
                    <a:pt x="1538719" y="1410305"/>
                  </a:lnTo>
                  <a:lnTo>
                    <a:pt x="1495373" y="1395356"/>
                  </a:lnTo>
                  <a:lnTo>
                    <a:pt x="1452708" y="1378108"/>
                  </a:lnTo>
                  <a:lnTo>
                    <a:pt x="1410823" y="1358559"/>
                  </a:lnTo>
                  <a:lnTo>
                    <a:pt x="1369815" y="1336711"/>
                  </a:lnTo>
                  <a:lnTo>
                    <a:pt x="1329782" y="1312563"/>
                  </a:lnTo>
                  <a:lnTo>
                    <a:pt x="1290821" y="1286116"/>
                  </a:lnTo>
                  <a:lnTo>
                    <a:pt x="1253029" y="1257368"/>
                  </a:lnTo>
                  <a:lnTo>
                    <a:pt x="1216504" y="1226321"/>
                  </a:lnTo>
                  <a:lnTo>
                    <a:pt x="1181344" y="1192973"/>
                  </a:lnTo>
                  <a:lnTo>
                    <a:pt x="72525" y="82496"/>
                  </a:lnTo>
                  <a:lnTo>
                    <a:pt x="27908" y="34358"/>
                  </a:lnTo>
                  <a:lnTo>
                    <a:pt x="0" y="0"/>
                  </a:lnTo>
                  <a:lnTo>
                    <a:pt x="3435029" y="0"/>
                  </a:lnTo>
                  <a:lnTo>
                    <a:pt x="3435029" y="190349"/>
                  </a:lnTo>
                  <a:lnTo>
                    <a:pt x="2433903" y="1192973"/>
                  </a:lnTo>
                  <a:lnTo>
                    <a:pt x="2398753" y="1226321"/>
                  </a:lnTo>
                  <a:lnTo>
                    <a:pt x="2362238" y="1257368"/>
                  </a:lnTo>
                  <a:lnTo>
                    <a:pt x="2324455" y="1286116"/>
                  </a:lnTo>
                  <a:lnTo>
                    <a:pt x="2285501" y="1312563"/>
                  </a:lnTo>
                  <a:lnTo>
                    <a:pt x="2245475" y="1336711"/>
                  </a:lnTo>
                  <a:lnTo>
                    <a:pt x="2204474" y="1358559"/>
                  </a:lnTo>
                  <a:lnTo>
                    <a:pt x="2162595" y="1378108"/>
                  </a:lnTo>
                  <a:lnTo>
                    <a:pt x="2119936" y="1395356"/>
                  </a:lnTo>
                  <a:lnTo>
                    <a:pt x="2076594" y="1410305"/>
                  </a:lnTo>
                  <a:lnTo>
                    <a:pt x="2032667" y="1422954"/>
                  </a:lnTo>
                  <a:lnTo>
                    <a:pt x="1988251" y="1433303"/>
                  </a:lnTo>
                  <a:lnTo>
                    <a:pt x="1943446" y="1441353"/>
                  </a:lnTo>
                  <a:lnTo>
                    <a:pt x="1898348" y="1447102"/>
                  </a:lnTo>
                  <a:lnTo>
                    <a:pt x="1853054" y="1450552"/>
                  </a:lnTo>
                  <a:lnTo>
                    <a:pt x="1807663" y="145170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04962" y="517762"/>
              <a:ext cx="1181735" cy="3103880"/>
            </a:xfrm>
            <a:custGeom>
              <a:avLst/>
              <a:gdLst/>
              <a:ahLst/>
              <a:cxnLst/>
              <a:rect l="l" t="t" r="r" b="b"/>
              <a:pathLst>
                <a:path w="1181734" h="3103879">
                  <a:moveTo>
                    <a:pt x="1181500" y="3103551"/>
                  </a:moveTo>
                  <a:lnTo>
                    <a:pt x="258341" y="2179010"/>
                  </a:lnTo>
                  <a:lnTo>
                    <a:pt x="225044" y="2143804"/>
                  </a:lnTo>
                  <a:lnTo>
                    <a:pt x="194043" y="2107231"/>
                  </a:lnTo>
                  <a:lnTo>
                    <a:pt x="165338" y="2069389"/>
                  </a:lnTo>
                  <a:lnTo>
                    <a:pt x="138930" y="2030375"/>
                  </a:lnTo>
                  <a:lnTo>
                    <a:pt x="114818" y="1990288"/>
                  </a:lnTo>
                  <a:lnTo>
                    <a:pt x="93003" y="1949224"/>
                  </a:lnTo>
                  <a:lnTo>
                    <a:pt x="73483" y="1907281"/>
                  </a:lnTo>
                  <a:lnTo>
                    <a:pt x="56261" y="1864557"/>
                  </a:lnTo>
                  <a:lnTo>
                    <a:pt x="41334" y="1821149"/>
                  </a:lnTo>
                  <a:lnTo>
                    <a:pt x="28704" y="1777156"/>
                  </a:lnTo>
                  <a:lnTo>
                    <a:pt x="18370" y="1732674"/>
                  </a:lnTo>
                  <a:lnTo>
                    <a:pt x="10333" y="1687801"/>
                  </a:lnTo>
                  <a:lnTo>
                    <a:pt x="4592" y="1642635"/>
                  </a:lnTo>
                  <a:lnTo>
                    <a:pt x="1148" y="1597274"/>
                  </a:lnTo>
                  <a:lnTo>
                    <a:pt x="0" y="1551815"/>
                  </a:lnTo>
                  <a:lnTo>
                    <a:pt x="1148" y="1506355"/>
                  </a:lnTo>
                  <a:lnTo>
                    <a:pt x="4592" y="1460992"/>
                  </a:lnTo>
                  <a:lnTo>
                    <a:pt x="10333" y="1415825"/>
                  </a:lnTo>
                  <a:lnTo>
                    <a:pt x="18370" y="1370950"/>
                  </a:lnTo>
                  <a:lnTo>
                    <a:pt x="28704" y="1326465"/>
                  </a:lnTo>
                  <a:lnTo>
                    <a:pt x="41334" y="1282467"/>
                  </a:lnTo>
                  <a:lnTo>
                    <a:pt x="56261" y="1239055"/>
                  </a:lnTo>
                  <a:lnTo>
                    <a:pt x="73483" y="1196326"/>
                  </a:lnTo>
                  <a:lnTo>
                    <a:pt x="93003" y="1154377"/>
                  </a:lnTo>
                  <a:lnTo>
                    <a:pt x="114818" y="1113307"/>
                  </a:lnTo>
                  <a:lnTo>
                    <a:pt x="138930" y="1073212"/>
                  </a:lnTo>
                  <a:lnTo>
                    <a:pt x="165338" y="1034190"/>
                  </a:lnTo>
                  <a:lnTo>
                    <a:pt x="194043" y="996339"/>
                  </a:lnTo>
                  <a:lnTo>
                    <a:pt x="225044" y="959757"/>
                  </a:lnTo>
                  <a:lnTo>
                    <a:pt x="258341" y="924541"/>
                  </a:lnTo>
                  <a:lnTo>
                    <a:pt x="1181500" y="0"/>
                  </a:lnTo>
                  <a:lnTo>
                    <a:pt x="1181500" y="310355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196" y="4908087"/>
            <a:ext cx="16629380" cy="5379085"/>
          </a:xfrm>
          <a:custGeom>
            <a:avLst/>
            <a:gdLst/>
            <a:ahLst/>
            <a:cxnLst/>
            <a:rect l="l" t="t" r="r" b="b"/>
            <a:pathLst>
              <a:path w="16629380" h="5379084">
                <a:moveTo>
                  <a:pt x="16628801" y="5378912"/>
                </a:moveTo>
                <a:lnTo>
                  <a:pt x="0" y="5378912"/>
                </a:lnTo>
                <a:lnTo>
                  <a:pt x="0" y="0"/>
                </a:lnTo>
                <a:lnTo>
                  <a:pt x="16628801" y="0"/>
                </a:lnTo>
                <a:lnTo>
                  <a:pt x="16628801" y="5378912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4462" y="2364236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74" y="6791544"/>
            <a:ext cx="3311525" cy="3495040"/>
            <a:chOff x="3274" y="6791544"/>
            <a:chExt cx="3311525" cy="3495040"/>
          </a:xfrm>
        </p:grpSpPr>
        <p:sp>
          <p:nvSpPr>
            <p:cNvPr id="5" name="object 5"/>
            <p:cNvSpPr/>
            <p:nvPr/>
          </p:nvSpPr>
          <p:spPr>
            <a:xfrm>
              <a:off x="3274" y="8876126"/>
              <a:ext cx="3311525" cy="1410335"/>
            </a:xfrm>
            <a:custGeom>
              <a:avLst/>
              <a:gdLst/>
              <a:ahLst/>
              <a:cxnLst/>
              <a:rect l="l" t="t" r="r" b="b"/>
              <a:pathLst>
                <a:path w="3311525" h="1410334">
                  <a:moveTo>
                    <a:pt x="1541852" y="0"/>
                  </a:moveTo>
                  <a:lnTo>
                    <a:pt x="1587005" y="0"/>
                  </a:lnTo>
                  <a:lnTo>
                    <a:pt x="1632106" y="2364"/>
                  </a:lnTo>
                  <a:lnTo>
                    <a:pt x="1677052" y="7093"/>
                  </a:lnTo>
                  <a:lnTo>
                    <a:pt x="1721739" y="14186"/>
                  </a:lnTo>
                  <a:lnTo>
                    <a:pt x="1766063" y="23643"/>
                  </a:lnTo>
                  <a:lnTo>
                    <a:pt x="1809920" y="35465"/>
                  </a:lnTo>
                  <a:lnTo>
                    <a:pt x="1853208" y="49651"/>
                  </a:lnTo>
                  <a:lnTo>
                    <a:pt x="1895821" y="66202"/>
                  </a:lnTo>
                  <a:lnTo>
                    <a:pt x="1937656" y="85117"/>
                  </a:lnTo>
                  <a:lnTo>
                    <a:pt x="1978610" y="106396"/>
                  </a:lnTo>
                  <a:lnTo>
                    <a:pt x="2018579" y="130039"/>
                  </a:lnTo>
                  <a:lnTo>
                    <a:pt x="2057459" y="156047"/>
                  </a:lnTo>
                  <a:lnTo>
                    <a:pt x="2095145" y="184420"/>
                  </a:lnTo>
                  <a:lnTo>
                    <a:pt x="2131536" y="215156"/>
                  </a:lnTo>
                  <a:lnTo>
                    <a:pt x="2166526" y="248258"/>
                  </a:lnTo>
                  <a:lnTo>
                    <a:pt x="3232461" y="1315064"/>
                  </a:lnTo>
                  <a:lnTo>
                    <a:pt x="3275354" y="1361309"/>
                  </a:lnTo>
                  <a:lnTo>
                    <a:pt x="3311425" y="1406348"/>
                  </a:lnTo>
                  <a:lnTo>
                    <a:pt x="3311425" y="1410256"/>
                  </a:lnTo>
                  <a:lnTo>
                    <a:pt x="0" y="1410256"/>
                  </a:lnTo>
                  <a:lnTo>
                    <a:pt x="0" y="1211452"/>
                  </a:lnTo>
                  <a:lnTo>
                    <a:pt x="962407" y="248258"/>
                  </a:lnTo>
                  <a:lnTo>
                    <a:pt x="997387" y="215156"/>
                  </a:lnTo>
                  <a:lnTo>
                    <a:pt x="1033768" y="184420"/>
                  </a:lnTo>
                  <a:lnTo>
                    <a:pt x="1071446" y="156047"/>
                  </a:lnTo>
                  <a:lnTo>
                    <a:pt x="1110318" y="130039"/>
                  </a:lnTo>
                  <a:lnTo>
                    <a:pt x="1150280" y="106396"/>
                  </a:lnTo>
                  <a:lnTo>
                    <a:pt x="1191227" y="85117"/>
                  </a:lnTo>
                  <a:lnTo>
                    <a:pt x="1233057" y="66202"/>
                  </a:lnTo>
                  <a:lnTo>
                    <a:pt x="1275665" y="49651"/>
                  </a:lnTo>
                  <a:lnTo>
                    <a:pt x="1318948" y="35465"/>
                  </a:lnTo>
                  <a:lnTo>
                    <a:pt x="1362802" y="23643"/>
                  </a:lnTo>
                  <a:lnTo>
                    <a:pt x="1407123" y="14186"/>
                  </a:lnTo>
                  <a:lnTo>
                    <a:pt x="1451808" y="7093"/>
                  </a:lnTo>
                  <a:lnTo>
                    <a:pt x="1496752" y="2364"/>
                  </a:lnTo>
                  <a:lnTo>
                    <a:pt x="1541852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4" y="6791544"/>
              <a:ext cx="1136015" cy="2981960"/>
            </a:xfrm>
            <a:custGeom>
              <a:avLst/>
              <a:gdLst/>
              <a:ahLst/>
              <a:cxnLst/>
              <a:rect l="l" t="t" r="r" b="b"/>
              <a:pathLst>
                <a:path w="1136015" h="2981959">
                  <a:moveTo>
                    <a:pt x="0" y="0"/>
                  </a:moveTo>
                  <a:lnTo>
                    <a:pt x="887456" y="888182"/>
                  </a:lnTo>
                  <a:lnTo>
                    <a:pt x="920530" y="923194"/>
                  </a:lnTo>
                  <a:lnTo>
                    <a:pt x="951242" y="959607"/>
                  </a:lnTo>
                  <a:lnTo>
                    <a:pt x="979591" y="997319"/>
                  </a:lnTo>
                  <a:lnTo>
                    <a:pt x="1005578" y="1036224"/>
                  </a:lnTo>
                  <a:lnTo>
                    <a:pt x="1029202" y="1076220"/>
                  </a:lnTo>
                  <a:lnTo>
                    <a:pt x="1050464" y="1117202"/>
                  </a:lnTo>
                  <a:lnTo>
                    <a:pt x="1069364" y="1159067"/>
                  </a:lnTo>
                  <a:lnTo>
                    <a:pt x="1085901" y="1201711"/>
                  </a:lnTo>
                  <a:lnTo>
                    <a:pt x="1100075" y="1245030"/>
                  </a:lnTo>
                  <a:lnTo>
                    <a:pt x="1111887" y="1288920"/>
                  </a:lnTo>
                  <a:lnTo>
                    <a:pt x="1121337" y="1333277"/>
                  </a:lnTo>
                  <a:lnTo>
                    <a:pt x="1128424" y="1377999"/>
                  </a:lnTo>
                  <a:lnTo>
                    <a:pt x="1133149" y="1422980"/>
                  </a:lnTo>
                  <a:lnTo>
                    <a:pt x="1135512" y="1468117"/>
                  </a:lnTo>
                  <a:lnTo>
                    <a:pt x="1135512" y="1513307"/>
                  </a:lnTo>
                  <a:lnTo>
                    <a:pt x="1133149" y="1558445"/>
                  </a:lnTo>
                  <a:lnTo>
                    <a:pt x="1128424" y="1603427"/>
                  </a:lnTo>
                  <a:lnTo>
                    <a:pt x="1121337" y="1648151"/>
                  </a:lnTo>
                  <a:lnTo>
                    <a:pt x="1111887" y="1692511"/>
                  </a:lnTo>
                  <a:lnTo>
                    <a:pt x="1100075" y="1736405"/>
                  </a:lnTo>
                  <a:lnTo>
                    <a:pt x="1085901" y="1779728"/>
                  </a:lnTo>
                  <a:lnTo>
                    <a:pt x="1069364" y="1822377"/>
                  </a:lnTo>
                  <a:lnTo>
                    <a:pt x="1050464" y="1864248"/>
                  </a:lnTo>
                  <a:lnTo>
                    <a:pt x="1029202" y="1905237"/>
                  </a:lnTo>
                  <a:lnTo>
                    <a:pt x="1005578" y="1945240"/>
                  </a:lnTo>
                  <a:lnTo>
                    <a:pt x="979591" y="1984153"/>
                  </a:lnTo>
                  <a:lnTo>
                    <a:pt x="951242" y="2021873"/>
                  </a:lnTo>
                  <a:lnTo>
                    <a:pt x="920530" y="2058296"/>
                  </a:lnTo>
                  <a:lnTo>
                    <a:pt x="887456" y="2093318"/>
                  </a:lnTo>
                  <a:lnTo>
                    <a:pt x="0" y="298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1105" y="8252121"/>
            <a:ext cx="131059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4"/>
            <a:ext cx="1581258" cy="1000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51433" y="0"/>
            <a:ext cx="3435350" cy="3621404"/>
            <a:chOff x="14851433" y="0"/>
            <a:chExt cx="3435350" cy="3621404"/>
          </a:xfrm>
        </p:grpSpPr>
        <p:sp>
          <p:nvSpPr>
            <p:cNvPr id="10" name="object 10"/>
            <p:cNvSpPr/>
            <p:nvPr/>
          </p:nvSpPr>
          <p:spPr>
            <a:xfrm>
              <a:off x="14851433" y="0"/>
              <a:ext cx="3435350" cy="1452245"/>
            </a:xfrm>
            <a:custGeom>
              <a:avLst/>
              <a:gdLst/>
              <a:ahLst/>
              <a:cxnLst/>
              <a:rect l="l" t="t" r="r" b="b"/>
              <a:pathLst>
                <a:path w="3435350" h="1452245">
                  <a:moveTo>
                    <a:pt x="1807664" y="1451703"/>
                  </a:moveTo>
                  <a:lnTo>
                    <a:pt x="1762272" y="1450553"/>
                  </a:lnTo>
                  <a:lnTo>
                    <a:pt x="1716978" y="1447104"/>
                  </a:lnTo>
                  <a:lnTo>
                    <a:pt x="1671878" y="1441354"/>
                  </a:lnTo>
                  <a:lnTo>
                    <a:pt x="1627070" y="1433305"/>
                  </a:lnTo>
                  <a:lnTo>
                    <a:pt x="1582652" y="1422956"/>
                  </a:lnTo>
                  <a:lnTo>
                    <a:pt x="1538720" y="1410307"/>
                  </a:lnTo>
                  <a:lnTo>
                    <a:pt x="1495374" y="1395358"/>
                  </a:lnTo>
                  <a:lnTo>
                    <a:pt x="1452709" y="1378109"/>
                  </a:lnTo>
                  <a:lnTo>
                    <a:pt x="1410824" y="1358561"/>
                  </a:lnTo>
                  <a:lnTo>
                    <a:pt x="1369816" y="1336713"/>
                  </a:lnTo>
                  <a:lnTo>
                    <a:pt x="1329783" y="1312565"/>
                  </a:lnTo>
                  <a:lnTo>
                    <a:pt x="1290822" y="1286117"/>
                  </a:lnTo>
                  <a:lnTo>
                    <a:pt x="1253030" y="1257369"/>
                  </a:lnTo>
                  <a:lnTo>
                    <a:pt x="1216505" y="1226322"/>
                  </a:lnTo>
                  <a:lnTo>
                    <a:pt x="1181345" y="1192975"/>
                  </a:lnTo>
                  <a:lnTo>
                    <a:pt x="72527" y="82497"/>
                  </a:lnTo>
                  <a:lnTo>
                    <a:pt x="27909" y="34360"/>
                  </a:lnTo>
                  <a:lnTo>
                    <a:pt x="0" y="0"/>
                  </a:lnTo>
                  <a:lnTo>
                    <a:pt x="3435030" y="0"/>
                  </a:lnTo>
                  <a:lnTo>
                    <a:pt x="3435030" y="190351"/>
                  </a:lnTo>
                  <a:lnTo>
                    <a:pt x="2433905" y="1192975"/>
                  </a:lnTo>
                  <a:lnTo>
                    <a:pt x="2398754" y="1226322"/>
                  </a:lnTo>
                  <a:lnTo>
                    <a:pt x="2362239" y="1257369"/>
                  </a:lnTo>
                  <a:lnTo>
                    <a:pt x="2324456" y="1286117"/>
                  </a:lnTo>
                  <a:lnTo>
                    <a:pt x="2285503" y="1312565"/>
                  </a:lnTo>
                  <a:lnTo>
                    <a:pt x="2245477" y="1336713"/>
                  </a:lnTo>
                  <a:lnTo>
                    <a:pt x="2204475" y="1358561"/>
                  </a:lnTo>
                  <a:lnTo>
                    <a:pt x="2162596" y="1378109"/>
                  </a:lnTo>
                  <a:lnTo>
                    <a:pt x="2119937" y="1395358"/>
                  </a:lnTo>
                  <a:lnTo>
                    <a:pt x="2076595" y="1410307"/>
                  </a:lnTo>
                  <a:lnTo>
                    <a:pt x="2032668" y="1422956"/>
                  </a:lnTo>
                  <a:lnTo>
                    <a:pt x="1988253" y="1433305"/>
                  </a:lnTo>
                  <a:lnTo>
                    <a:pt x="1943447" y="1441354"/>
                  </a:lnTo>
                  <a:lnTo>
                    <a:pt x="1898349" y="1447104"/>
                  </a:lnTo>
                  <a:lnTo>
                    <a:pt x="1853055" y="1450553"/>
                  </a:lnTo>
                  <a:lnTo>
                    <a:pt x="1807664" y="145170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04962" y="517760"/>
              <a:ext cx="1181735" cy="3103880"/>
            </a:xfrm>
            <a:custGeom>
              <a:avLst/>
              <a:gdLst/>
              <a:ahLst/>
              <a:cxnLst/>
              <a:rect l="l" t="t" r="r" b="b"/>
              <a:pathLst>
                <a:path w="1181734" h="3103879">
                  <a:moveTo>
                    <a:pt x="1181500" y="3103551"/>
                  </a:moveTo>
                  <a:lnTo>
                    <a:pt x="258341" y="2179010"/>
                  </a:lnTo>
                  <a:lnTo>
                    <a:pt x="225044" y="2143804"/>
                  </a:lnTo>
                  <a:lnTo>
                    <a:pt x="194043" y="2107231"/>
                  </a:lnTo>
                  <a:lnTo>
                    <a:pt x="165338" y="2069389"/>
                  </a:lnTo>
                  <a:lnTo>
                    <a:pt x="138930" y="2030375"/>
                  </a:lnTo>
                  <a:lnTo>
                    <a:pt x="114818" y="1990288"/>
                  </a:lnTo>
                  <a:lnTo>
                    <a:pt x="93003" y="1949224"/>
                  </a:lnTo>
                  <a:lnTo>
                    <a:pt x="73483" y="1907281"/>
                  </a:lnTo>
                  <a:lnTo>
                    <a:pt x="56261" y="1864557"/>
                  </a:lnTo>
                  <a:lnTo>
                    <a:pt x="41334" y="1821149"/>
                  </a:lnTo>
                  <a:lnTo>
                    <a:pt x="28704" y="1777156"/>
                  </a:lnTo>
                  <a:lnTo>
                    <a:pt x="18370" y="1732674"/>
                  </a:lnTo>
                  <a:lnTo>
                    <a:pt x="10333" y="1687801"/>
                  </a:lnTo>
                  <a:lnTo>
                    <a:pt x="4592" y="1642635"/>
                  </a:lnTo>
                  <a:lnTo>
                    <a:pt x="1148" y="1597274"/>
                  </a:lnTo>
                  <a:lnTo>
                    <a:pt x="0" y="1551815"/>
                  </a:lnTo>
                  <a:lnTo>
                    <a:pt x="1148" y="1506355"/>
                  </a:lnTo>
                  <a:lnTo>
                    <a:pt x="4592" y="1460992"/>
                  </a:lnTo>
                  <a:lnTo>
                    <a:pt x="10333" y="1415825"/>
                  </a:lnTo>
                  <a:lnTo>
                    <a:pt x="18370" y="1370950"/>
                  </a:lnTo>
                  <a:lnTo>
                    <a:pt x="28704" y="1326465"/>
                  </a:lnTo>
                  <a:lnTo>
                    <a:pt x="41334" y="1282467"/>
                  </a:lnTo>
                  <a:lnTo>
                    <a:pt x="56261" y="1239055"/>
                  </a:lnTo>
                  <a:lnTo>
                    <a:pt x="73483" y="1196326"/>
                  </a:lnTo>
                  <a:lnTo>
                    <a:pt x="93003" y="1154377"/>
                  </a:lnTo>
                  <a:lnTo>
                    <a:pt x="114818" y="1113307"/>
                  </a:lnTo>
                  <a:lnTo>
                    <a:pt x="138930" y="1073212"/>
                  </a:lnTo>
                  <a:lnTo>
                    <a:pt x="165338" y="1034190"/>
                  </a:lnTo>
                  <a:lnTo>
                    <a:pt x="194043" y="996339"/>
                  </a:lnTo>
                  <a:lnTo>
                    <a:pt x="225044" y="959757"/>
                  </a:lnTo>
                  <a:lnTo>
                    <a:pt x="258341" y="924541"/>
                  </a:lnTo>
                  <a:lnTo>
                    <a:pt x="1181500" y="0"/>
                  </a:lnTo>
                  <a:lnTo>
                    <a:pt x="1181500" y="310355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9353" y="5563327"/>
            <a:ext cx="14125574" cy="40671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6253" y="2248976"/>
            <a:ext cx="11901170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64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200" dirty="0">
                <a:latin typeface="Verdana"/>
                <a:cs typeface="Verdana"/>
              </a:rPr>
              <a:t>S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Co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85" dirty="0">
                <a:latin typeface="Verdana"/>
                <a:cs typeface="Verdana"/>
              </a:rPr>
              <a:t>A</a:t>
            </a:r>
            <a:r>
              <a:rPr sz="2800" spc="-425" dirty="0">
                <a:latin typeface="Verdana"/>
                <a:cs typeface="Verdana"/>
              </a:rPr>
              <a:t>,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B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C</a:t>
            </a:r>
            <a:endParaRPr sz="2800">
              <a:latin typeface="Verdana"/>
              <a:cs typeface="Verdana"/>
            </a:endParaRPr>
          </a:p>
          <a:p>
            <a:pPr marL="118110" indent="-106045">
              <a:lnSpc>
                <a:spcPct val="100000"/>
              </a:lnSpc>
              <a:spcBef>
                <a:spcPts val="54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60" dirty="0">
                <a:latin typeface="Verdana"/>
                <a:cs typeface="Verdana"/>
              </a:rPr>
              <a:t>Size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wise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store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as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most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85" dirty="0">
                <a:latin typeface="Verdana"/>
                <a:cs typeface="Verdana"/>
              </a:rPr>
              <a:t>no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of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Item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followed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B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than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C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buSzPct val="96428"/>
              <a:buChar char="•"/>
              <a:tabLst>
                <a:tab pos="118745" algn="l"/>
              </a:tabLst>
            </a:pPr>
            <a:r>
              <a:rPr sz="2800" spc="20" dirty="0">
                <a:latin typeface="Verdana"/>
                <a:cs typeface="Verdana"/>
              </a:rPr>
              <a:t>Even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After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less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Count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of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Store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lesser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Size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B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has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more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Weekly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200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C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30" dirty="0"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7255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" y="4444588"/>
            <a:ext cx="18288000" cy="5838825"/>
          </a:xfrm>
          <a:custGeom>
            <a:avLst/>
            <a:gdLst/>
            <a:ahLst/>
            <a:cxnLst/>
            <a:rect l="l" t="t" r="r" b="b"/>
            <a:pathLst>
              <a:path w="18288000" h="5838825">
                <a:moveTo>
                  <a:pt x="18287950" y="5838824"/>
                </a:moveTo>
                <a:lnTo>
                  <a:pt x="0" y="5838824"/>
                </a:lnTo>
                <a:lnTo>
                  <a:pt x="0" y="0"/>
                </a:lnTo>
                <a:lnTo>
                  <a:pt x="18287950" y="0"/>
                </a:lnTo>
                <a:lnTo>
                  <a:pt x="18287950" y="5838824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05193" y="214"/>
            <a:ext cx="3781425" cy="3981450"/>
            <a:chOff x="14505193" y="214"/>
            <a:chExt cx="3781425" cy="3981450"/>
          </a:xfrm>
        </p:grpSpPr>
        <p:sp>
          <p:nvSpPr>
            <p:cNvPr id="5" name="object 5"/>
            <p:cNvSpPr/>
            <p:nvPr/>
          </p:nvSpPr>
          <p:spPr>
            <a:xfrm>
              <a:off x="14505193" y="214"/>
              <a:ext cx="3781425" cy="1607185"/>
            </a:xfrm>
            <a:custGeom>
              <a:avLst/>
              <a:gdLst/>
              <a:ahLst/>
              <a:cxnLst/>
              <a:rect l="l" t="t" r="r" b="b"/>
              <a:pathLst>
                <a:path w="3781425" h="1607185">
                  <a:moveTo>
                    <a:pt x="2019350" y="1606762"/>
                  </a:moveTo>
                  <a:lnTo>
                    <a:pt x="1974082" y="1606762"/>
                  </a:lnTo>
                  <a:lnTo>
                    <a:pt x="1928855" y="1604682"/>
                  </a:lnTo>
                  <a:lnTo>
                    <a:pt x="1883747" y="1600523"/>
                  </a:lnTo>
                  <a:lnTo>
                    <a:pt x="1838840" y="1594284"/>
                  </a:lnTo>
                  <a:lnTo>
                    <a:pt x="1794214" y="1585965"/>
                  </a:lnTo>
                  <a:lnTo>
                    <a:pt x="1749948" y="1575566"/>
                  </a:lnTo>
                  <a:lnTo>
                    <a:pt x="1706125" y="1563088"/>
                  </a:lnTo>
                  <a:lnTo>
                    <a:pt x="1662823" y="1548530"/>
                  </a:lnTo>
                  <a:lnTo>
                    <a:pt x="1620123" y="1531892"/>
                  </a:lnTo>
                  <a:lnTo>
                    <a:pt x="1578106" y="1513174"/>
                  </a:lnTo>
                  <a:lnTo>
                    <a:pt x="1536851" y="1492377"/>
                  </a:lnTo>
                  <a:lnTo>
                    <a:pt x="1496440" y="1469500"/>
                  </a:lnTo>
                  <a:lnTo>
                    <a:pt x="1456952" y="1444543"/>
                  </a:lnTo>
                  <a:lnTo>
                    <a:pt x="1418468" y="1417507"/>
                  </a:lnTo>
                  <a:lnTo>
                    <a:pt x="1381068" y="1388391"/>
                  </a:lnTo>
                  <a:lnTo>
                    <a:pt x="1344832" y="1357195"/>
                  </a:lnTo>
                  <a:lnTo>
                    <a:pt x="1309841" y="1323919"/>
                  </a:lnTo>
                  <a:lnTo>
                    <a:pt x="93817" y="108827"/>
                  </a:lnTo>
                  <a:lnTo>
                    <a:pt x="44885" y="56155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226841"/>
                  </a:lnTo>
                  <a:lnTo>
                    <a:pt x="2683505" y="1323919"/>
                  </a:lnTo>
                  <a:lnTo>
                    <a:pt x="2648524" y="1357195"/>
                  </a:lnTo>
                  <a:lnTo>
                    <a:pt x="2612298" y="1388391"/>
                  </a:lnTo>
                  <a:lnTo>
                    <a:pt x="2574907" y="1417507"/>
                  </a:lnTo>
                  <a:lnTo>
                    <a:pt x="2536431" y="1444543"/>
                  </a:lnTo>
                  <a:lnTo>
                    <a:pt x="2496951" y="1469500"/>
                  </a:lnTo>
                  <a:lnTo>
                    <a:pt x="2456546" y="1492377"/>
                  </a:lnTo>
                  <a:lnTo>
                    <a:pt x="2415298" y="1513174"/>
                  </a:lnTo>
                  <a:lnTo>
                    <a:pt x="2373286" y="1531892"/>
                  </a:lnTo>
                  <a:lnTo>
                    <a:pt x="2330592" y="1548530"/>
                  </a:lnTo>
                  <a:lnTo>
                    <a:pt x="2287294" y="1563088"/>
                  </a:lnTo>
                  <a:lnTo>
                    <a:pt x="2243475" y="1575566"/>
                  </a:lnTo>
                  <a:lnTo>
                    <a:pt x="2199213" y="1585965"/>
                  </a:lnTo>
                  <a:lnTo>
                    <a:pt x="2154589" y="1594284"/>
                  </a:lnTo>
                  <a:lnTo>
                    <a:pt x="2109684" y="1600523"/>
                  </a:lnTo>
                  <a:lnTo>
                    <a:pt x="2064577" y="1604682"/>
                  </a:lnTo>
                  <a:lnTo>
                    <a:pt x="2019350" y="160676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1144" y="585309"/>
              <a:ext cx="1296035" cy="3395979"/>
            </a:xfrm>
            <a:custGeom>
              <a:avLst/>
              <a:gdLst/>
              <a:ahLst/>
              <a:cxnLst/>
              <a:rect l="l" t="t" r="r" b="b"/>
              <a:pathLst>
                <a:path w="1296034" h="3395979">
                  <a:moveTo>
                    <a:pt x="1295474" y="3395927"/>
                  </a:moveTo>
                  <a:lnTo>
                    <a:pt x="283059" y="2384288"/>
                  </a:lnTo>
                  <a:lnTo>
                    <a:pt x="249758" y="2349331"/>
                  </a:lnTo>
                  <a:lnTo>
                    <a:pt x="218538" y="2313129"/>
                  </a:lnTo>
                  <a:lnTo>
                    <a:pt x="189400" y="2275764"/>
                  </a:lnTo>
                  <a:lnTo>
                    <a:pt x="162342" y="2237316"/>
                  </a:lnTo>
                  <a:lnTo>
                    <a:pt x="137367" y="2197864"/>
                  </a:lnTo>
                  <a:lnTo>
                    <a:pt x="114472" y="2157489"/>
                  </a:lnTo>
                  <a:lnTo>
                    <a:pt x="93659" y="2116271"/>
                  </a:lnTo>
                  <a:lnTo>
                    <a:pt x="74927" y="2074291"/>
                  </a:lnTo>
                  <a:lnTo>
                    <a:pt x="58276" y="2031628"/>
                  </a:lnTo>
                  <a:lnTo>
                    <a:pt x="43707" y="1988363"/>
                  </a:lnTo>
                  <a:lnTo>
                    <a:pt x="31219" y="1944576"/>
                  </a:lnTo>
                  <a:lnTo>
                    <a:pt x="20813" y="1900348"/>
                  </a:lnTo>
                  <a:lnTo>
                    <a:pt x="12487" y="1855758"/>
                  </a:lnTo>
                  <a:lnTo>
                    <a:pt x="6243" y="1810887"/>
                  </a:lnTo>
                  <a:lnTo>
                    <a:pt x="2081" y="1765815"/>
                  </a:lnTo>
                  <a:lnTo>
                    <a:pt x="0" y="1720623"/>
                  </a:lnTo>
                  <a:lnTo>
                    <a:pt x="0" y="1675390"/>
                  </a:lnTo>
                  <a:lnTo>
                    <a:pt x="2081" y="1630197"/>
                  </a:lnTo>
                  <a:lnTo>
                    <a:pt x="6243" y="1585124"/>
                  </a:lnTo>
                  <a:lnTo>
                    <a:pt x="12487" y="1540251"/>
                  </a:lnTo>
                  <a:lnTo>
                    <a:pt x="20813" y="1495659"/>
                  </a:lnTo>
                  <a:lnTo>
                    <a:pt x="31219" y="1451427"/>
                  </a:lnTo>
                  <a:lnTo>
                    <a:pt x="43707" y="1407637"/>
                  </a:lnTo>
                  <a:lnTo>
                    <a:pt x="58276" y="1364367"/>
                  </a:lnTo>
                  <a:lnTo>
                    <a:pt x="74927" y="1321699"/>
                  </a:lnTo>
                  <a:lnTo>
                    <a:pt x="93659" y="1279713"/>
                  </a:lnTo>
                  <a:lnTo>
                    <a:pt x="114472" y="1238489"/>
                  </a:lnTo>
                  <a:lnTo>
                    <a:pt x="137367" y="1198107"/>
                  </a:lnTo>
                  <a:lnTo>
                    <a:pt x="162342" y="1158648"/>
                  </a:lnTo>
                  <a:lnTo>
                    <a:pt x="189400" y="1120191"/>
                  </a:lnTo>
                  <a:lnTo>
                    <a:pt x="218538" y="1082817"/>
                  </a:lnTo>
                  <a:lnTo>
                    <a:pt x="249758" y="1046606"/>
                  </a:lnTo>
                  <a:lnTo>
                    <a:pt x="283059" y="1011639"/>
                  </a:lnTo>
                  <a:lnTo>
                    <a:pt x="1295474" y="0"/>
                  </a:lnTo>
                  <a:lnTo>
                    <a:pt x="1295474" y="3395927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59" y="36791"/>
            <a:ext cx="2261565" cy="10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002" y="5212613"/>
            <a:ext cx="14925674" cy="44957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67370" y="2245937"/>
            <a:ext cx="120211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buSzPct val="96610"/>
              <a:buChar char="•"/>
              <a:tabLst>
                <a:tab pos="123825" algn="l"/>
              </a:tabLst>
            </a:pPr>
            <a:r>
              <a:rPr sz="2950" spc="30" dirty="0">
                <a:latin typeface="Verdana"/>
                <a:cs typeface="Verdana"/>
              </a:rPr>
              <a:t>Here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90" dirty="0">
                <a:latin typeface="Verdana"/>
                <a:cs typeface="Verdana"/>
              </a:rPr>
              <a:t>we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65" dirty="0">
                <a:latin typeface="Verdana"/>
                <a:cs typeface="Verdana"/>
              </a:rPr>
              <a:t>can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-25" dirty="0">
                <a:latin typeface="Verdana"/>
                <a:cs typeface="Verdana"/>
              </a:rPr>
              <a:t>see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60" dirty="0">
                <a:latin typeface="Verdana"/>
                <a:cs typeface="Verdana"/>
              </a:rPr>
              <a:t>department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-520" dirty="0">
                <a:latin typeface="Verdana"/>
                <a:cs typeface="Verdana"/>
              </a:rPr>
              <a:t>1-15</a:t>
            </a:r>
            <a:r>
              <a:rPr sz="2950" spc="-350" dirty="0">
                <a:latin typeface="Verdana"/>
                <a:cs typeface="Verdana"/>
              </a:rPr>
              <a:t> </a:t>
            </a:r>
            <a:r>
              <a:rPr sz="2950" spc="-70" dirty="0">
                <a:latin typeface="Verdana"/>
                <a:cs typeface="Verdana"/>
              </a:rPr>
              <a:t>as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35" dirty="0">
                <a:latin typeface="Verdana"/>
                <a:cs typeface="Verdana"/>
              </a:rPr>
              <a:t>well</a:t>
            </a:r>
            <a:r>
              <a:rPr sz="2950" spc="165" dirty="0">
                <a:latin typeface="Verdana"/>
                <a:cs typeface="Verdana"/>
              </a:rPr>
              <a:t> </a:t>
            </a:r>
            <a:r>
              <a:rPr sz="2950" spc="-70" dirty="0">
                <a:latin typeface="Verdana"/>
                <a:cs typeface="Verdana"/>
              </a:rPr>
              <a:t>as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-110" dirty="0">
                <a:latin typeface="Verdana"/>
                <a:cs typeface="Verdana"/>
              </a:rPr>
              <a:t>90-95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-10" dirty="0">
                <a:latin typeface="Verdana"/>
                <a:cs typeface="Verdana"/>
              </a:rPr>
              <a:t>has</a:t>
            </a:r>
            <a:r>
              <a:rPr sz="2950" spc="160" dirty="0">
                <a:latin typeface="Verdana"/>
                <a:cs typeface="Verdana"/>
              </a:rPr>
              <a:t> </a:t>
            </a:r>
            <a:r>
              <a:rPr sz="2950" spc="70" dirty="0">
                <a:latin typeface="Verdana"/>
                <a:cs typeface="Verdana"/>
              </a:rPr>
              <a:t>shown </a:t>
            </a:r>
            <a:r>
              <a:rPr sz="2950" spc="-1025" dirty="0">
                <a:latin typeface="Verdana"/>
                <a:cs typeface="Verdana"/>
              </a:rPr>
              <a:t> </a:t>
            </a:r>
            <a:r>
              <a:rPr sz="2950" spc="120" dirty="0">
                <a:latin typeface="Verdana"/>
                <a:cs typeface="Verdana"/>
              </a:rPr>
              <a:t>h</a:t>
            </a:r>
            <a:r>
              <a:rPr sz="2950" spc="-20" dirty="0">
                <a:latin typeface="Verdana"/>
                <a:cs typeface="Verdana"/>
              </a:rPr>
              <a:t>i</a:t>
            </a:r>
            <a:r>
              <a:rPr sz="2950" spc="175" dirty="0">
                <a:latin typeface="Verdana"/>
                <a:cs typeface="Verdana"/>
              </a:rPr>
              <a:t>g</a:t>
            </a:r>
            <a:r>
              <a:rPr sz="2950" spc="120" dirty="0">
                <a:latin typeface="Verdana"/>
                <a:cs typeface="Verdana"/>
              </a:rPr>
              <a:t>h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80" dirty="0">
                <a:latin typeface="Verdana"/>
                <a:cs typeface="Verdana"/>
              </a:rPr>
              <a:t>r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165" dirty="0">
                <a:latin typeface="Verdana"/>
                <a:cs typeface="Verdana"/>
              </a:rPr>
              <a:t>w</a:t>
            </a:r>
            <a:r>
              <a:rPr sz="2950" spc="10" dirty="0">
                <a:latin typeface="Verdana"/>
                <a:cs typeface="Verdana"/>
              </a:rPr>
              <a:t>ee</a:t>
            </a:r>
            <a:r>
              <a:rPr sz="2950" spc="15" dirty="0">
                <a:latin typeface="Verdana"/>
                <a:cs typeface="Verdana"/>
              </a:rPr>
              <a:t>k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-155" dirty="0">
                <a:latin typeface="Verdana"/>
                <a:cs typeface="Verdana"/>
              </a:rPr>
              <a:t>y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-105" dirty="0">
                <a:latin typeface="Verdana"/>
                <a:cs typeface="Verdana"/>
              </a:rPr>
              <a:t>s</a:t>
            </a:r>
            <a:r>
              <a:rPr sz="2950" spc="-45" dirty="0">
                <a:latin typeface="Verdana"/>
                <a:cs typeface="Verdana"/>
              </a:rPr>
              <a:t>a</a:t>
            </a:r>
            <a:r>
              <a:rPr sz="2950" spc="-20" dirty="0">
                <a:latin typeface="Verdana"/>
                <a:cs typeface="Verdana"/>
              </a:rPr>
              <a:t>l</a:t>
            </a:r>
            <a:r>
              <a:rPr sz="2950" spc="10" dirty="0">
                <a:latin typeface="Verdana"/>
                <a:cs typeface="Verdana"/>
              </a:rPr>
              <a:t>e</a:t>
            </a:r>
            <a:r>
              <a:rPr sz="2950" spc="-105" dirty="0">
                <a:latin typeface="Verdana"/>
                <a:cs typeface="Verdana"/>
              </a:rPr>
              <a:t>s</a:t>
            </a:r>
            <a:r>
              <a:rPr sz="2950" spc="-450" dirty="0"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  <a:p>
            <a:pPr marL="123189" indent="-111125">
              <a:lnSpc>
                <a:spcPct val="100000"/>
              </a:lnSpc>
              <a:spcBef>
                <a:spcPts val="560"/>
              </a:spcBef>
              <a:buSzPct val="96610"/>
              <a:buChar char="•"/>
              <a:tabLst>
                <a:tab pos="123825" algn="l"/>
              </a:tabLst>
            </a:pPr>
            <a:r>
              <a:rPr sz="2950" spc="50" dirty="0">
                <a:latin typeface="Verdana"/>
                <a:cs typeface="Verdana"/>
              </a:rPr>
              <a:t>some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60" dirty="0">
                <a:latin typeface="Verdana"/>
                <a:cs typeface="Verdana"/>
              </a:rPr>
              <a:t>department</a:t>
            </a:r>
            <a:r>
              <a:rPr sz="2950" spc="-265" dirty="0">
                <a:latin typeface="Verdana"/>
                <a:cs typeface="Verdana"/>
              </a:rPr>
              <a:t> </a:t>
            </a:r>
            <a:r>
              <a:rPr sz="2950" spc="-70" dirty="0">
                <a:latin typeface="Verdana"/>
                <a:cs typeface="Verdana"/>
              </a:rPr>
              <a:t>as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-170" dirty="0">
                <a:latin typeface="Verdana"/>
                <a:cs typeface="Verdana"/>
              </a:rPr>
              <a:t>38,40,72</a:t>
            </a:r>
            <a:r>
              <a:rPr sz="2950" spc="-265" dirty="0">
                <a:latin typeface="Verdana"/>
                <a:cs typeface="Verdana"/>
              </a:rPr>
              <a:t> </a:t>
            </a:r>
            <a:r>
              <a:rPr sz="2950" spc="-10" dirty="0">
                <a:latin typeface="Verdana"/>
                <a:cs typeface="Verdana"/>
              </a:rPr>
              <a:t>has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70" dirty="0">
                <a:latin typeface="Verdana"/>
                <a:cs typeface="Verdana"/>
              </a:rPr>
              <a:t>shown</a:t>
            </a:r>
            <a:r>
              <a:rPr sz="2950" spc="-265" dirty="0">
                <a:latin typeface="Verdana"/>
                <a:cs typeface="Verdana"/>
              </a:rPr>
              <a:t> </a:t>
            </a:r>
            <a:r>
              <a:rPr sz="2950" spc="55" dirty="0">
                <a:latin typeface="Verdana"/>
                <a:cs typeface="Verdana"/>
              </a:rPr>
              <a:t>higher</a:t>
            </a:r>
            <a:r>
              <a:rPr sz="2950" spc="-270" dirty="0">
                <a:latin typeface="Verdana"/>
                <a:cs typeface="Verdana"/>
              </a:rPr>
              <a:t> </a:t>
            </a:r>
            <a:r>
              <a:rPr sz="2950" spc="5" dirty="0">
                <a:latin typeface="Verdana"/>
                <a:cs typeface="Verdana"/>
              </a:rPr>
              <a:t>weekly</a:t>
            </a:r>
            <a:r>
              <a:rPr sz="2950" spc="-265" dirty="0">
                <a:latin typeface="Verdana"/>
                <a:cs typeface="Verdana"/>
              </a:rPr>
              <a:t> </a:t>
            </a:r>
            <a:r>
              <a:rPr sz="2950" spc="-120" dirty="0">
                <a:latin typeface="Verdana"/>
                <a:cs typeface="Verdana"/>
              </a:rPr>
              <a:t>sales.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0970" y="5129213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"/>
            <a:ext cx="10201275" cy="10287000"/>
          </a:xfrm>
          <a:custGeom>
            <a:avLst/>
            <a:gdLst/>
            <a:ahLst/>
            <a:cxnLst/>
            <a:rect l="l" t="t" r="r" b="b"/>
            <a:pathLst>
              <a:path w="10201275" h="10287000">
                <a:moveTo>
                  <a:pt x="10201274" y="10286877"/>
                </a:moveTo>
                <a:lnTo>
                  <a:pt x="0" y="10286877"/>
                </a:lnTo>
                <a:lnTo>
                  <a:pt x="0" y="0"/>
                </a:lnTo>
                <a:lnTo>
                  <a:pt x="10201274" y="0"/>
                </a:lnTo>
                <a:lnTo>
                  <a:pt x="10201274" y="10286877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05193" y="214"/>
            <a:ext cx="3781425" cy="3981450"/>
            <a:chOff x="14505193" y="214"/>
            <a:chExt cx="3781425" cy="3981450"/>
          </a:xfrm>
        </p:grpSpPr>
        <p:sp>
          <p:nvSpPr>
            <p:cNvPr id="5" name="object 5"/>
            <p:cNvSpPr/>
            <p:nvPr/>
          </p:nvSpPr>
          <p:spPr>
            <a:xfrm>
              <a:off x="14505193" y="214"/>
              <a:ext cx="3781425" cy="1607185"/>
            </a:xfrm>
            <a:custGeom>
              <a:avLst/>
              <a:gdLst/>
              <a:ahLst/>
              <a:cxnLst/>
              <a:rect l="l" t="t" r="r" b="b"/>
              <a:pathLst>
                <a:path w="3781425" h="1607185">
                  <a:moveTo>
                    <a:pt x="2019350" y="1606762"/>
                  </a:moveTo>
                  <a:lnTo>
                    <a:pt x="1974082" y="1606762"/>
                  </a:lnTo>
                  <a:lnTo>
                    <a:pt x="1928855" y="1604682"/>
                  </a:lnTo>
                  <a:lnTo>
                    <a:pt x="1883747" y="1600523"/>
                  </a:lnTo>
                  <a:lnTo>
                    <a:pt x="1838840" y="1594284"/>
                  </a:lnTo>
                  <a:lnTo>
                    <a:pt x="1794214" y="1585965"/>
                  </a:lnTo>
                  <a:lnTo>
                    <a:pt x="1749948" y="1575566"/>
                  </a:lnTo>
                  <a:lnTo>
                    <a:pt x="1706125" y="1563088"/>
                  </a:lnTo>
                  <a:lnTo>
                    <a:pt x="1662823" y="1548530"/>
                  </a:lnTo>
                  <a:lnTo>
                    <a:pt x="1620123" y="1531892"/>
                  </a:lnTo>
                  <a:lnTo>
                    <a:pt x="1578106" y="1513174"/>
                  </a:lnTo>
                  <a:lnTo>
                    <a:pt x="1536851" y="1492377"/>
                  </a:lnTo>
                  <a:lnTo>
                    <a:pt x="1496440" y="1469500"/>
                  </a:lnTo>
                  <a:lnTo>
                    <a:pt x="1456952" y="1444543"/>
                  </a:lnTo>
                  <a:lnTo>
                    <a:pt x="1418468" y="1417507"/>
                  </a:lnTo>
                  <a:lnTo>
                    <a:pt x="1381068" y="1388391"/>
                  </a:lnTo>
                  <a:lnTo>
                    <a:pt x="1344832" y="1357195"/>
                  </a:lnTo>
                  <a:lnTo>
                    <a:pt x="1309841" y="1323919"/>
                  </a:lnTo>
                  <a:lnTo>
                    <a:pt x="93817" y="108827"/>
                  </a:lnTo>
                  <a:lnTo>
                    <a:pt x="44885" y="56155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226841"/>
                  </a:lnTo>
                  <a:lnTo>
                    <a:pt x="2683505" y="1323919"/>
                  </a:lnTo>
                  <a:lnTo>
                    <a:pt x="2648524" y="1357195"/>
                  </a:lnTo>
                  <a:lnTo>
                    <a:pt x="2612298" y="1388391"/>
                  </a:lnTo>
                  <a:lnTo>
                    <a:pt x="2574907" y="1417507"/>
                  </a:lnTo>
                  <a:lnTo>
                    <a:pt x="2536431" y="1444543"/>
                  </a:lnTo>
                  <a:lnTo>
                    <a:pt x="2496951" y="1469500"/>
                  </a:lnTo>
                  <a:lnTo>
                    <a:pt x="2456546" y="1492377"/>
                  </a:lnTo>
                  <a:lnTo>
                    <a:pt x="2415298" y="1513174"/>
                  </a:lnTo>
                  <a:lnTo>
                    <a:pt x="2373286" y="1531892"/>
                  </a:lnTo>
                  <a:lnTo>
                    <a:pt x="2330592" y="1548530"/>
                  </a:lnTo>
                  <a:lnTo>
                    <a:pt x="2287294" y="1563088"/>
                  </a:lnTo>
                  <a:lnTo>
                    <a:pt x="2243475" y="1575566"/>
                  </a:lnTo>
                  <a:lnTo>
                    <a:pt x="2199213" y="1585965"/>
                  </a:lnTo>
                  <a:lnTo>
                    <a:pt x="2154589" y="1594284"/>
                  </a:lnTo>
                  <a:lnTo>
                    <a:pt x="2109684" y="1600523"/>
                  </a:lnTo>
                  <a:lnTo>
                    <a:pt x="2064577" y="1604682"/>
                  </a:lnTo>
                  <a:lnTo>
                    <a:pt x="2019350" y="160676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1144" y="585310"/>
              <a:ext cx="1296035" cy="3395979"/>
            </a:xfrm>
            <a:custGeom>
              <a:avLst/>
              <a:gdLst/>
              <a:ahLst/>
              <a:cxnLst/>
              <a:rect l="l" t="t" r="r" b="b"/>
              <a:pathLst>
                <a:path w="1296034" h="3395979">
                  <a:moveTo>
                    <a:pt x="1295474" y="3395927"/>
                  </a:moveTo>
                  <a:lnTo>
                    <a:pt x="283059" y="2384288"/>
                  </a:lnTo>
                  <a:lnTo>
                    <a:pt x="249758" y="2349331"/>
                  </a:lnTo>
                  <a:lnTo>
                    <a:pt x="218538" y="2313129"/>
                  </a:lnTo>
                  <a:lnTo>
                    <a:pt x="189400" y="2275764"/>
                  </a:lnTo>
                  <a:lnTo>
                    <a:pt x="162342" y="2237316"/>
                  </a:lnTo>
                  <a:lnTo>
                    <a:pt x="137367" y="2197864"/>
                  </a:lnTo>
                  <a:lnTo>
                    <a:pt x="114472" y="2157489"/>
                  </a:lnTo>
                  <a:lnTo>
                    <a:pt x="93659" y="2116271"/>
                  </a:lnTo>
                  <a:lnTo>
                    <a:pt x="74927" y="2074291"/>
                  </a:lnTo>
                  <a:lnTo>
                    <a:pt x="58276" y="2031628"/>
                  </a:lnTo>
                  <a:lnTo>
                    <a:pt x="43707" y="1988363"/>
                  </a:lnTo>
                  <a:lnTo>
                    <a:pt x="31219" y="1944576"/>
                  </a:lnTo>
                  <a:lnTo>
                    <a:pt x="20813" y="1900348"/>
                  </a:lnTo>
                  <a:lnTo>
                    <a:pt x="12487" y="1855758"/>
                  </a:lnTo>
                  <a:lnTo>
                    <a:pt x="6243" y="1810887"/>
                  </a:lnTo>
                  <a:lnTo>
                    <a:pt x="2081" y="1765815"/>
                  </a:lnTo>
                  <a:lnTo>
                    <a:pt x="0" y="1720623"/>
                  </a:lnTo>
                  <a:lnTo>
                    <a:pt x="0" y="1675390"/>
                  </a:lnTo>
                  <a:lnTo>
                    <a:pt x="2081" y="1630197"/>
                  </a:lnTo>
                  <a:lnTo>
                    <a:pt x="6243" y="1585124"/>
                  </a:lnTo>
                  <a:lnTo>
                    <a:pt x="12487" y="1540251"/>
                  </a:lnTo>
                  <a:lnTo>
                    <a:pt x="20813" y="1495659"/>
                  </a:lnTo>
                  <a:lnTo>
                    <a:pt x="31219" y="1451427"/>
                  </a:lnTo>
                  <a:lnTo>
                    <a:pt x="43707" y="1407637"/>
                  </a:lnTo>
                  <a:lnTo>
                    <a:pt x="58276" y="1364367"/>
                  </a:lnTo>
                  <a:lnTo>
                    <a:pt x="74927" y="1321699"/>
                  </a:lnTo>
                  <a:lnTo>
                    <a:pt x="93659" y="1279713"/>
                  </a:lnTo>
                  <a:lnTo>
                    <a:pt x="114472" y="1238489"/>
                  </a:lnTo>
                  <a:lnTo>
                    <a:pt x="137367" y="1198107"/>
                  </a:lnTo>
                  <a:lnTo>
                    <a:pt x="162342" y="1158648"/>
                  </a:lnTo>
                  <a:lnTo>
                    <a:pt x="189400" y="1120191"/>
                  </a:lnTo>
                  <a:lnTo>
                    <a:pt x="218538" y="1082817"/>
                  </a:lnTo>
                  <a:lnTo>
                    <a:pt x="249758" y="1046606"/>
                  </a:lnTo>
                  <a:lnTo>
                    <a:pt x="283059" y="1011639"/>
                  </a:lnTo>
                  <a:lnTo>
                    <a:pt x="1295474" y="0"/>
                  </a:lnTo>
                  <a:lnTo>
                    <a:pt x="1295474" y="3395927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047" y="8252124"/>
            <a:ext cx="162095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029" y="1084244"/>
            <a:ext cx="9401174" cy="3228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834" y="5430585"/>
            <a:ext cx="8991599" cy="41243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32661" y="1408422"/>
            <a:ext cx="623443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35" dirty="0">
                <a:latin typeface="Verdana"/>
                <a:cs typeface="Verdana"/>
              </a:rPr>
              <a:t>Store </a:t>
            </a:r>
            <a:r>
              <a:rPr sz="2800" spc="-25" dirty="0">
                <a:latin typeface="Verdana"/>
                <a:cs typeface="Verdana"/>
              </a:rPr>
              <a:t>Type </a:t>
            </a:r>
            <a:r>
              <a:rPr sz="2800" spc="90" dirty="0">
                <a:latin typeface="Verdana"/>
                <a:cs typeface="Verdana"/>
              </a:rPr>
              <a:t>A </a:t>
            </a:r>
            <a:r>
              <a:rPr sz="2800" spc="-165" dirty="0">
                <a:latin typeface="Verdana"/>
                <a:cs typeface="Verdana"/>
              </a:rPr>
              <a:t>&amp;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B </a:t>
            </a:r>
            <a:r>
              <a:rPr sz="2800" spc="-5" dirty="0">
                <a:latin typeface="Verdana"/>
                <a:cs typeface="Verdana"/>
              </a:rPr>
              <a:t>has </a:t>
            </a:r>
            <a:r>
              <a:rPr sz="2800" spc="70" dirty="0">
                <a:latin typeface="Verdana"/>
                <a:cs typeface="Verdana"/>
              </a:rPr>
              <a:t>shown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slight </a:t>
            </a:r>
            <a:r>
              <a:rPr sz="2800" spc="10" dirty="0">
                <a:latin typeface="Verdana"/>
                <a:cs typeface="Verdana"/>
              </a:rPr>
              <a:t>decrease </a:t>
            </a:r>
            <a:r>
              <a:rPr sz="2800" spc="-60" dirty="0">
                <a:latin typeface="Verdana"/>
                <a:cs typeface="Verdana"/>
              </a:rPr>
              <a:t>year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85" dirty="0">
                <a:latin typeface="Verdana"/>
                <a:cs typeface="Verdana"/>
              </a:rPr>
              <a:t>on </a:t>
            </a:r>
            <a:r>
              <a:rPr sz="2800" spc="-20" dirty="0">
                <a:latin typeface="Verdana"/>
                <a:cs typeface="Verdana"/>
              </a:rPr>
              <a:t>basis </a:t>
            </a:r>
            <a:r>
              <a:rPr sz="2800" spc="5" dirty="0">
                <a:latin typeface="Verdana"/>
                <a:cs typeface="Verdana"/>
              </a:rPr>
              <a:t>of 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sales.</a:t>
            </a:r>
            <a:endParaRPr sz="2800">
              <a:latin typeface="Verdana"/>
              <a:cs typeface="Verdana"/>
            </a:endParaRPr>
          </a:p>
          <a:p>
            <a:pPr marL="12700" marR="5715" algn="just">
              <a:lnSpc>
                <a:spcPct val="116100"/>
              </a:lnSpc>
              <a:buSzPct val="96428"/>
              <a:buChar char="•"/>
              <a:tabLst>
                <a:tab pos="118745" algn="l"/>
              </a:tabLst>
            </a:pPr>
            <a:r>
              <a:rPr sz="2800" spc="-35" dirty="0">
                <a:latin typeface="Verdana"/>
                <a:cs typeface="Verdana"/>
              </a:rPr>
              <a:t>Store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C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has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shown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slight 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32661" y="5750691"/>
            <a:ext cx="623697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25" dirty="0">
                <a:latin typeface="Verdana"/>
                <a:cs typeface="Verdana"/>
              </a:rPr>
              <a:t>Type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A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&amp;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190" dirty="0">
                <a:latin typeface="Verdana"/>
                <a:cs typeface="Verdana"/>
              </a:rPr>
              <a:t>B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store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shows</a:t>
            </a:r>
            <a:r>
              <a:rPr sz="2800" spc="-30" dirty="0">
                <a:latin typeface="Verdana"/>
                <a:cs typeface="Verdana"/>
              </a:rPr>
              <a:t> a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spike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in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Nov </a:t>
            </a:r>
            <a:r>
              <a:rPr sz="2800" spc="95" dirty="0">
                <a:latin typeface="Verdana"/>
                <a:cs typeface="Verdana"/>
              </a:rPr>
              <a:t>Dec </a:t>
            </a:r>
            <a:r>
              <a:rPr sz="2800" spc="10" dirty="0">
                <a:latin typeface="Verdana"/>
                <a:cs typeface="Verdana"/>
              </a:rPr>
              <a:t>mostly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due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15" dirty="0">
                <a:latin typeface="Verdana"/>
                <a:cs typeface="Verdana"/>
              </a:rPr>
              <a:t>holiday 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whereas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Jan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has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shown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3200">
              <a:latin typeface="Verdana"/>
              <a:cs typeface="Verdana"/>
            </a:endParaRPr>
          </a:p>
          <a:p>
            <a:pPr marL="12700" marR="8890" algn="just">
              <a:lnSpc>
                <a:spcPct val="116100"/>
              </a:lnSpc>
              <a:spcBef>
                <a:spcPts val="5"/>
              </a:spcBef>
              <a:buSzPct val="96428"/>
              <a:buChar char="•"/>
              <a:tabLst>
                <a:tab pos="118745" algn="l"/>
              </a:tabLst>
            </a:pPr>
            <a:r>
              <a:rPr sz="2800" spc="-25" dirty="0">
                <a:latin typeface="Verdana"/>
                <a:cs typeface="Verdana"/>
              </a:rPr>
              <a:t>Type </a:t>
            </a:r>
            <a:r>
              <a:rPr sz="2800" spc="55" dirty="0">
                <a:latin typeface="Verdana"/>
                <a:cs typeface="Verdana"/>
              </a:rPr>
              <a:t>C </a:t>
            </a:r>
            <a:r>
              <a:rPr sz="2800" spc="-55" dirty="0">
                <a:latin typeface="Verdana"/>
                <a:cs typeface="Verdana"/>
              </a:rPr>
              <a:t>is </a:t>
            </a:r>
            <a:r>
              <a:rPr sz="2800" spc="25" dirty="0">
                <a:latin typeface="Verdana"/>
                <a:cs typeface="Verdana"/>
              </a:rPr>
              <a:t>consistent </a:t>
            </a:r>
            <a:r>
              <a:rPr sz="2800" spc="-40" dirty="0">
                <a:latin typeface="Verdana"/>
                <a:cs typeface="Verdana"/>
              </a:rPr>
              <a:t>over </a:t>
            </a:r>
            <a:r>
              <a:rPr sz="2800" spc="-65" dirty="0">
                <a:latin typeface="Verdana"/>
                <a:cs typeface="Verdana"/>
              </a:rPr>
              <a:t>every 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month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10" dirty="0">
                <a:latin typeface="Verdana"/>
                <a:cs typeface="Verdana"/>
              </a:rPr>
              <a:t>doesn't </a:t>
            </a:r>
            <a:r>
              <a:rPr sz="2800" spc="60" dirty="0">
                <a:latin typeface="Verdana"/>
                <a:cs typeface="Verdana"/>
              </a:rPr>
              <a:t>show </a:t>
            </a:r>
            <a:r>
              <a:rPr sz="2800" spc="145" dirty="0">
                <a:latin typeface="Verdana"/>
                <a:cs typeface="Verdana"/>
              </a:rPr>
              <a:t>much </a:t>
            </a:r>
            <a:r>
              <a:rPr sz="2800" spc="150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deviation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306" y="312643"/>
              <a:ext cx="11649074" cy="34575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881" y="4877091"/>
              <a:ext cx="11353799" cy="47624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14763" y="378"/>
            <a:ext cx="6673850" cy="7029450"/>
            <a:chOff x="11614763" y="378"/>
            <a:chExt cx="6673850" cy="7029450"/>
          </a:xfrm>
        </p:grpSpPr>
        <p:sp>
          <p:nvSpPr>
            <p:cNvPr id="3" name="object 3"/>
            <p:cNvSpPr/>
            <p:nvPr/>
          </p:nvSpPr>
          <p:spPr>
            <a:xfrm>
              <a:off x="11614763" y="378"/>
              <a:ext cx="6673850" cy="7029450"/>
            </a:xfrm>
            <a:custGeom>
              <a:avLst/>
              <a:gdLst/>
              <a:ahLst/>
              <a:cxnLst/>
              <a:rect l="l" t="t" r="r" b="b"/>
              <a:pathLst>
                <a:path w="6673850" h="7029450">
                  <a:moveTo>
                    <a:pt x="6673236" y="404284"/>
                  </a:moveTo>
                  <a:lnTo>
                    <a:pt x="0" y="0"/>
                  </a:lnTo>
                  <a:lnTo>
                    <a:pt x="6673236" y="0"/>
                  </a:lnTo>
                  <a:lnTo>
                    <a:pt x="6673236" y="404284"/>
                  </a:lnTo>
                  <a:close/>
                </a:path>
                <a:path w="6673850" h="7029450">
                  <a:moveTo>
                    <a:pt x="6673236" y="7029072"/>
                  </a:moveTo>
                  <a:lnTo>
                    <a:pt x="0" y="7029072"/>
                  </a:lnTo>
                  <a:lnTo>
                    <a:pt x="0" y="0"/>
                  </a:lnTo>
                  <a:lnTo>
                    <a:pt x="30845" y="40395"/>
                  </a:lnTo>
                  <a:lnTo>
                    <a:pt x="62833" y="79807"/>
                  </a:lnTo>
                  <a:lnTo>
                    <a:pt x="95965" y="118235"/>
                  </a:lnTo>
                  <a:lnTo>
                    <a:pt x="130239" y="155679"/>
                  </a:lnTo>
                  <a:lnTo>
                    <a:pt x="165657" y="192140"/>
                  </a:lnTo>
                  <a:lnTo>
                    <a:pt x="2312844" y="2337446"/>
                  </a:lnTo>
                  <a:lnTo>
                    <a:pt x="2347122" y="2370759"/>
                  </a:lnTo>
                  <a:lnTo>
                    <a:pt x="2382108" y="2402923"/>
                  </a:lnTo>
                  <a:lnTo>
                    <a:pt x="2417775" y="2433938"/>
                  </a:lnTo>
                  <a:lnTo>
                    <a:pt x="2454101" y="2463804"/>
                  </a:lnTo>
                  <a:lnTo>
                    <a:pt x="2491059" y="2492522"/>
                  </a:lnTo>
                  <a:lnTo>
                    <a:pt x="2528625" y="2520091"/>
                  </a:lnTo>
                  <a:lnTo>
                    <a:pt x="2566774" y="2546511"/>
                  </a:lnTo>
                  <a:lnTo>
                    <a:pt x="2605481" y="2571783"/>
                  </a:lnTo>
                  <a:lnTo>
                    <a:pt x="2644722" y="2595906"/>
                  </a:lnTo>
                  <a:lnTo>
                    <a:pt x="2684471" y="2618880"/>
                  </a:lnTo>
                  <a:lnTo>
                    <a:pt x="2724704" y="2640705"/>
                  </a:lnTo>
                  <a:lnTo>
                    <a:pt x="2765396" y="2661382"/>
                  </a:lnTo>
                  <a:lnTo>
                    <a:pt x="2806523" y="2680910"/>
                  </a:lnTo>
                  <a:lnTo>
                    <a:pt x="2848058" y="2699289"/>
                  </a:lnTo>
                  <a:lnTo>
                    <a:pt x="2889978" y="2716520"/>
                  </a:lnTo>
                  <a:lnTo>
                    <a:pt x="2932258" y="2732602"/>
                  </a:lnTo>
                  <a:lnTo>
                    <a:pt x="2974872" y="2747535"/>
                  </a:lnTo>
                  <a:lnTo>
                    <a:pt x="3017797" y="2761319"/>
                  </a:lnTo>
                  <a:lnTo>
                    <a:pt x="3061007" y="2773955"/>
                  </a:lnTo>
                  <a:lnTo>
                    <a:pt x="3104477" y="2785442"/>
                  </a:lnTo>
                  <a:lnTo>
                    <a:pt x="3148183" y="2795781"/>
                  </a:lnTo>
                  <a:lnTo>
                    <a:pt x="3192100" y="2804970"/>
                  </a:lnTo>
                  <a:lnTo>
                    <a:pt x="3236202" y="2813011"/>
                  </a:lnTo>
                  <a:lnTo>
                    <a:pt x="3280466" y="2819904"/>
                  </a:lnTo>
                  <a:lnTo>
                    <a:pt x="3324866" y="2825647"/>
                  </a:lnTo>
                  <a:lnTo>
                    <a:pt x="3369378" y="2830242"/>
                  </a:lnTo>
                  <a:lnTo>
                    <a:pt x="3413976" y="2833688"/>
                  </a:lnTo>
                  <a:lnTo>
                    <a:pt x="3458636" y="2835985"/>
                  </a:lnTo>
                  <a:lnTo>
                    <a:pt x="3503333" y="2837134"/>
                  </a:lnTo>
                  <a:lnTo>
                    <a:pt x="6673236" y="2837134"/>
                  </a:lnTo>
                  <a:lnTo>
                    <a:pt x="6673236" y="7029072"/>
                  </a:lnTo>
                  <a:close/>
                </a:path>
                <a:path w="6673850" h="7029450">
                  <a:moveTo>
                    <a:pt x="3548043" y="2837134"/>
                  </a:moveTo>
                  <a:lnTo>
                    <a:pt x="3503333" y="2837134"/>
                  </a:lnTo>
                  <a:lnTo>
                    <a:pt x="3458636" y="2835985"/>
                  </a:lnTo>
                  <a:lnTo>
                    <a:pt x="3413976" y="2833688"/>
                  </a:lnTo>
                  <a:lnTo>
                    <a:pt x="3369378" y="2830242"/>
                  </a:lnTo>
                  <a:lnTo>
                    <a:pt x="3324866" y="2825647"/>
                  </a:lnTo>
                  <a:lnTo>
                    <a:pt x="3280466" y="2819904"/>
                  </a:lnTo>
                  <a:lnTo>
                    <a:pt x="3236202" y="2813011"/>
                  </a:lnTo>
                  <a:lnTo>
                    <a:pt x="3192100" y="2804970"/>
                  </a:lnTo>
                  <a:lnTo>
                    <a:pt x="3148183" y="2795781"/>
                  </a:lnTo>
                  <a:lnTo>
                    <a:pt x="3104477" y="2785442"/>
                  </a:lnTo>
                  <a:lnTo>
                    <a:pt x="3061007" y="2773955"/>
                  </a:lnTo>
                  <a:lnTo>
                    <a:pt x="3017797" y="2761319"/>
                  </a:lnTo>
                  <a:lnTo>
                    <a:pt x="2974872" y="2747535"/>
                  </a:lnTo>
                  <a:lnTo>
                    <a:pt x="2932258" y="2732602"/>
                  </a:lnTo>
                  <a:lnTo>
                    <a:pt x="2889978" y="2716520"/>
                  </a:lnTo>
                  <a:lnTo>
                    <a:pt x="2848058" y="2699289"/>
                  </a:lnTo>
                  <a:lnTo>
                    <a:pt x="2806523" y="2680910"/>
                  </a:lnTo>
                  <a:lnTo>
                    <a:pt x="2765396" y="2661382"/>
                  </a:lnTo>
                  <a:lnTo>
                    <a:pt x="2724704" y="2640705"/>
                  </a:lnTo>
                  <a:lnTo>
                    <a:pt x="2684471" y="2618880"/>
                  </a:lnTo>
                  <a:lnTo>
                    <a:pt x="2644722" y="2595906"/>
                  </a:lnTo>
                  <a:lnTo>
                    <a:pt x="2605481" y="2571783"/>
                  </a:lnTo>
                  <a:lnTo>
                    <a:pt x="2566774" y="2546511"/>
                  </a:lnTo>
                  <a:lnTo>
                    <a:pt x="2528625" y="2520091"/>
                  </a:lnTo>
                  <a:lnTo>
                    <a:pt x="2491059" y="2492522"/>
                  </a:lnTo>
                  <a:lnTo>
                    <a:pt x="2454101" y="2463804"/>
                  </a:lnTo>
                  <a:lnTo>
                    <a:pt x="2417775" y="2433938"/>
                  </a:lnTo>
                  <a:lnTo>
                    <a:pt x="2382108" y="2402923"/>
                  </a:lnTo>
                  <a:lnTo>
                    <a:pt x="2347122" y="2370759"/>
                  </a:lnTo>
                  <a:lnTo>
                    <a:pt x="2312844" y="2337446"/>
                  </a:lnTo>
                  <a:lnTo>
                    <a:pt x="165657" y="192140"/>
                  </a:lnTo>
                  <a:lnTo>
                    <a:pt x="130239" y="155679"/>
                  </a:lnTo>
                  <a:lnTo>
                    <a:pt x="95965" y="118235"/>
                  </a:lnTo>
                  <a:lnTo>
                    <a:pt x="62833" y="79807"/>
                  </a:lnTo>
                  <a:lnTo>
                    <a:pt x="30845" y="40395"/>
                  </a:lnTo>
                  <a:lnTo>
                    <a:pt x="0" y="0"/>
                  </a:lnTo>
                  <a:lnTo>
                    <a:pt x="6673236" y="404284"/>
                  </a:lnTo>
                  <a:lnTo>
                    <a:pt x="4738380" y="2337446"/>
                  </a:lnTo>
                  <a:lnTo>
                    <a:pt x="4704112" y="2370759"/>
                  </a:lnTo>
                  <a:lnTo>
                    <a:pt x="4669136" y="2402923"/>
                  </a:lnTo>
                  <a:lnTo>
                    <a:pt x="4633478" y="2433938"/>
                  </a:lnTo>
                  <a:lnTo>
                    <a:pt x="4597162" y="2463804"/>
                  </a:lnTo>
                  <a:lnTo>
                    <a:pt x="4560212" y="2492522"/>
                  </a:lnTo>
                  <a:lnTo>
                    <a:pt x="4522655" y="2520091"/>
                  </a:lnTo>
                  <a:lnTo>
                    <a:pt x="4484514" y="2546511"/>
                  </a:lnTo>
                  <a:lnTo>
                    <a:pt x="4445814" y="2571783"/>
                  </a:lnTo>
                  <a:lnTo>
                    <a:pt x="4406581" y="2595906"/>
                  </a:lnTo>
                  <a:lnTo>
                    <a:pt x="4366839" y="2618880"/>
                  </a:lnTo>
                  <a:lnTo>
                    <a:pt x="4326612" y="2640705"/>
                  </a:lnTo>
                  <a:lnTo>
                    <a:pt x="4285926" y="2661382"/>
                  </a:lnTo>
                  <a:lnTo>
                    <a:pt x="4244806" y="2680910"/>
                  </a:lnTo>
                  <a:lnTo>
                    <a:pt x="4203276" y="2699289"/>
                  </a:lnTo>
                  <a:lnTo>
                    <a:pt x="4161362" y="2716520"/>
                  </a:lnTo>
                  <a:lnTo>
                    <a:pt x="4119087" y="2732602"/>
                  </a:lnTo>
                  <a:lnTo>
                    <a:pt x="4076477" y="2747535"/>
                  </a:lnTo>
                  <a:lnTo>
                    <a:pt x="4033556" y="2761319"/>
                  </a:lnTo>
                  <a:lnTo>
                    <a:pt x="3990350" y="2773955"/>
                  </a:lnTo>
                  <a:lnTo>
                    <a:pt x="3946883" y="2785442"/>
                  </a:lnTo>
                  <a:lnTo>
                    <a:pt x="3903181" y="2795781"/>
                  </a:lnTo>
                  <a:lnTo>
                    <a:pt x="3859267" y="2804970"/>
                  </a:lnTo>
                  <a:lnTo>
                    <a:pt x="3815167" y="2813011"/>
                  </a:lnTo>
                  <a:lnTo>
                    <a:pt x="3770905" y="2819904"/>
                  </a:lnTo>
                  <a:lnTo>
                    <a:pt x="3726507" y="2825647"/>
                  </a:lnTo>
                  <a:lnTo>
                    <a:pt x="3681996" y="2830242"/>
                  </a:lnTo>
                  <a:lnTo>
                    <a:pt x="3637399" y="2833688"/>
                  </a:lnTo>
                  <a:lnTo>
                    <a:pt x="3592740" y="2835985"/>
                  </a:lnTo>
                  <a:lnTo>
                    <a:pt x="3548043" y="2837134"/>
                  </a:lnTo>
                  <a:close/>
                </a:path>
                <a:path w="6673850" h="7029450">
                  <a:moveTo>
                    <a:pt x="6673236" y="2837134"/>
                  </a:moveTo>
                  <a:lnTo>
                    <a:pt x="3548043" y="2837134"/>
                  </a:lnTo>
                  <a:lnTo>
                    <a:pt x="3592740" y="2835985"/>
                  </a:lnTo>
                  <a:lnTo>
                    <a:pt x="3637399" y="2833688"/>
                  </a:lnTo>
                  <a:lnTo>
                    <a:pt x="3681996" y="2830242"/>
                  </a:lnTo>
                  <a:lnTo>
                    <a:pt x="3726507" y="2825647"/>
                  </a:lnTo>
                  <a:lnTo>
                    <a:pt x="3770905" y="2819904"/>
                  </a:lnTo>
                  <a:lnTo>
                    <a:pt x="3815167" y="2813011"/>
                  </a:lnTo>
                  <a:lnTo>
                    <a:pt x="3859267" y="2804970"/>
                  </a:lnTo>
                  <a:lnTo>
                    <a:pt x="3903181" y="2795781"/>
                  </a:lnTo>
                  <a:lnTo>
                    <a:pt x="3946883" y="2785442"/>
                  </a:lnTo>
                  <a:lnTo>
                    <a:pt x="3990350" y="2773955"/>
                  </a:lnTo>
                  <a:lnTo>
                    <a:pt x="4033556" y="2761319"/>
                  </a:lnTo>
                  <a:lnTo>
                    <a:pt x="4076477" y="2747535"/>
                  </a:lnTo>
                  <a:lnTo>
                    <a:pt x="4119087" y="2732602"/>
                  </a:lnTo>
                  <a:lnTo>
                    <a:pt x="4161362" y="2716520"/>
                  </a:lnTo>
                  <a:lnTo>
                    <a:pt x="4203276" y="2699289"/>
                  </a:lnTo>
                  <a:lnTo>
                    <a:pt x="4244806" y="2680910"/>
                  </a:lnTo>
                  <a:lnTo>
                    <a:pt x="4285926" y="2661382"/>
                  </a:lnTo>
                  <a:lnTo>
                    <a:pt x="4326612" y="2640705"/>
                  </a:lnTo>
                  <a:lnTo>
                    <a:pt x="4366839" y="2618880"/>
                  </a:lnTo>
                  <a:lnTo>
                    <a:pt x="4406581" y="2595906"/>
                  </a:lnTo>
                  <a:lnTo>
                    <a:pt x="4445814" y="2571783"/>
                  </a:lnTo>
                  <a:lnTo>
                    <a:pt x="4484514" y="2546511"/>
                  </a:lnTo>
                  <a:lnTo>
                    <a:pt x="4522655" y="2520091"/>
                  </a:lnTo>
                  <a:lnTo>
                    <a:pt x="4560212" y="2492522"/>
                  </a:lnTo>
                  <a:lnTo>
                    <a:pt x="4597162" y="2463804"/>
                  </a:lnTo>
                  <a:lnTo>
                    <a:pt x="4633478" y="2433938"/>
                  </a:lnTo>
                  <a:lnTo>
                    <a:pt x="4669136" y="2402923"/>
                  </a:lnTo>
                  <a:lnTo>
                    <a:pt x="4704112" y="2370759"/>
                  </a:lnTo>
                  <a:lnTo>
                    <a:pt x="4738380" y="2337446"/>
                  </a:lnTo>
                  <a:lnTo>
                    <a:pt x="6673236" y="404284"/>
                  </a:lnTo>
                  <a:lnTo>
                    <a:pt x="6673236" y="2837134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3997" y="1037177"/>
              <a:ext cx="2284095" cy="5988685"/>
            </a:xfrm>
            <a:custGeom>
              <a:avLst/>
              <a:gdLst/>
              <a:ahLst/>
              <a:cxnLst/>
              <a:rect l="l" t="t" r="r" b="b"/>
              <a:pathLst>
                <a:path w="2284094" h="5988684">
                  <a:moveTo>
                    <a:pt x="2284002" y="5988111"/>
                  </a:moveTo>
                  <a:lnTo>
                    <a:pt x="500125" y="4205796"/>
                  </a:lnTo>
                  <a:lnTo>
                    <a:pt x="466784" y="4171554"/>
                  </a:lnTo>
                  <a:lnTo>
                    <a:pt x="434592" y="4136606"/>
                  </a:lnTo>
                  <a:lnTo>
                    <a:pt x="403549" y="4100976"/>
                  </a:lnTo>
                  <a:lnTo>
                    <a:pt x="373657" y="4064688"/>
                  </a:lnTo>
                  <a:lnTo>
                    <a:pt x="344914" y="4027769"/>
                  </a:lnTo>
                  <a:lnTo>
                    <a:pt x="317321" y="3990242"/>
                  </a:lnTo>
                  <a:lnTo>
                    <a:pt x="290877" y="3952132"/>
                  </a:lnTo>
                  <a:lnTo>
                    <a:pt x="265584" y="3913465"/>
                  </a:lnTo>
                  <a:lnTo>
                    <a:pt x="241440" y="3874264"/>
                  </a:lnTo>
                  <a:lnTo>
                    <a:pt x="218445" y="3834555"/>
                  </a:lnTo>
                  <a:lnTo>
                    <a:pt x="196601" y="3794362"/>
                  </a:lnTo>
                  <a:lnTo>
                    <a:pt x="175906" y="3753711"/>
                  </a:lnTo>
                  <a:lnTo>
                    <a:pt x="156361" y="3712626"/>
                  </a:lnTo>
                  <a:lnTo>
                    <a:pt x="137965" y="3671131"/>
                  </a:lnTo>
                  <a:lnTo>
                    <a:pt x="120720" y="3629252"/>
                  </a:lnTo>
                  <a:lnTo>
                    <a:pt x="104624" y="3587014"/>
                  </a:lnTo>
                  <a:lnTo>
                    <a:pt x="89677" y="3544440"/>
                  </a:lnTo>
                  <a:lnTo>
                    <a:pt x="75881" y="3501557"/>
                  </a:lnTo>
                  <a:lnTo>
                    <a:pt x="63234" y="3458388"/>
                  </a:lnTo>
                  <a:lnTo>
                    <a:pt x="51737" y="3414959"/>
                  </a:lnTo>
                  <a:lnTo>
                    <a:pt x="41389" y="3371294"/>
                  </a:lnTo>
                  <a:lnTo>
                    <a:pt x="32192" y="3327418"/>
                  </a:lnTo>
                  <a:lnTo>
                    <a:pt x="24144" y="3283357"/>
                  </a:lnTo>
                  <a:lnTo>
                    <a:pt x="17245" y="3239134"/>
                  </a:lnTo>
                  <a:lnTo>
                    <a:pt x="11497" y="3194774"/>
                  </a:lnTo>
                  <a:lnTo>
                    <a:pt x="6898" y="3150303"/>
                  </a:lnTo>
                  <a:lnTo>
                    <a:pt x="3449" y="3105745"/>
                  </a:lnTo>
                  <a:lnTo>
                    <a:pt x="1149" y="3061124"/>
                  </a:lnTo>
                  <a:lnTo>
                    <a:pt x="0" y="3016466"/>
                  </a:lnTo>
                  <a:lnTo>
                    <a:pt x="0" y="2971796"/>
                  </a:lnTo>
                  <a:lnTo>
                    <a:pt x="1149" y="2927138"/>
                  </a:lnTo>
                  <a:lnTo>
                    <a:pt x="3449" y="2882517"/>
                  </a:lnTo>
                  <a:lnTo>
                    <a:pt x="6898" y="2837958"/>
                  </a:lnTo>
                  <a:lnTo>
                    <a:pt x="11497" y="2793485"/>
                  </a:lnTo>
                  <a:lnTo>
                    <a:pt x="17245" y="2749124"/>
                  </a:lnTo>
                  <a:lnTo>
                    <a:pt x="24144" y="2704899"/>
                  </a:lnTo>
                  <a:lnTo>
                    <a:pt x="32192" y="2660834"/>
                  </a:lnTo>
                  <a:lnTo>
                    <a:pt x="41389" y="2616956"/>
                  </a:lnTo>
                  <a:lnTo>
                    <a:pt x="51737" y="2573288"/>
                  </a:lnTo>
                  <a:lnTo>
                    <a:pt x="63234" y="2529855"/>
                  </a:lnTo>
                  <a:lnTo>
                    <a:pt x="75881" y="2486683"/>
                  </a:lnTo>
                  <a:lnTo>
                    <a:pt x="89677" y="2443795"/>
                  </a:lnTo>
                  <a:lnTo>
                    <a:pt x="104624" y="2401217"/>
                  </a:lnTo>
                  <a:lnTo>
                    <a:pt x="120720" y="2358974"/>
                  </a:lnTo>
                  <a:lnTo>
                    <a:pt x="137965" y="2317090"/>
                  </a:lnTo>
                  <a:lnTo>
                    <a:pt x="156361" y="2275589"/>
                  </a:lnTo>
                  <a:lnTo>
                    <a:pt x="175906" y="2234498"/>
                  </a:lnTo>
                  <a:lnTo>
                    <a:pt x="196601" y="2193840"/>
                  </a:lnTo>
                  <a:lnTo>
                    <a:pt x="218445" y="2153641"/>
                  </a:lnTo>
                  <a:lnTo>
                    <a:pt x="241440" y="2113925"/>
                  </a:lnTo>
                  <a:lnTo>
                    <a:pt x="265584" y="2074717"/>
                  </a:lnTo>
                  <a:lnTo>
                    <a:pt x="290877" y="2036042"/>
                  </a:lnTo>
                  <a:lnTo>
                    <a:pt x="317321" y="1997924"/>
                  </a:lnTo>
                  <a:lnTo>
                    <a:pt x="344914" y="1960389"/>
                  </a:lnTo>
                  <a:lnTo>
                    <a:pt x="373657" y="1923461"/>
                  </a:lnTo>
                  <a:lnTo>
                    <a:pt x="403549" y="1887164"/>
                  </a:lnTo>
                  <a:lnTo>
                    <a:pt x="434592" y="1851525"/>
                  </a:lnTo>
                  <a:lnTo>
                    <a:pt x="466784" y="1816567"/>
                  </a:lnTo>
                  <a:lnTo>
                    <a:pt x="500125" y="1782315"/>
                  </a:lnTo>
                  <a:lnTo>
                    <a:pt x="2284002" y="0"/>
                  </a:lnTo>
                  <a:lnTo>
                    <a:pt x="2284002" y="598811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8082" y="2248191"/>
            <a:ext cx="6791325" cy="5791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2552700"/>
            <a:ext cx="4724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85" dirty="0" smtClean="0">
                <a:solidFill>
                  <a:srgbClr val="373850"/>
                </a:solidFill>
              </a:rPr>
              <a:t>INTRODUCTION</a:t>
            </a:r>
            <a:endParaRPr spc="140" dirty="0">
              <a:solidFill>
                <a:srgbClr val="37385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398" y="3787776"/>
            <a:ext cx="648525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90" dirty="0">
                <a:latin typeface="Verdana"/>
                <a:cs typeface="Verdana"/>
              </a:rPr>
              <a:t>People </a:t>
            </a:r>
            <a:r>
              <a:rPr sz="2800" spc="75" dirty="0">
                <a:latin typeface="Verdana"/>
                <a:cs typeface="Verdana"/>
              </a:rPr>
              <a:t>tend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35" dirty="0">
                <a:latin typeface="Verdana"/>
                <a:cs typeface="Verdana"/>
              </a:rPr>
              <a:t>buy </a:t>
            </a:r>
            <a:r>
              <a:rPr sz="2800" spc="55" dirty="0">
                <a:latin typeface="Verdana"/>
                <a:cs typeface="Verdana"/>
              </a:rPr>
              <a:t>more things 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before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-35" dirty="0">
                <a:latin typeface="Verdana"/>
                <a:cs typeface="Verdana"/>
              </a:rPr>
              <a:t>festive </a:t>
            </a:r>
            <a:r>
              <a:rPr sz="2800" spc="-10" dirty="0">
                <a:latin typeface="Verdana"/>
                <a:cs typeface="Verdana"/>
              </a:rPr>
              <a:t>season </a:t>
            </a:r>
            <a:r>
              <a:rPr sz="2800" spc="55" dirty="0">
                <a:latin typeface="Verdana"/>
                <a:cs typeface="Verdana"/>
              </a:rPr>
              <a:t>than </a:t>
            </a:r>
            <a:r>
              <a:rPr sz="2800" spc="75" dirty="0">
                <a:latin typeface="Verdana"/>
                <a:cs typeface="Verdana"/>
              </a:rPr>
              <a:t>during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-20" dirty="0">
                <a:latin typeface="Verdana"/>
                <a:cs typeface="Verdana"/>
              </a:rPr>
              <a:t>normal, </a:t>
            </a:r>
            <a:r>
              <a:rPr sz="2800" spc="15" dirty="0">
                <a:latin typeface="Verdana"/>
                <a:cs typeface="Verdana"/>
              </a:rPr>
              <a:t>non-holiday </a:t>
            </a:r>
            <a:r>
              <a:rPr sz="2800" spc="-45" dirty="0">
                <a:latin typeface="Verdana"/>
                <a:cs typeface="Verdana"/>
              </a:rPr>
              <a:t>week. </a:t>
            </a:r>
            <a:r>
              <a:rPr sz="2800" spc="-75" dirty="0">
                <a:latin typeface="Verdana"/>
                <a:cs typeface="Verdana"/>
              </a:rPr>
              <a:t>So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revenue </a:t>
            </a:r>
            <a:r>
              <a:rPr sz="2800" spc="30" dirty="0">
                <a:latin typeface="Verdana"/>
                <a:cs typeface="Verdana"/>
              </a:rPr>
              <a:t>earned </a:t>
            </a:r>
            <a:r>
              <a:rPr sz="2800" dirty="0">
                <a:latin typeface="Verdana"/>
                <a:cs typeface="Verdana"/>
              </a:rPr>
              <a:t>by </a:t>
            </a:r>
            <a:r>
              <a:rPr sz="2800" spc="55" dirty="0">
                <a:latin typeface="Verdana"/>
                <a:cs typeface="Verdana"/>
              </a:rPr>
              <a:t>the shop </a:t>
            </a:r>
            <a:r>
              <a:rPr sz="2800" spc="65" dirty="0">
                <a:latin typeface="Verdana"/>
                <a:cs typeface="Verdana"/>
              </a:rPr>
              <a:t>can 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increase </a:t>
            </a:r>
            <a:r>
              <a:rPr sz="2800" spc="-30" dirty="0">
                <a:latin typeface="Verdana"/>
                <a:cs typeface="Verdana"/>
              </a:rPr>
              <a:t>if </a:t>
            </a:r>
            <a:r>
              <a:rPr sz="2800" spc="20" dirty="0">
                <a:latin typeface="Verdana"/>
                <a:cs typeface="Verdana"/>
              </a:rPr>
              <a:t>there </a:t>
            </a:r>
            <a:r>
              <a:rPr sz="2800" spc="-55" dirty="0">
                <a:latin typeface="Verdana"/>
                <a:cs typeface="Verdana"/>
              </a:rPr>
              <a:t>is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105" dirty="0">
                <a:latin typeface="Verdana"/>
                <a:cs typeface="Verdana"/>
              </a:rPr>
              <a:t>good </a:t>
            </a:r>
            <a:r>
              <a:rPr sz="2800" spc="20" dirty="0">
                <a:latin typeface="Verdana"/>
                <a:cs typeface="Verdana"/>
              </a:rPr>
              <a:t>estimate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about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-20" dirty="0">
                <a:latin typeface="Verdana"/>
                <a:cs typeface="Verdana"/>
              </a:rPr>
              <a:t>seasons </a:t>
            </a:r>
            <a:r>
              <a:rPr sz="2800" spc="35" dirty="0">
                <a:latin typeface="Verdana"/>
                <a:cs typeface="Verdana"/>
              </a:rPr>
              <a:t>that </a:t>
            </a:r>
            <a:r>
              <a:rPr sz="2800" spc="65" dirty="0">
                <a:latin typeface="Verdana"/>
                <a:cs typeface="Verdana"/>
              </a:rPr>
              <a:t>can </a:t>
            </a:r>
            <a:r>
              <a:rPr sz="2800" spc="5" dirty="0">
                <a:latin typeface="Verdana"/>
                <a:cs typeface="Verdana"/>
              </a:rPr>
              <a:t>give </a:t>
            </a:r>
            <a:r>
              <a:rPr sz="2800" spc="-30" dirty="0">
                <a:latin typeface="Verdana"/>
                <a:cs typeface="Verdana"/>
              </a:rPr>
              <a:t>a 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0" dirty="0">
                <a:latin typeface="Verdana"/>
                <a:cs typeface="Verdana"/>
              </a:rPr>
              <a:t>cc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6261" y="3361413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5"/>
            <a:ext cx="1581258" cy="1000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2321" y="8758078"/>
            <a:ext cx="1310591" cy="1000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4113" y="3361416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"/>
            <a:ext cx="8686800" cy="10287000"/>
          </a:xfrm>
          <a:custGeom>
            <a:avLst/>
            <a:gdLst/>
            <a:ahLst/>
            <a:cxnLst/>
            <a:rect l="l" t="t" r="r" b="b"/>
            <a:pathLst>
              <a:path w="8686800" h="10287000">
                <a:moveTo>
                  <a:pt x="8686799" y="10286837"/>
                </a:moveTo>
                <a:lnTo>
                  <a:pt x="0" y="10286837"/>
                </a:lnTo>
                <a:lnTo>
                  <a:pt x="0" y="0"/>
                </a:lnTo>
                <a:lnTo>
                  <a:pt x="8686799" y="0"/>
                </a:lnTo>
                <a:lnTo>
                  <a:pt x="8686799" y="10286837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05193" y="216"/>
            <a:ext cx="3781425" cy="3981450"/>
            <a:chOff x="14505193" y="216"/>
            <a:chExt cx="3781425" cy="3981450"/>
          </a:xfrm>
        </p:grpSpPr>
        <p:sp>
          <p:nvSpPr>
            <p:cNvPr id="5" name="object 5"/>
            <p:cNvSpPr/>
            <p:nvPr/>
          </p:nvSpPr>
          <p:spPr>
            <a:xfrm>
              <a:off x="14505193" y="216"/>
              <a:ext cx="3781425" cy="1607185"/>
            </a:xfrm>
            <a:custGeom>
              <a:avLst/>
              <a:gdLst/>
              <a:ahLst/>
              <a:cxnLst/>
              <a:rect l="l" t="t" r="r" b="b"/>
              <a:pathLst>
                <a:path w="3781425" h="1607185">
                  <a:moveTo>
                    <a:pt x="2019350" y="1606762"/>
                  </a:moveTo>
                  <a:lnTo>
                    <a:pt x="1974082" y="1606762"/>
                  </a:lnTo>
                  <a:lnTo>
                    <a:pt x="1928855" y="1604682"/>
                  </a:lnTo>
                  <a:lnTo>
                    <a:pt x="1883747" y="1600523"/>
                  </a:lnTo>
                  <a:lnTo>
                    <a:pt x="1838840" y="1594284"/>
                  </a:lnTo>
                  <a:lnTo>
                    <a:pt x="1794214" y="1585965"/>
                  </a:lnTo>
                  <a:lnTo>
                    <a:pt x="1749948" y="1575566"/>
                  </a:lnTo>
                  <a:lnTo>
                    <a:pt x="1706125" y="1563088"/>
                  </a:lnTo>
                  <a:lnTo>
                    <a:pt x="1662823" y="1548530"/>
                  </a:lnTo>
                  <a:lnTo>
                    <a:pt x="1620123" y="1531892"/>
                  </a:lnTo>
                  <a:lnTo>
                    <a:pt x="1578106" y="1513174"/>
                  </a:lnTo>
                  <a:lnTo>
                    <a:pt x="1536851" y="1492377"/>
                  </a:lnTo>
                  <a:lnTo>
                    <a:pt x="1496440" y="1469500"/>
                  </a:lnTo>
                  <a:lnTo>
                    <a:pt x="1456952" y="1444543"/>
                  </a:lnTo>
                  <a:lnTo>
                    <a:pt x="1418468" y="1417507"/>
                  </a:lnTo>
                  <a:lnTo>
                    <a:pt x="1381068" y="1388391"/>
                  </a:lnTo>
                  <a:lnTo>
                    <a:pt x="1344832" y="1357195"/>
                  </a:lnTo>
                  <a:lnTo>
                    <a:pt x="1309841" y="1323919"/>
                  </a:lnTo>
                  <a:lnTo>
                    <a:pt x="93817" y="108827"/>
                  </a:lnTo>
                  <a:lnTo>
                    <a:pt x="44885" y="56155"/>
                  </a:lnTo>
                  <a:lnTo>
                    <a:pt x="0" y="0"/>
                  </a:lnTo>
                  <a:lnTo>
                    <a:pt x="3781424" y="0"/>
                  </a:lnTo>
                  <a:lnTo>
                    <a:pt x="3781424" y="226841"/>
                  </a:lnTo>
                  <a:lnTo>
                    <a:pt x="2683505" y="1323919"/>
                  </a:lnTo>
                  <a:lnTo>
                    <a:pt x="2648524" y="1357195"/>
                  </a:lnTo>
                  <a:lnTo>
                    <a:pt x="2612298" y="1388391"/>
                  </a:lnTo>
                  <a:lnTo>
                    <a:pt x="2574907" y="1417507"/>
                  </a:lnTo>
                  <a:lnTo>
                    <a:pt x="2536431" y="1444543"/>
                  </a:lnTo>
                  <a:lnTo>
                    <a:pt x="2496951" y="1469500"/>
                  </a:lnTo>
                  <a:lnTo>
                    <a:pt x="2456546" y="1492377"/>
                  </a:lnTo>
                  <a:lnTo>
                    <a:pt x="2415298" y="1513174"/>
                  </a:lnTo>
                  <a:lnTo>
                    <a:pt x="2373286" y="1531892"/>
                  </a:lnTo>
                  <a:lnTo>
                    <a:pt x="2330592" y="1548530"/>
                  </a:lnTo>
                  <a:lnTo>
                    <a:pt x="2287294" y="1563088"/>
                  </a:lnTo>
                  <a:lnTo>
                    <a:pt x="2243475" y="1575566"/>
                  </a:lnTo>
                  <a:lnTo>
                    <a:pt x="2199213" y="1585965"/>
                  </a:lnTo>
                  <a:lnTo>
                    <a:pt x="2154589" y="1594284"/>
                  </a:lnTo>
                  <a:lnTo>
                    <a:pt x="2109684" y="1600523"/>
                  </a:lnTo>
                  <a:lnTo>
                    <a:pt x="2064577" y="1604682"/>
                  </a:lnTo>
                  <a:lnTo>
                    <a:pt x="2019350" y="1606762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1144" y="585311"/>
              <a:ext cx="1296035" cy="3395979"/>
            </a:xfrm>
            <a:custGeom>
              <a:avLst/>
              <a:gdLst/>
              <a:ahLst/>
              <a:cxnLst/>
              <a:rect l="l" t="t" r="r" b="b"/>
              <a:pathLst>
                <a:path w="1296034" h="3395979">
                  <a:moveTo>
                    <a:pt x="1295474" y="3395927"/>
                  </a:moveTo>
                  <a:lnTo>
                    <a:pt x="283059" y="2384288"/>
                  </a:lnTo>
                  <a:lnTo>
                    <a:pt x="249758" y="2349331"/>
                  </a:lnTo>
                  <a:lnTo>
                    <a:pt x="218538" y="2313129"/>
                  </a:lnTo>
                  <a:lnTo>
                    <a:pt x="189400" y="2275764"/>
                  </a:lnTo>
                  <a:lnTo>
                    <a:pt x="162342" y="2237316"/>
                  </a:lnTo>
                  <a:lnTo>
                    <a:pt x="137367" y="2197864"/>
                  </a:lnTo>
                  <a:lnTo>
                    <a:pt x="114472" y="2157489"/>
                  </a:lnTo>
                  <a:lnTo>
                    <a:pt x="93659" y="2116271"/>
                  </a:lnTo>
                  <a:lnTo>
                    <a:pt x="74927" y="2074291"/>
                  </a:lnTo>
                  <a:lnTo>
                    <a:pt x="58276" y="2031628"/>
                  </a:lnTo>
                  <a:lnTo>
                    <a:pt x="43707" y="1988363"/>
                  </a:lnTo>
                  <a:lnTo>
                    <a:pt x="31219" y="1944576"/>
                  </a:lnTo>
                  <a:lnTo>
                    <a:pt x="20813" y="1900348"/>
                  </a:lnTo>
                  <a:lnTo>
                    <a:pt x="12487" y="1855758"/>
                  </a:lnTo>
                  <a:lnTo>
                    <a:pt x="6243" y="1810887"/>
                  </a:lnTo>
                  <a:lnTo>
                    <a:pt x="2081" y="1765815"/>
                  </a:lnTo>
                  <a:lnTo>
                    <a:pt x="0" y="1720623"/>
                  </a:lnTo>
                  <a:lnTo>
                    <a:pt x="0" y="1675390"/>
                  </a:lnTo>
                  <a:lnTo>
                    <a:pt x="2081" y="1630197"/>
                  </a:lnTo>
                  <a:lnTo>
                    <a:pt x="6243" y="1585124"/>
                  </a:lnTo>
                  <a:lnTo>
                    <a:pt x="12487" y="1540251"/>
                  </a:lnTo>
                  <a:lnTo>
                    <a:pt x="20813" y="1495659"/>
                  </a:lnTo>
                  <a:lnTo>
                    <a:pt x="31219" y="1451427"/>
                  </a:lnTo>
                  <a:lnTo>
                    <a:pt x="43707" y="1407637"/>
                  </a:lnTo>
                  <a:lnTo>
                    <a:pt x="58276" y="1364367"/>
                  </a:lnTo>
                  <a:lnTo>
                    <a:pt x="74927" y="1321699"/>
                  </a:lnTo>
                  <a:lnTo>
                    <a:pt x="93659" y="1279713"/>
                  </a:lnTo>
                  <a:lnTo>
                    <a:pt x="114472" y="1238489"/>
                  </a:lnTo>
                  <a:lnTo>
                    <a:pt x="137367" y="1198107"/>
                  </a:lnTo>
                  <a:lnTo>
                    <a:pt x="162342" y="1158648"/>
                  </a:lnTo>
                  <a:lnTo>
                    <a:pt x="189400" y="1120191"/>
                  </a:lnTo>
                  <a:lnTo>
                    <a:pt x="218538" y="1082817"/>
                  </a:lnTo>
                  <a:lnTo>
                    <a:pt x="249758" y="1046606"/>
                  </a:lnTo>
                  <a:lnTo>
                    <a:pt x="283059" y="1011639"/>
                  </a:lnTo>
                  <a:lnTo>
                    <a:pt x="1295474" y="0"/>
                  </a:lnTo>
                  <a:lnTo>
                    <a:pt x="1295474" y="3395927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047" y="8252126"/>
            <a:ext cx="162095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921" y="2198831"/>
            <a:ext cx="7400924" cy="5886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26923" y="3375704"/>
            <a:ext cx="8972549" cy="3829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3184" y="704"/>
            <a:ext cx="5975350" cy="5388610"/>
          </a:xfrm>
          <a:custGeom>
            <a:avLst/>
            <a:gdLst/>
            <a:ahLst/>
            <a:cxnLst/>
            <a:rect l="l" t="t" r="r" b="b"/>
            <a:pathLst>
              <a:path w="5975350" h="5388610">
                <a:moveTo>
                  <a:pt x="5974814" y="5388274"/>
                </a:moveTo>
                <a:lnTo>
                  <a:pt x="5908448" y="5370226"/>
                </a:lnTo>
                <a:lnTo>
                  <a:pt x="5864764" y="5357483"/>
                </a:lnTo>
                <a:lnTo>
                  <a:pt x="5821226" y="5344134"/>
                </a:lnTo>
                <a:lnTo>
                  <a:pt x="5777843" y="5330178"/>
                </a:lnTo>
                <a:lnTo>
                  <a:pt x="5734620" y="5315615"/>
                </a:lnTo>
                <a:lnTo>
                  <a:pt x="5691565" y="5300445"/>
                </a:lnTo>
                <a:lnTo>
                  <a:pt x="5648684" y="5284669"/>
                </a:lnTo>
                <a:lnTo>
                  <a:pt x="5605984" y="5268285"/>
                </a:lnTo>
                <a:lnTo>
                  <a:pt x="5563472" y="5251295"/>
                </a:lnTo>
                <a:lnTo>
                  <a:pt x="5521155" y="5233698"/>
                </a:lnTo>
                <a:lnTo>
                  <a:pt x="5479040" y="5215495"/>
                </a:lnTo>
                <a:lnTo>
                  <a:pt x="5437133" y="5196684"/>
                </a:lnTo>
                <a:lnTo>
                  <a:pt x="5395441" y="5177267"/>
                </a:lnTo>
                <a:lnTo>
                  <a:pt x="5353972" y="5157243"/>
                </a:lnTo>
                <a:lnTo>
                  <a:pt x="5312731" y="5136612"/>
                </a:lnTo>
                <a:lnTo>
                  <a:pt x="5271726" y="5115375"/>
                </a:lnTo>
                <a:lnTo>
                  <a:pt x="5230964" y="5093530"/>
                </a:lnTo>
                <a:lnTo>
                  <a:pt x="5190452" y="5071079"/>
                </a:lnTo>
                <a:lnTo>
                  <a:pt x="5150196" y="5048021"/>
                </a:lnTo>
                <a:lnTo>
                  <a:pt x="5110203" y="5024356"/>
                </a:lnTo>
                <a:lnTo>
                  <a:pt x="5070480" y="5000085"/>
                </a:lnTo>
                <a:lnTo>
                  <a:pt x="5031034" y="4975206"/>
                </a:lnTo>
                <a:lnTo>
                  <a:pt x="4991871" y="4949721"/>
                </a:lnTo>
                <a:lnTo>
                  <a:pt x="4953000" y="4923629"/>
                </a:lnTo>
                <a:lnTo>
                  <a:pt x="4914425" y="4896930"/>
                </a:lnTo>
                <a:lnTo>
                  <a:pt x="4876155" y="4869625"/>
                </a:lnTo>
                <a:lnTo>
                  <a:pt x="4838196" y="4841713"/>
                </a:lnTo>
                <a:lnTo>
                  <a:pt x="4800554" y="4813193"/>
                </a:lnTo>
                <a:lnTo>
                  <a:pt x="4763238" y="4784068"/>
                </a:lnTo>
                <a:lnTo>
                  <a:pt x="4726253" y="4754335"/>
                </a:lnTo>
                <a:lnTo>
                  <a:pt x="4689606" y="4723995"/>
                </a:lnTo>
                <a:lnTo>
                  <a:pt x="4653305" y="4693049"/>
                </a:lnTo>
                <a:lnTo>
                  <a:pt x="4617356" y="4661496"/>
                </a:lnTo>
                <a:lnTo>
                  <a:pt x="4581765" y="4629336"/>
                </a:lnTo>
                <a:lnTo>
                  <a:pt x="4546541" y="4596570"/>
                </a:lnTo>
                <a:lnTo>
                  <a:pt x="4511689" y="4563196"/>
                </a:lnTo>
                <a:lnTo>
                  <a:pt x="4477216" y="4529216"/>
                </a:lnTo>
                <a:lnTo>
                  <a:pt x="320680" y="372305"/>
                </a:lnTo>
                <a:lnTo>
                  <a:pt x="286122" y="337219"/>
                </a:lnTo>
                <a:lnTo>
                  <a:pt x="252118" y="301657"/>
                </a:lnTo>
                <a:lnTo>
                  <a:pt x="218667" y="265617"/>
                </a:lnTo>
                <a:lnTo>
                  <a:pt x="185769" y="229102"/>
                </a:lnTo>
                <a:lnTo>
                  <a:pt x="153424" y="192110"/>
                </a:lnTo>
                <a:lnTo>
                  <a:pt x="121633" y="154641"/>
                </a:lnTo>
                <a:lnTo>
                  <a:pt x="90395" y="116695"/>
                </a:lnTo>
                <a:lnTo>
                  <a:pt x="59710" y="78273"/>
                </a:lnTo>
                <a:lnTo>
                  <a:pt x="29578" y="39375"/>
                </a:lnTo>
                <a:lnTo>
                  <a:pt x="0" y="0"/>
                </a:lnTo>
                <a:lnTo>
                  <a:pt x="5974814" y="0"/>
                </a:lnTo>
                <a:lnTo>
                  <a:pt x="5974814" y="5388274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30" y="5257893"/>
            <a:ext cx="4772025" cy="5029200"/>
            <a:chOff x="2530" y="5257893"/>
            <a:chExt cx="4772025" cy="5029200"/>
          </a:xfrm>
        </p:grpSpPr>
        <p:sp>
          <p:nvSpPr>
            <p:cNvPr id="4" name="object 4"/>
            <p:cNvSpPr/>
            <p:nvPr/>
          </p:nvSpPr>
          <p:spPr>
            <a:xfrm>
              <a:off x="2530" y="8256710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0" y="5257893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414"/>
            <a:ext cx="1581258" cy="1000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8131" y="8252121"/>
            <a:ext cx="1637767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016" y="2701285"/>
            <a:ext cx="10734674" cy="5543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74581" y="1399292"/>
            <a:ext cx="3096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373850"/>
                </a:solidFill>
              </a:rPr>
              <a:t>UI-</a:t>
            </a:r>
            <a:r>
              <a:rPr spc="-70" dirty="0">
                <a:solidFill>
                  <a:srgbClr val="373850"/>
                </a:solidFill>
              </a:rPr>
              <a:t> </a:t>
            </a:r>
            <a:r>
              <a:rPr spc="165" dirty="0">
                <a:solidFill>
                  <a:srgbClr val="373850"/>
                </a:solidFill>
              </a:rPr>
              <a:t>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46" y="190"/>
            <a:ext cx="3514725" cy="3705225"/>
            <a:chOff x="-446" y="190"/>
            <a:chExt cx="3514725" cy="3705225"/>
          </a:xfrm>
        </p:grpSpPr>
        <p:sp>
          <p:nvSpPr>
            <p:cNvPr id="3" name="object 3"/>
            <p:cNvSpPr/>
            <p:nvPr/>
          </p:nvSpPr>
          <p:spPr>
            <a:xfrm>
              <a:off x="-446" y="190"/>
              <a:ext cx="3514725" cy="1495425"/>
            </a:xfrm>
            <a:custGeom>
              <a:avLst/>
              <a:gdLst/>
              <a:ahLst/>
              <a:cxnLst/>
              <a:rect l="l" t="t" r="r" b="b"/>
              <a:pathLst>
                <a:path w="3514725" h="1495425">
                  <a:moveTo>
                    <a:pt x="1636439" y="1495263"/>
                  </a:moveTo>
                  <a:lnTo>
                    <a:pt x="1681228" y="1495263"/>
                  </a:lnTo>
                  <a:lnTo>
                    <a:pt x="1725973" y="1493069"/>
                  </a:lnTo>
                  <a:lnTo>
                    <a:pt x="1770582" y="1488683"/>
                  </a:lnTo>
                  <a:lnTo>
                    <a:pt x="1814967" y="1482103"/>
                  </a:lnTo>
                  <a:lnTo>
                    <a:pt x="1859037" y="1473330"/>
                  </a:lnTo>
                  <a:lnTo>
                    <a:pt x="1902702" y="1462364"/>
                  </a:lnTo>
                  <a:lnTo>
                    <a:pt x="1945872" y="1449205"/>
                  </a:lnTo>
                  <a:lnTo>
                    <a:pt x="1988457" y="1433852"/>
                  </a:lnTo>
                  <a:lnTo>
                    <a:pt x="2030366" y="1416306"/>
                  </a:lnTo>
                  <a:lnTo>
                    <a:pt x="2071511" y="1396567"/>
                  </a:lnTo>
                  <a:lnTo>
                    <a:pt x="2111800" y="1374635"/>
                  </a:lnTo>
                  <a:lnTo>
                    <a:pt x="2151144" y="1350509"/>
                  </a:lnTo>
                  <a:lnTo>
                    <a:pt x="2189452" y="1324190"/>
                  </a:lnTo>
                  <a:lnTo>
                    <a:pt x="2226635" y="1295678"/>
                  </a:lnTo>
                  <a:lnTo>
                    <a:pt x="2262602" y="1264973"/>
                  </a:lnTo>
                  <a:lnTo>
                    <a:pt x="2297264" y="1232074"/>
                  </a:lnTo>
                  <a:lnTo>
                    <a:pt x="3427524" y="101277"/>
                  </a:lnTo>
                  <a:lnTo>
                    <a:pt x="3473004" y="52259"/>
                  </a:lnTo>
                  <a:lnTo>
                    <a:pt x="3514724" y="0"/>
                  </a:lnTo>
                  <a:lnTo>
                    <a:pt x="0" y="0"/>
                  </a:lnTo>
                  <a:lnTo>
                    <a:pt x="0" y="211104"/>
                  </a:lnTo>
                  <a:lnTo>
                    <a:pt x="1020484" y="1232074"/>
                  </a:lnTo>
                  <a:lnTo>
                    <a:pt x="1055136" y="1264973"/>
                  </a:lnTo>
                  <a:lnTo>
                    <a:pt x="1091094" y="1295678"/>
                  </a:lnTo>
                  <a:lnTo>
                    <a:pt x="1128268" y="1324190"/>
                  </a:lnTo>
                  <a:lnTo>
                    <a:pt x="1166568" y="1350509"/>
                  </a:lnTo>
                  <a:lnTo>
                    <a:pt x="1205905" y="1374635"/>
                  </a:lnTo>
                  <a:lnTo>
                    <a:pt x="1246187" y="1396567"/>
                  </a:lnTo>
                  <a:lnTo>
                    <a:pt x="1287326" y="1416306"/>
                  </a:lnTo>
                  <a:lnTo>
                    <a:pt x="1329230" y="1433852"/>
                  </a:lnTo>
                  <a:lnTo>
                    <a:pt x="1371810" y="1449205"/>
                  </a:lnTo>
                  <a:lnTo>
                    <a:pt x="1414976" y="1462364"/>
                  </a:lnTo>
                  <a:lnTo>
                    <a:pt x="1458638" y="1473330"/>
                  </a:lnTo>
                  <a:lnTo>
                    <a:pt x="1502705" y="1482103"/>
                  </a:lnTo>
                  <a:lnTo>
                    <a:pt x="1547088" y="1488683"/>
                  </a:lnTo>
                  <a:lnTo>
                    <a:pt x="1591696" y="1493069"/>
                  </a:lnTo>
                  <a:lnTo>
                    <a:pt x="1636439" y="149526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446" y="544695"/>
              <a:ext cx="1204595" cy="3160395"/>
            </a:xfrm>
            <a:custGeom>
              <a:avLst/>
              <a:gdLst/>
              <a:ahLst/>
              <a:cxnLst/>
              <a:rect l="l" t="t" r="r" b="b"/>
              <a:pathLst>
                <a:path w="1204595" h="3160395">
                  <a:moveTo>
                    <a:pt x="0" y="3160340"/>
                  </a:moveTo>
                  <a:lnTo>
                    <a:pt x="941010" y="2218881"/>
                  </a:lnTo>
                  <a:lnTo>
                    <a:pt x="973893" y="2184210"/>
                  </a:lnTo>
                  <a:lnTo>
                    <a:pt x="1004584" y="2148232"/>
                  </a:lnTo>
                  <a:lnTo>
                    <a:pt x="1033082" y="2111037"/>
                  </a:lnTo>
                  <a:lnTo>
                    <a:pt x="1059388" y="2072717"/>
                  </a:lnTo>
                  <a:lnTo>
                    <a:pt x="1083503" y="2033360"/>
                  </a:lnTo>
                  <a:lnTo>
                    <a:pt x="1105424" y="1993057"/>
                  </a:lnTo>
                  <a:lnTo>
                    <a:pt x="1125154" y="1951897"/>
                  </a:lnTo>
                  <a:lnTo>
                    <a:pt x="1142692" y="1909972"/>
                  </a:lnTo>
                  <a:lnTo>
                    <a:pt x="1158037" y="1867371"/>
                  </a:lnTo>
                  <a:lnTo>
                    <a:pt x="1171190" y="1824184"/>
                  </a:lnTo>
                  <a:lnTo>
                    <a:pt x="1182151" y="1780502"/>
                  </a:lnTo>
                  <a:lnTo>
                    <a:pt x="1190920" y="1736413"/>
                  </a:lnTo>
                  <a:lnTo>
                    <a:pt x="1197497" y="1692009"/>
                  </a:lnTo>
                  <a:lnTo>
                    <a:pt x="1201881" y="1647380"/>
                  </a:lnTo>
                  <a:lnTo>
                    <a:pt x="1204073" y="1602615"/>
                  </a:lnTo>
                  <a:lnTo>
                    <a:pt x="1204073" y="1557804"/>
                  </a:lnTo>
                  <a:lnTo>
                    <a:pt x="1201881" y="1513039"/>
                  </a:lnTo>
                  <a:lnTo>
                    <a:pt x="1197497" y="1468408"/>
                  </a:lnTo>
                  <a:lnTo>
                    <a:pt x="1190920" y="1424002"/>
                  </a:lnTo>
                  <a:lnTo>
                    <a:pt x="1182151" y="1379911"/>
                  </a:lnTo>
                  <a:lnTo>
                    <a:pt x="1171190" y="1336225"/>
                  </a:lnTo>
                  <a:lnTo>
                    <a:pt x="1158037" y="1293034"/>
                  </a:lnTo>
                  <a:lnTo>
                    <a:pt x="1142692" y="1250428"/>
                  </a:lnTo>
                  <a:lnTo>
                    <a:pt x="1125154" y="1208498"/>
                  </a:lnTo>
                  <a:lnTo>
                    <a:pt x="1105424" y="1167332"/>
                  </a:lnTo>
                  <a:lnTo>
                    <a:pt x="1083503" y="1127023"/>
                  </a:lnTo>
                  <a:lnTo>
                    <a:pt x="1059388" y="1087658"/>
                  </a:lnTo>
                  <a:lnTo>
                    <a:pt x="1033082" y="1049330"/>
                  </a:lnTo>
                  <a:lnTo>
                    <a:pt x="1004584" y="1012127"/>
                  </a:lnTo>
                  <a:lnTo>
                    <a:pt x="973893" y="976139"/>
                  </a:lnTo>
                  <a:lnTo>
                    <a:pt x="941010" y="941458"/>
                  </a:lnTo>
                  <a:lnTo>
                    <a:pt x="0" y="0"/>
                  </a:lnTo>
                  <a:lnTo>
                    <a:pt x="0" y="316034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92065" y="5972398"/>
            <a:ext cx="4095750" cy="4314825"/>
            <a:chOff x="14192065" y="5972398"/>
            <a:chExt cx="4095750" cy="4314825"/>
          </a:xfrm>
        </p:grpSpPr>
        <p:sp>
          <p:nvSpPr>
            <p:cNvPr id="6" name="object 6"/>
            <p:cNvSpPr/>
            <p:nvPr/>
          </p:nvSpPr>
          <p:spPr>
            <a:xfrm>
              <a:off x="14192065" y="8545178"/>
              <a:ext cx="4095750" cy="1741805"/>
            </a:xfrm>
            <a:custGeom>
              <a:avLst/>
              <a:gdLst/>
              <a:ahLst/>
              <a:cxnLst/>
              <a:rect l="l" t="t" r="r" b="b"/>
              <a:pathLst>
                <a:path w="4095750" h="1741804">
                  <a:moveTo>
                    <a:pt x="2162690" y="0"/>
                  </a:moveTo>
                  <a:lnTo>
                    <a:pt x="2117753" y="946"/>
                  </a:lnTo>
                  <a:lnTo>
                    <a:pt x="2072883" y="3787"/>
                  </a:lnTo>
                  <a:lnTo>
                    <a:pt x="2028147" y="8522"/>
                  </a:lnTo>
                  <a:lnTo>
                    <a:pt x="1983611" y="15150"/>
                  </a:lnTo>
                  <a:lnTo>
                    <a:pt x="1939343" y="23673"/>
                  </a:lnTo>
                  <a:lnTo>
                    <a:pt x="1895410" y="34089"/>
                  </a:lnTo>
                  <a:lnTo>
                    <a:pt x="1851879" y="46399"/>
                  </a:lnTo>
                  <a:lnTo>
                    <a:pt x="1808816" y="60603"/>
                  </a:lnTo>
                  <a:lnTo>
                    <a:pt x="1766290" y="76701"/>
                  </a:lnTo>
                  <a:lnTo>
                    <a:pt x="1724366" y="94693"/>
                  </a:lnTo>
                  <a:lnTo>
                    <a:pt x="1683112" y="114579"/>
                  </a:lnTo>
                  <a:lnTo>
                    <a:pt x="1642595" y="136358"/>
                  </a:lnTo>
                  <a:lnTo>
                    <a:pt x="1602882" y="160032"/>
                  </a:lnTo>
                  <a:lnTo>
                    <a:pt x="1564040" y="185599"/>
                  </a:lnTo>
                  <a:lnTo>
                    <a:pt x="1526135" y="213060"/>
                  </a:lnTo>
                  <a:lnTo>
                    <a:pt x="1489236" y="242415"/>
                  </a:lnTo>
                  <a:lnTo>
                    <a:pt x="1453408" y="273664"/>
                  </a:lnTo>
                  <a:lnTo>
                    <a:pt x="1418720" y="306807"/>
                  </a:lnTo>
                  <a:lnTo>
                    <a:pt x="101615" y="1623641"/>
                  </a:lnTo>
                  <a:lnTo>
                    <a:pt x="74568" y="1651711"/>
                  </a:lnTo>
                  <a:lnTo>
                    <a:pt x="48616" y="1680724"/>
                  </a:lnTo>
                  <a:lnTo>
                    <a:pt x="23760" y="1710680"/>
                  </a:lnTo>
                  <a:lnTo>
                    <a:pt x="0" y="1741581"/>
                  </a:lnTo>
                  <a:lnTo>
                    <a:pt x="4095749" y="1741581"/>
                  </a:lnTo>
                  <a:lnTo>
                    <a:pt x="4095749" y="1495745"/>
                  </a:lnTo>
                  <a:lnTo>
                    <a:pt x="2906567" y="306807"/>
                  </a:lnTo>
                  <a:lnTo>
                    <a:pt x="2871889" y="273664"/>
                  </a:lnTo>
                  <a:lnTo>
                    <a:pt x="2836071" y="242415"/>
                  </a:lnTo>
                  <a:lnTo>
                    <a:pt x="2799180" y="213060"/>
                  </a:lnTo>
                  <a:lnTo>
                    <a:pt x="2761284" y="185599"/>
                  </a:lnTo>
                  <a:lnTo>
                    <a:pt x="2722450" y="160032"/>
                  </a:lnTo>
                  <a:lnTo>
                    <a:pt x="2682744" y="136358"/>
                  </a:lnTo>
                  <a:lnTo>
                    <a:pt x="2642233" y="114579"/>
                  </a:lnTo>
                  <a:lnTo>
                    <a:pt x="2600985" y="94693"/>
                  </a:lnTo>
                  <a:lnTo>
                    <a:pt x="2559067" y="76701"/>
                  </a:lnTo>
                  <a:lnTo>
                    <a:pt x="2516545" y="60603"/>
                  </a:lnTo>
                  <a:lnTo>
                    <a:pt x="2473487" y="46399"/>
                  </a:lnTo>
                  <a:lnTo>
                    <a:pt x="2429960" y="34089"/>
                  </a:lnTo>
                  <a:lnTo>
                    <a:pt x="2386030" y="23673"/>
                  </a:lnTo>
                  <a:lnTo>
                    <a:pt x="2341765" y="15150"/>
                  </a:lnTo>
                  <a:lnTo>
                    <a:pt x="2297231" y="8522"/>
                  </a:lnTo>
                  <a:lnTo>
                    <a:pt x="2252496" y="3787"/>
                  </a:lnTo>
                  <a:lnTo>
                    <a:pt x="2207627" y="946"/>
                  </a:lnTo>
                  <a:lnTo>
                    <a:pt x="2162690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84374" y="5972398"/>
              <a:ext cx="1403985" cy="3680460"/>
            </a:xfrm>
            <a:custGeom>
              <a:avLst/>
              <a:gdLst/>
              <a:ahLst/>
              <a:cxnLst/>
              <a:rect l="l" t="t" r="r" b="b"/>
              <a:pathLst>
                <a:path w="1403984" h="3680459">
                  <a:moveTo>
                    <a:pt x="1403440" y="0"/>
                  </a:moveTo>
                  <a:lnTo>
                    <a:pt x="306870" y="1096345"/>
                  </a:lnTo>
                  <a:lnTo>
                    <a:pt x="273720" y="1131020"/>
                  </a:lnTo>
                  <a:lnTo>
                    <a:pt x="242465" y="1166833"/>
                  </a:lnTo>
                  <a:lnTo>
                    <a:pt x="213104" y="1203719"/>
                  </a:lnTo>
                  <a:lnTo>
                    <a:pt x="185637" y="1241609"/>
                  </a:lnTo>
                  <a:lnTo>
                    <a:pt x="160064" y="1280438"/>
                  </a:lnTo>
                  <a:lnTo>
                    <a:pt x="136386" y="1320137"/>
                  </a:lnTo>
                  <a:lnTo>
                    <a:pt x="114602" y="1360641"/>
                  </a:lnTo>
                  <a:lnTo>
                    <a:pt x="94712" y="1401881"/>
                  </a:lnTo>
                  <a:lnTo>
                    <a:pt x="76717" y="1443792"/>
                  </a:lnTo>
                  <a:lnTo>
                    <a:pt x="60616" y="1486306"/>
                  </a:lnTo>
                  <a:lnTo>
                    <a:pt x="46409" y="1529356"/>
                  </a:lnTo>
                  <a:lnTo>
                    <a:pt x="34096" y="1572875"/>
                  </a:lnTo>
                  <a:lnTo>
                    <a:pt x="23678" y="1616796"/>
                  </a:lnTo>
                  <a:lnTo>
                    <a:pt x="15154" y="1661052"/>
                  </a:lnTo>
                  <a:lnTo>
                    <a:pt x="8524" y="1705577"/>
                  </a:lnTo>
                  <a:lnTo>
                    <a:pt x="3788" y="1750303"/>
                  </a:lnTo>
                  <a:lnTo>
                    <a:pt x="947" y="1795163"/>
                  </a:lnTo>
                  <a:lnTo>
                    <a:pt x="0" y="1840090"/>
                  </a:lnTo>
                  <a:lnTo>
                    <a:pt x="947" y="1885018"/>
                  </a:lnTo>
                  <a:lnTo>
                    <a:pt x="3788" y="1929879"/>
                  </a:lnTo>
                  <a:lnTo>
                    <a:pt x="8524" y="1974606"/>
                  </a:lnTo>
                  <a:lnTo>
                    <a:pt x="15154" y="2019133"/>
                  </a:lnTo>
                  <a:lnTo>
                    <a:pt x="23678" y="2063392"/>
                  </a:lnTo>
                  <a:lnTo>
                    <a:pt x="34096" y="2107316"/>
                  </a:lnTo>
                  <a:lnTo>
                    <a:pt x="46409" y="2150839"/>
                  </a:lnTo>
                  <a:lnTo>
                    <a:pt x="60616" y="2193893"/>
                  </a:lnTo>
                  <a:lnTo>
                    <a:pt x="76717" y="2236412"/>
                  </a:lnTo>
                  <a:lnTo>
                    <a:pt x="94712" y="2278328"/>
                  </a:lnTo>
                  <a:lnTo>
                    <a:pt x="114602" y="2319575"/>
                  </a:lnTo>
                  <a:lnTo>
                    <a:pt x="136386" y="2360085"/>
                  </a:lnTo>
                  <a:lnTo>
                    <a:pt x="160064" y="2399792"/>
                  </a:lnTo>
                  <a:lnTo>
                    <a:pt x="185637" y="2438628"/>
                  </a:lnTo>
                  <a:lnTo>
                    <a:pt x="213104" y="2476527"/>
                  </a:lnTo>
                  <a:lnTo>
                    <a:pt x="242465" y="2513421"/>
                  </a:lnTo>
                  <a:lnTo>
                    <a:pt x="273720" y="2549244"/>
                  </a:lnTo>
                  <a:lnTo>
                    <a:pt x="306870" y="2583929"/>
                  </a:lnTo>
                  <a:lnTo>
                    <a:pt x="1403440" y="3680274"/>
                  </a:lnTo>
                  <a:lnTo>
                    <a:pt x="140344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01" y="8252102"/>
            <a:ext cx="1638763" cy="10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555" y="838605"/>
            <a:ext cx="7562849" cy="3733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8237" y="876857"/>
            <a:ext cx="7543799" cy="36956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5253" y="5422214"/>
            <a:ext cx="7696199" cy="383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7626" y="1657697"/>
            <a:ext cx="8191500" cy="8629015"/>
            <a:chOff x="10097626" y="1657697"/>
            <a:chExt cx="8191500" cy="8629015"/>
          </a:xfrm>
        </p:grpSpPr>
        <p:sp>
          <p:nvSpPr>
            <p:cNvPr id="3" name="object 3"/>
            <p:cNvSpPr/>
            <p:nvPr/>
          </p:nvSpPr>
          <p:spPr>
            <a:xfrm>
              <a:off x="10097626" y="6803299"/>
              <a:ext cx="8191500" cy="3483610"/>
            </a:xfrm>
            <a:custGeom>
              <a:avLst/>
              <a:gdLst/>
              <a:ahLst/>
              <a:cxnLst/>
              <a:rect l="l" t="t" r="r" b="b"/>
              <a:pathLst>
                <a:path w="8191500" h="3483609">
                  <a:moveTo>
                    <a:pt x="4325382" y="0"/>
                  </a:moveTo>
                  <a:lnTo>
                    <a:pt x="4280436" y="473"/>
                  </a:lnTo>
                  <a:lnTo>
                    <a:pt x="4235508" y="1893"/>
                  </a:lnTo>
                  <a:lnTo>
                    <a:pt x="4190613" y="4261"/>
                  </a:lnTo>
                  <a:lnTo>
                    <a:pt x="4145768" y="7575"/>
                  </a:lnTo>
                  <a:lnTo>
                    <a:pt x="4100989" y="11836"/>
                  </a:lnTo>
                  <a:lnTo>
                    <a:pt x="4056295" y="17044"/>
                  </a:lnTo>
                  <a:lnTo>
                    <a:pt x="4011701" y="23200"/>
                  </a:lnTo>
                  <a:lnTo>
                    <a:pt x="3967223" y="30302"/>
                  </a:lnTo>
                  <a:lnTo>
                    <a:pt x="3922880" y="38351"/>
                  </a:lnTo>
                  <a:lnTo>
                    <a:pt x="3878688" y="47347"/>
                  </a:lnTo>
                  <a:lnTo>
                    <a:pt x="3834663" y="57290"/>
                  </a:lnTo>
                  <a:lnTo>
                    <a:pt x="3790822" y="68179"/>
                  </a:lnTo>
                  <a:lnTo>
                    <a:pt x="3747181" y="80016"/>
                  </a:lnTo>
                  <a:lnTo>
                    <a:pt x="3703759" y="92800"/>
                  </a:lnTo>
                  <a:lnTo>
                    <a:pt x="3660571" y="106531"/>
                  </a:lnTo>
                  <a:lnTo>
                    <a:pt x="3617634" y="121208"/>
                  </a:lnTo>
                  <a:lnTo>
                    <a:pt x="3574965" y="136833"/>
                  </a:lnTo>
                  <a:lnTo>
                    <a:pt x="3532581" y="153404"/>
                  </a:lnTo>
                  <a:lnTo>
                    <a:pt x="3490498" y="170923"/>
                  </a:lnTo>
                  <a:lnTo>
                    <a:pt x="3448733" y="189388"/>
                  </a:lnTo>
                  <a:lnTo>
                    <a:pt x="3407303" y="208800"/>
                  </a:lnTo>
                  <a:lnTo>
                    <a:pt x="3366225" y="229160"/>
                  </a:lnTo>
                  <a:lnTo>
                    <a:pt x="3325516" y="250466"/>
                  </a:lnTo>
                  <a:lnTo>
                    <a:pt x="3285191" y="272719"/>
                  </a:lnTo>
                  <a:lnTo>
                    <a:pt x="3245269" y="295919"/>
                  </a:lnTo>
                  <a:lnTo>
                    <a:pt x="3205765" y="320066"/>
                  </a:lnTo>
                  <a:lnTo>
                    <a:pt x="3166696" y="345160"/>
                  </a:lnTo>
                  <a:lnTo>
                    <a:pt x="3128080" y="371201"/>
                  </a:lnTo>
                  <a:lnTo>
                    <a:pt x="3089933" y="398189"/>
                  </a:lnTo>
                  <a:lnTo>
                    <a:pt x="3052271" y="426124"/>
                  </a:lnTo>
                  <a:lnTo>
                    <a:pt x="3015112" y="455006"/>
                  </a:lnTo>
                  <a:lnTo>
                    <a:pt x="2978473" y="484834"/>
                  </a:lnTo>
                  <a:lnTo>
                    <a:pt x="2942369" y="515610"/>
                  </a:lnTo>
                  <a:lnTo>
                    <a:pt x="2906818" y="547332"/>
                  </a:lnTo>
                  <a:lnTo>
                    <a:pt x="2871836" y="580002"/>
                  </a:lnTo>
                  <a:lnTo>
                    <a:pt x="2837441" y="613618"/>
                  </a:lnTo>
                  <a:lnTo>
                    <a:pt x="203231" y="3247308"/>
                  </a:lnTo>
                  <a:lnTo>
                    <a:pt x="166924" y="3284525"/>
                  </a:lnTo>
                  <a:lnTo>
                    <a:pt x="131592" y="3322580"/>
                  </a:lnTo>
                  <a:lnTo>
                    <a:pt x="97233" y="3361475"/>
                  </a:lnTo>
                  <a:lnTo>
                    <a:pt x="63848" y="3401207"/>
                  </a:lnTo>
                  <a:lnTo>
                    <a:pt x="31437" y="3441779"/>
                  </a:lnTo>
                  <a:lnTo>
                    <a:pt x="0" y="3483189"/>
                  </a:lnTo>
                  <a:lnTo>
                    <a:pt x="8191500" y="3483189"/>
                  </a:lnTo>
                  <a:lnTo>
                    <a:pt x="8191500" y="2991514"/>
                  </a:lnTo>
                  <a:lnTo>
                    <a:pt x="5813136" y="613618"/>
                  </a:lnTo>
                  <a:lnTo>
                    <a:pt x="5778750" y="580002"/>
                  </a:lnTo>
                  <a:lnTo>
                    <a:pt x="5743779" y="547332"/>
                  </a:lnTo>
                  <a:lnTo>
                    <a:pt x="5708237" y="515610"/>
                  </a:lnTo>
                  <a:lnTo>
                    <a:pt x="5672143" y="484834"/>
                  </a:lnTo>
                  <a:lnTo>
                    <a:pt x="5635512" y="455006"/>
                  </a:lnTo>
                  <a:lnTo>
                    <a:pt x="5598362" y="426124"/>
                  </a:lnTo>
                  <a:lnTo>
                    <a:pt x="5560709" y="398189"/>
                  </a:lnTo>
                  <a:lnTo>
                    <a:pt x="5522570" y="371201"/>
                  </a:lnTo>
                  <a:lnTo>
                    <a:pt x="5483962" y="345160"/>
                  </a:lnTo>
                  <a:lnTo>
                    <a:pt x="5444901" y="320066"/>
                  </a:lnTo>
                  <a:lnTo>
                    <a:pt x="5405405" y="295919"/>
                  </a:lnTo>
                  <a:lnTo>
                    <a:pt x="5365489" y="272719"/>
                  </a:lnTo>
                  <a:lnTo>
                    <a:pt x="5325171" y="250466"/>
                  </a:lnTo>
                  <a:lnTo>
                    <a:pt x="5284468" y="229160"/>
                  </a:lnTo>
                  <a:lnTo>
                    <a:pt x="5243396" y="208800"/>
                  </a:lnTo>
                  <a:lnTo>
                    <a:pt x="5201972" y="189388"/>
                  </a:lnTo>
                  <a:lnTo>
                    <a:pt x="5160213" y="170923"/>
                  </a:lnTo>
                  <a:lnTo>
                    <a:pt x="5118136" y="153404"/>
                  </a:lnTo>
                  <a:lnTo>
                    <a:pt x="5075757" y="136833"/>
                  </a:lnTo>
                  <a:lnTo>
                    <a:pt x="5033092" y="121208"/>
                  </a:lnTo>
                  <a:lnTo>
                    <a:pt x="4990160" y="106531"/>
                  </a:lnTo>
                  <a:lnTo>
                    <a:pt x="4946976" y="92800"/>
                  </a:lnTo>
                  <a:lnTo>
                    <a:pt x="4903557" y="80016"/>
                  </a:lnTo>
                  <a:lnTo>
                    <a:pt x="4859921" y="68179"/>
                  </a:lnTo>
                  <a:lnTo>
                    <a:pt x="4816083" y="57290"/>
                  </a:lnTo>
                  <a:lnTo>
                    <a:pt x="4772061" y="47347"/>
                  </a:lnTo>
                  <a:lnTo>
                    <a:pt x="4727871" y="38351"/>
                  </a:lnTo>
                  <a:lnTo>
                    <a:pt x="4683531" y="30302"/>
                  </a:lnTo>
                  <a:lnTo>
                    <a:pt x="4639056" y="23200"/>
                  </a:lnTo>
                  <a:lnTo>
                    <a:pt x="4594463" y="17044"/>
                  </a:lnTo>
                  <a:lnTo>
                    <a:pt x="4549770" y="11836"/>
                  </a:lnTo>
                  <a:lnTo>
                    <a:pt x="4504993" y="7575"/>
                  </a:lnTo>
                  <a:lnTo>
                    <a:pt x="4460149" y="4261"/>
                  </a:lnTo>
                  <a:lnTo>
                    <a:pt x="4415255" y="1893"/>
                  </a:lnTo>
                  <a:lnTo>
                    <a:pt x="4370327" y="473"/>
                  </a:lnTo>
                  <a:lnTo>
                    <a:pt x="4325382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82246" y="1657697"/>
              <a:ext cx="2807335" cy="7360920"/>
            </a:xfrm>
            <a:custGeom>
              <a:avLst/>
              <a:gdLst/>
              <a:ahLst/>
              <a:cxnLst/>
              <a:rect l="l" t="t" r="r" b="b"/>
              <a:pathLst>
                <a:path w="2807334" h="7360920">
                  <a:moveTo>
                    <a:pt x="2806881" y="0"/>
                  </a:moveTo>
                  <a:lnTo>
                    <a:pt x="613740" y="2192708"/>
                  </a:lnTo>
                  <a:lnTo>
                    <a:pt x="580117" y="2227090"/>
                  </a:lnTo>
                  <a:lnTo>
                    <a:pt x="547441" y="2262058"/>
                  </a:lnTo>
                  <a:lnTo>
                    <a:pt x="515712" y="2297596"/>
                  </a:lnTo>
                  <a:lnTo>
                    <a:pt x="484930" y="2333686"/>
                  </a:lnTo>
                  <a:lnTo>
                    <a:pt x="455095" y="2370312"/>
                  </a:lnTo>
                  <a:lnTo>
                    <a:pt x="426208" y="2407457"/>
                  </a:lnTo>
                  <a:lnTo>
                    <a:pt x="398268" y="2445105"/>
                  </a:lnTo>
                  <a:lnTo>
                    <a:pt x="371274" y="2483239"/>
                  </a:lnTo>
                  <a:lnTo>
                    <a:pt x="345228" y="2521841"/>
                  </a:lnTo>
                  <a:lnTo>
                    <a:pt x="320129" y="2560896"/>
                  </a:lnTo>
                  <a:lnTo>
                    <a:pt x="295978" y="2600387"/>
                  </a:lnTo>
                  <a:lnTo>
                    <a:pt x="272773" y="2640296"/>
                  </a:lnTo>
                  <a:lnTo>
                    <a:pt x="250515" y="2680607"/>
                  </a:lnTo>
                  <a:lnTo>
                    <a:pt x="229205" y="2721304"/>
                  </a:lnTo>
                  <a:lnTo>
                    <a:pt x="208842" y="2762369"/>
                  </a:lnTo>
                  <a:lnTo>
                    <a:pt x="189425" y="2803785"/>
                  </a:lnTo>
                  <a:lnTo>
                    <a:pt x="170956" y="2845537"/>
                  </a:lnTo>
                  <a:lnTo>
                    <a:pt x="153435" y="2887607"/>
                  </a:lnTo>
                  <a:lnTo>
                    <a:pt x="136860" y="2929979"/>
                  </a:lnTo>
                  <a:lnTo>
                    <a:pt x="121232" y="2972636"/>
                  </a:lnTo>
                  <a:lnTo>
                    <a:pt x="106552" y="3015560"/>
                  </a:lnTo>
                  <a:lnTo>
                    <a:pt x="92818" y="3058736"/>
                  </a:lnTo>
                  <a:lnTo>
                    <a:pt x="80032" y="3102147"/>
                  </a:lnTo>
                  <a:lnTo>
                    <a:pt x="68193" y="3145775"/>
                  </a:lnTo>
                  <a:lnTo>
                    <a:pt x="57301" y="3189604"/>
                  </a:lnTo>
                  <a:lnTo>
                    <a:pt x="47356" y="3233618"/>
                  </a:lnTo>
                  <a:lnTo>
                    <a:pt x="38358" y="3277799"/>
                  </a:lnTo>
                  <a:lnTo>
                    <a:pt x="30308" y="3322132"/>
                  </a:lnTo>
                  <a:lnTo>
                    <a:pt x="23204" y="3366598"/>
                  </a:lnTo>
                  <a:lnTo>
                    <a:pt x="17048" y="3411182"/>
                  </a:lnTo>
                  <a:lnTo>
                    <a:pt x="11839" y="3455866"/>
                  </a:lnTo>
                  <a:lnTo>
                    <a:pt x="7577" y="3500634"/>
                  </a:lnTo>
                  <a:lnTo>
                    <a:pt x="4262" y="3545469"/>
                  </a:lnTo>
                  <a:lnTo>
                    <a:pt x="1894" y="3590355"/>
                  </a:lnTo>
                  <a:lnTo>
                    <a:pt x="473" y="3635274"/>
                  </a:lnTo>
                  <a:lnTo>
                    <a:pt x="0" y="3680210"/>
                  </a:lnTo>
                  <a:lnTo>
                    <a:pt x="473" y="3725147"/>
                  </a:lnTo>
                  <a:lnTo>
                    <a:pt x="1894" y="3770066"/>
                  </a:lnTo>
                  <a:lnTo>
                    <a:pt x="4262" y="3814953"/>
                  </a:lnTo>
                  <a:lnTo>
                    <a:pt x="7577" y="3859789"/>
                  </a:lnTo>
                  <a:lnTo>
                    <a:pt x="11839" y="3904558"/>
                  </a:lnTo>
                  <a:lnTo>
                    <a:pt x="17048" y="3949244"/>
                  </a:lnTo>
                  <a:lnTo>
                    <a:pt x="23204" y="3993830"/>
                  </a:lnTo>
                  <a:lnTo>
                    <a:pt x="30308" y="4038298"/>
                  </a:lnTo>
                  <a:lnTo>
                    <a:pt x="38358" y="4082633"/>
                  </a:lnTo>
                  <a:lnTo>
                    <a:pt x="47356" y="4126817"/>
                  </a:lnTo>
                  <a:lnTo>
                    <a:pt x="57301" y="4170834"/>
                  </a:lnTo>
                  <a:lnTo>
                    <a:pt x="68193" y="4214666"/>
                  </a:lnTo>
                  <a:lnTo>
                    <a:pt x="80032" y="4258298"/>
                  </a:lnTo>
                  <a:lnTo>
                    <a:pt x="92818" y="4301713"/>
                  </a:lnTo>
                  <a:lnTo>
                    <a:pt x="106552" y="4344893"/>
                  </a:lnTo>
                  <a:lnTo>
                    <a:pt x="121232" y="4387822"/>
                  </a:lnTo>
                  <a:lnTo>
                    <a:pt x="136860" y="4430483"/>
                  </a:lnTo>
                  <a:lnTo>
                    <a:pt x="153435" y="4472860"/>
                  </a:lnTo>
                  <a:lnTo>
                    <a:pt x="170956" y="4514935"/>
                  </a:lnTo>
                  <a:lnTo>
                    <a:pt x="189425" y="4556693"/>
                  </a:lnTo>
                  <a:lnTo>
                    <a:pt x="208842" y="4598116"/>
                  </a:lnTo>
                  <a:lnTo>
                    <a:pt x="229205" y="4639187"/>
                  </a:lnTo>
                  <a:lnTo>
                    <a:pt x="250515" y="4679890"/>
                  </a:lnTo>
                  <a:lnTo>
                    <a:pt x="272773" y="4720208"/>
                  </a:lnTo>
                  <a:lnTo>
                    <a:pt x="295978" y="4760124"/>
                  </a:lnTo>
                  <a:lnTo>
                    <a:pt x="320129" y="4799622"/>
                  </a:lnTo>
                  <a:lnTo>
                    <a:pt x="345228" y="4838684"/>
                  </a:lnTo>
                  <a:lnTo>
                    <a:pt x="371274" y="4877295"/>
                  </a:lnTo>
                  <a:lnTo>
                    <a:pt x="398268" y="4915437"/>
                  </a:lnTo>
                  <a:lnTo>
                    <a:pt x="426208" y="4953093"/>
                  </a:lnTo>
                  <a:lnTo>
                    <a:pt x="455095" y="4990247"/>
                  </a:lnTo>
                  <a:lnTo>
                    <a:pt x="484930" y="5026883"/>
                  </a:lnTo>
                  <a:lnTo>
                    <a:pt x="515712" y="5062982"/>
                  </a:lnTo>
                  <a:lnTo>
                    <a:pt x="547441" y="5098529"/>
                  </a:lnTo>
                  <a:lnTo>
                    <a:pt x="580117" y="5133507"/>
                  </a:lnTo>
                  <a:lnTo>
                    <a:pt x="613740" y="5167899"/>
                  </a:lnTo>
                  <a:lnTo>
                    <a:pt x="2806881" y="7360608"/>
                  </a:lnTo>
                  <a:lnTo>
                    <a:pt x="2806881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46" y="191"/>
            <a:ext cx="3514725" cy="3705225"/>
            <a:chOff x="-446" y="191"/>
            <a:chExt cx="3514725" cy="3705225"/>
          </a:xfrm>
        </p:grpSpPr>
        <p:sp>
          <p:nvSpPr>
            <p:cNvPr id="6" name="object 6"/>
            <p:cNvSpPr/>
            <p:nvPr/>
          </p:nvSpPr>
          <p:spPr>
            <a:xfrm>
              <a:off x="-446" y="191"/>
              <a:ext cx="3514725" cy="1495425"/>
            </a:xfrm>
            <a:custGeom>
              <a:avLst/>
              <a:gdLst/>
              <a:ahLst/>
              <a:cxnLst/>
              <a:rect l="l" t="t" r="r" b="b"/>
              <a:pathLst>
                <a:path w="3514725" h="1495425">
                  <a:moveTo>
                    <a:pt x="1636439" y="1495263"/>
                  </a:moveTo>
                  <a:lnTo>
                    <a:pt x="1681228" y="1495263"/>
                  </a:lnTo>
                  <a:lnTo>
                    <a:pt x="1725973" y="1493069"/>
                  </a:lnTo>
                  <a:lnTo>
                    <a:pt x="1770582" y="1488683"/>
                  </a:lnTo>
                  <a:lnTo>
                    <a:pt x="1814967" y="1482103"/>
                  </a:lnTo>
                  <a:lnTo>
                    <a:pt x="1859037" y="1473330"/>
                  </a:lnTo>
                  <a:lnTo>
                    <a:pt x="1902702" y="1462364"/>
                  </a:lnTo>
                  <a:lnTo>
                    <a:pt x="1945872" y="1449205"/>
                  </a:lnTo>
                  <a:lnTo>
                    <a:pt x="1988457" y="1433852"/>
                  </a:lnTo>
                  <a:lnTo>
                    <a:pt x="2030366" y="1416306"/>
                  </a:lnTo>
                  <a:lnTo>
                    <a:pt x="2071511" y="1396567"/>
                  </a:lnTo>
                  <a:lnTo>
                    <a:pt x="2111800" y="1374635"/>
                  </a:lnTo>
                  <a:lnTo>
                    <a:pt x="2151144" y="1350509"/>
                  </a:lnTo>
                  <a:lnTo>
                    <a:pt x="2189452" y="1324190"/>
                  </a:lnTo>
                  <a:lnTo>
                    <a:pt x="2226635" y="1295678"/>
                  </a:lnTo>
                  <a:lnTo>
                    <a:pt x="2262602" y="1264973"/>
                  </a:lnTo>
                  <a:lnTo>
                    <a:pt x="2297264" y="1232074"/>
                  </a:lnTo>
                  <a:lnTo>
                    <a:pt x="3427524" y="101277"/>
                  </a:lnTo>
                  <a:lnTo>
                    <a:pt x="3473004" y="52259"/>
                  </a:lnTo>
                  <a:lnTo>
                    <a:pt x="3514724" y="0"/>
                  </a:lnTo>
                  <a:lnTo>
                    <a:pt x="0" y="0"/>
                  </a:lnTo>
                  <a:lnTo>
                    <a:pt x="0" y="211104"/>
                  </a:lnTo>
                  <a:lnTo>
                    <a:pt x="1020484" y="1232074"/>
                  </a:lnTo>
                  <a:lnTo>
                    <a:pt x="1055136" y="1264973"/>
                  </a:lnTo>
                  <a:lnTo>
                    <a:pt x="1091094" y="1295678"/>
                  </a:lnTo>
                  <a:lnTo>
                    <a:pt x="1128268" y="1324190"/>
                  </a:lnTo>
                  <a:lnTo>
                    <a:pt x="1166568" y="1350509"/>
                  </a:lnTo>
                  <a:lnTo>
                    <a:pt x="1205905" y="1374635"/>
                  </a:lnTo>
                  <a:lnTo>
                    <a:pt x="1246187" y="1396567"/>
                  </a:lnTo>
                  <a:lnTo>
                    <a:pt x="1287326" y="1416306"/>
                  </a:lnTo>
                  <a:lnTo>
                    <a:pt x="1329230" y="1433852"/>
                  </a:lnTo>
                  <a:lnTo>
                    <a:pt x="1371810" y="1449205"/>
                  </a:lnTo>
                  <a:lnTo>
                    <a:pt x="1414976" y="1462364"/>
                  </a:lnTo>
                  <a:lnTo>
                    <a:pt x="1458638" y="1473330"/>
                  </a:lnTo>
                  <a:lnTo>
                    <a:pt x="1502705" y="1482103"/>
                  </a:lnTo>
                  <a:lnTo>
                    <a:pt x="1547088" y="1488683"/>
                  </a:lnTo>
                  <a:lnTo>
                    <a:pt x="1591696" y="1493069"/>
                  </a:lnTo>
                  <a:lnTo>
                    <a:pt x="1636439" y="149526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446" y="544696"/>
              <a:ext cx="1204595" cy="3160395"/>
            </a:xfrm>
            <a:custGeom>
              <a:avLst/>
              <a:gdLst/>
              <a:ahLst/>
              <a:cxnLst/>
              <a:rect l="l" t="t" r="r" b="b"/>
              <a:pathLst>
                <a:path w="1204595" h="3160395">
                  <a:moveTo>
                    <a:pt x="0" y="3160340"/>
                  </a:moveTo>
                  <a:lnTo>
                    <a:pt x="941010" y="2218881"/>
                  </a:lnTo>
                  <a:lnTo>
                    <a:pt x="973893" y="2184210"/>
                  </a:lnTo>
                  <a:lnTo>
                    <a:pt x="1004584" y="2148232"/>
                  </a:lnTo>
                  <a:lnTo>
                    <a:pt x="1033082" y="2111037"/>
                  </a:lnTo>
                  <a:lnTo>
                    <a:pt x="1059388" y="2072717"/>
                  </a:lnTo>
                  <a:lnTo>
                    <a:pt x="1083503" y="2033360"/>
                  </a:lnTo>
                  <a:lnTo>
                    <a:pt x="1105424" y="1993057"/>
                  </a:lnTo>
                  <a:lnTo>
                    <a:pt x="1125154" y="1951897"/>
                  </a:lnTo>
                  <a:lnTo>
                    <a:pt x="1142692" y="1909972"/>
                  </a:lnTo>
                  <a:lnTo>
                    <a:pt x="1158037" y="1867371"/>
                  </a:lnTo>
                  <a:lnTo>
                    <a:pt x="1171190" y="1824184"/>
                  </a:lnTo>
                  <a:lnTo>
                    <a:pt x="1182151" y="1780502"/>
                  </a:lnTo>
                  <a:lnTo>
                    <a:pt x="1190920" y="1736413"/>
                  </a:lnTo>
                  <a:lnTo>
                    <a:pt x="1197497" y="1692009"/>
                  </a:lnTo>
                  <a:lnTo>
                    <a:pt x="1201881" y="1647380"/>
                  </a:lnTo>
                  <a:lnTo>
                    <a:pt x="1204073" y="1602615"/>
                  </a:lnTo>
                  <a:lnTo>
                    <a:pt x="1204073" y="1557804"/>
                  </a:lnTo>
                  <a:lnTo>
                    <a:pt x="1201881" y="1513039"/>
                  </a:lnTo>
                  <a:lnTo>
                    <a:pt x="1197497" y="1468408"/>
                  </a:lnTo>
                  <a:lnTo>
                    <a:pt x="1190920" y="1424002"/>
                  </a:lnTo>
                  <a:lnTo>
                    <a:pt x="1182151" y="1379911"/>
                  </a:lnTo>
                  <a:lnTo>
                    <a:pt x="1171190" y="1336225"/>
                  </a:lnTo>
                  <a:lnTo>
                    <a:pt x="1158037" y="1293034"/>
                  </a:lnTo>
                  <a:lnTo>
                    <a:pt x="1142692" y="1250428"/>
                  </a:lnTo>
                  <a:lnTo>
                    <a:pt x="1125154" y="1208498"/>
                  </a:lnTo>
                  <a:lnTo>
                    <a:pt x="1105424" y="1167332"/>
                  </a:lnTo>
                  <a:lnTo>
                    <a:pt x="1083503" y="1127023"/>
                  </a:lnTo>
                  <a:lnTo>
                    <a:pt x="1059388" y="1087658"/>
                  </a:lnTo>
                  <a:lnTo>
                    <a:pt x="1033082" y="1049330"/>
                  </a:lnTo>
                  <a:lnTo>
                    <a:pt x="1004584" y="1012127"/>
                  </a:lnTo>
                  <a:lnTo>
                    <a:pt x="973893" y="976139"/>
                  </a:lnTo>
                  <a:lnTo>
                    <a:pt x="941010" y="941458"/>
                  </a:lnTo>
                  <a:lnTo>
                    <a:pt x="0" y="0"/>
                  </a:lnTo>
                  <a:lnTo>
                    <a:pt x="0" y="316034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01" y="8252106"/>
            <a:ext cx="1638763" cy="10000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808418" y="845373"/>
            <a:ext cx="1310640" cy="1000125"/>
          </a:xfrm>
          <a:custGeom>
            <a:avLst/>
            <a:gdLst/>
            <a:ahLst/>
            <a:cxnLst/>
            <a:rect l="l" t="t" r="r" b="b"/>
            <a:pathLst>
              <a:path w="1310640" h="1000125">
                <a:moveTo>
                  <a:pt x="659258" y="999148"/>
                </a:moveTo>
                <a:lnTo>
                  <a:pt x="650725" y="999148"/>
                </a:lnTo>
                <a:lnTo>
                  <a:pt x="646622" y="998332"/>
                </a:lnTo>
                <a:lnTo>
                  <a:pt x="622821" y="971248"/>
                </a:lnTo>
                <a:lnTo>
                  <a:pt x="622821" y="962718"/>
                </a:lnTo>
                <a:lnTo>
                  <a:pt x="650725" y="934818"/>
                </a:lnTo>
                <a:lnTo>
                  <a:pt x="659258" y="934818"/>
                </a:lnTo>
                <a:lnTo>
                  <a:pt x="687162" y="962718"/>
                </a:lnTo>
                <a:lnTo>
                  <a:pt x="687162" y="971248"/>
                </a:lnTo>
                <a:lnTo>
                  <a:pt x="659258" y="999148"/>
                </a:lnTo>
                <a:close/>
              </a:path>
              <a:path w="1310640" h="1000125">
                <a:moveTo>
                  <a:pt x="651074" y="675401"/>
                </a:moveTo>
                <a:lnTo>
                  <a:pt x="622850" y="647652"/>
                </a:lnTo>
                <a:lnTo>
                  <a:pt x="622802" y="639091"/>
                </a:lnTo>
                <a:lnTo>
                  <a:pt x="623601" y="634970"/>
                </a:lnTo>
                <a:lnTo>
                  <a:pt x="654992" y="611025"/>
                </a:lnTo>
                <a:lnTo>
                  <a:pt x="659616" y="611132"/>
                </a:lnTo>
                <a:lnTo>
                  <a:pt x="687148" y="638422"/>
                </a:lnTo>
                <a:lnTo>
                  <a:pt x="687233" y="646934"/>
                </a:lnTo>
                <a:lnTo>
                  <a:pt x="686480" y="651064"/>
                </a:lnTo>
                <a:lnTo>
                  <a:pt x="659636" y="675305"/>
                </a:lnTo>
                <a:lnTo>
                  <a:pt x="651074" y="675401"/>
                </a:lnTo>
                <a:close/>
              </a:path>
              <a:path w="1310640" h="1000125">
                <a:moveTo>
                  <a:pt x="659616" y="611132"/>
                </a:moveTo>
                <a:lnTo>
                  <a:pt x="654992" y="611132"/>
                </a:lnTo>
                <a:lnTo>
                  <a:pt x="659223" y="611061"/>
                </a:lnTo>
                <a:lnTo>
                  <a:pt x="659616" y="611132"/>
                </a:lnTo>
                <a:close/>
              </a:path>
              <a:path w="1310640" h="1000125">
                <a:moveTo>
                  <a:pt x="363181" y="65080"/>
                </a:moveTo>
                <a:lnTo>
                  <a:pt x="354649" y="65080"/>
                </a:lnTo>
                <a:lnTo>
                  <a:pt x="350546" y="64264"/>
                </a:lnTo>
                <a:lnTo>
                  <a:pt x="326745" y="37180"/>
                </a:lnTo>
                <a:lnTo>
                  <a:pt x="326745" y="28650"/>
                </a:lnTo>
                <a:lnTo>
                  <a:pt x="354649" y="750"/>
                </a:lnTo>
                <a:lnTo>
                  <a:pt x="363181" y="750"/>
                </a:lnTo>
                <a:lnTo>
                  <a:pt x="391086" y="28650"/>
                </a:lnTo>
                <a:lnTo>
                  <a:pt x="391086" y="37180"/>
                </a:lnTo>
                <a:lnTo>
                  <a:pt x="363181" y="65080"/>
                </a:lnTo>
                <a:close/>
              </a:path>
              <a:path w="1310640" h="1000125">
                <a:moveTo>
                  <a:pt x="354998" y="370692"/>
                </a:moveTo>
                <a:lnTo>
                  <a:pt x="326774" y="342944"/>
                </a:lnTo>
                <a:lnTo>
                  <a:pt x="326853" y="333727"/>
                </a:lnTo>
                <a:lnTo>
                  <a:pt x="354634" y="306317"/>
                </a:lnTo>
                <a:lnTo>
                  <a:pt x="363139" y="306317"/>
                </a:lnTo>
                <a:lnTo>
                  <a:pt x="391016" y="333727"/>
                </a:lnTo>
                <a:lnTo>
                  <a:pt x="391157" y="342225"/>
                </a:lnTo>
                <a:lnTo>
                  <a:pt x="390404" y="346355"/>
                </a:lnTo>
                <a:lnTo>
                  <a:pt x="354998" y="370692"/>
                </a:lnTo>
                <a:close/>
              </a:path>
              <a:path w="1310640" h="1000125">
                <a:moveTo>
                  <a:pt x="659258" y="369788"/>
                </a:moveTo>
                <a:lnTo>
                  <a:pt x="650725" y="369788"/>
                </a:lnTo>
                <a:lnTo>
                  <a:pt x="646622" y="368972"/>
                </a:lnTo>
                <a:lnTo>
                  <a:pt x="622821" y="341889"/>
                </a:lnTo>
                <a:lnTo>
                  <a:pt x="622821" y="333358"/>
                </a:lnTo>
                <a:lnTo>
                  <a:pt x="650725" y="305459"/>
                </a:lnTo>
                <a:lnTo>
                  <a:pt x="659258" y="305459"/>
                </a:lnTo>
                <a:lnTo>
                  <a:pt x="687162" y="333358"/>
                </a:lnTo>
                <a:lnTo>
                  <a:pt x="687162" y="341889"/>
                </a:lnTo>
                <a:lnTo>
                  <a:pt x="659258" y="369788"/>
                </a:lnTo>
                <a:close/>
              </a:path>
              <a:path w="1310640" h="1000125">
                <a:moveTo>
                  <a:pt x="986539" y="1000006"/>
                </a:moveTo>
                <a:lnTo>
                  <a:pt x="978007" y="1000006"/>
                </a:lnTo>
                <a:lnTo>
                  <a:pt x="973903" y="999190"/>
                </a:lnTo>
                <a:lnTo>
                  <a:pt x="950102" y="972106"/>
                </a:lnTo>
                <a:lnTo>
                  <a:pt x="950102" y="963575"/>
                </a:lnTo>
                <a:lnTo>
                  <a:pt x="978007" y="935676"/>
                </a:lnTo>
                <a:lnTo>
                  <a:pt x="986539" y="935676"/>
                </a:lnTo>
                <a:lnTo>
                  <a:pt x="1014443" y="963575"/>
                </a:lnTo>
                <a:lnTo>
                  <a:pt x="1014443" y="972106"/>
                </a:lnTo>
                <a:lnTo>
                  <a:pt x="986539" y="1000006"/>
                </a:lnTo>
                <a:close/>
              </a:path>
              <a:path w="1310640" h="1000125">
                <a:moveTo>
                  <a:pt x="659258" y="64329"/>
                </a:moveTo>
                <a:lnTo>
                  <a:pt x="650725" y="64329"/>
                </a:lnTo>
                <a:lnTo>
                  <a:pt x="646622" y="63513"/>
                </a:lnTo>
                <a:lnTo>
                  <a:pt x="622821" y="36430"/>
                </a:lnTo>
                <a:lnTo>
                  <a:pt x="622821" y="27899"/>
                </a:lnTo>
                <a:lnTo>
                  <a:pt x="650725" y="0"/>
                </a:lnTo>
                <a:lnTo>
                  <a:pt x="659258" y="0"/>
                </a:lnTo>
                <a:lnTo>
                  <a:pt x="687162" y="27899"/>
                </a:lnTo>
                <a:lnTo>
                  <a:pt x="687162" y="36430"/>
                </a:lnTo>
                <a:lnTo>
                  <a:pt x="659258" y="64329"/>
                </a:lnTo>
                <a:close/>
              </a:path>
              <a:path w="1310640" h="1000125">
                <a:moveTo>
                  <a:pt x="28252" y="675508"/>
                </a:moveTo>
                <a:lnTo>
                  <a:pt x="29" y="647760"/>
                </a:lnTo>
                <a:lnTo>
                  <a:pt x="107" y="638543"/>
                </a:lnTo>
                <a:lnTo>
                  <a:pt x="27889" y="611133"/>
                </a:lnTo>
                <a:lnTo>
                  <a:pt x="36394" y="611133"/>
                </a:lnTo>
                <a:lnTo>
                  <a:pt x="64271" y="638543"/>
                </a:lnTo>
                <a:lnTo>
                  <a:pt x="64412" y="647041"/>
                </a:lnTo>
                <a:lnTo>
                  <a:pt x="63659" y="651171"/>
                </a:lnTo>
                <a:lnTo>
                  <a:pt x="28252" y="675508"/>
                </a:lnTo>
                <a:close/>
              </a:path>
              <a:path w="1310640" h="1000125">
                <a:moveTo>
                  <a:pt x="978355" y="370692"/>
                </a:moveTo>
                <a:lnTo>
                  <a:pt x="950132" y="342944"/>
                </a:lnTo>
                <a:lnTo>
                  <a:pt x="950210" y="333727"/>
                </a:lnTo>
                <a:lnTo>
                  <a:pt x="977992" y="306317"/>
                </a:lnTo>
                <a:lnTo>
                  <a:pt x="986497" y="306317"/>
                </a:lnTo>
                <a:lnTo>
                  <a:pt x="1014374" y="333727"/>
                </a:lnTo>
                <a:lnTo>
                  <a:pt x="1014515" y="342225"/>
                </a:lnTo>
                <a:lnTo>
                  <a:pt x="1013762" y="346355"/>
                </a:lnTo>
                <a:lnTo>
                  <a:pt x="978355" y="370692"/>
                </a:lnTo>
                <a:close/>
              </a:path>
              <a:path w="1310640" h="1000125">
                <a:moveTo>
                  <a:pt x="36436" y="999148"/>
                </a:moveTo>
                <a:lnTo>
                  <a:pt x="27904" y="999148"/>
                </a:lnTo>
                <a:lnTo>
                  <a:pt x="23800" y="998332"/>
                </a:lnTo>
                <a:lnTo>
                  <a:pt x="0" y="971248"/>
                </a:lnTo>
                <a:lnTo>
                  <a:pt x="0" y="962718"/>
                </a:lnTo>
                <a:lnTo>
                  <a:pt x="27904" y="934818"/>
                </a:lnTo>
                <a:lnTo>
                  <a:pt x="36436" y="934818"/>
                </a:lnTo>
                <a:lnTo>
                  <a:pt x="64341" y="962718"/>
                </a:lnTo>
                <a:lnTo>
                  <a:pt x="64341" y="971248"/>
                </a:lnTo>
                <a:lnTo>
                  <a:pt x="36436" y="999148"/>
                </a:lnTo>
                <a:close/>
              </a:path>
              <a:path w="1310640" h="1000125">
                <a:moveTo>
                  <a:pt x="363181" y="676105"/>
                </a:moveTo>
                <a:lnTo>
                  <a:pt x="354649" y="676105"/>
                </a:lnTo>
                <a:lnTo>
                  <a:pt x="350546" y="675289"/>
                </a:lnTo>
                <a:lnTo>
                  <a:pt x="326745" y="648206"/>
                </a:lnTo>
                <a:lnTo>
                  <a:pt x="326745" y="639675"/>
                </a:lnTo>
                <a:lnTo>
                  <a:pt x="354649" y="611776"/>
                </a:lnTo>
                <a:lnTo>
                  <a:pt x="363181" y="611776"/>
                </a:lnTo>
                <a:lnTo>
                  <a:pt x="391086" y="639675"/>
                </a:lnTo>
                <a:lnTo>
                  <a:pt x="391086" y="648206"/>
                </a:lnTo>
                <a:lnTo>
                  <a:pt x="363181" y="676105"/>
                </a:lnTo>
                <a:close/>
              </a:path>
              <a:path w="1310640" h="1000125">
                <a:moveTo>
                  <a:pt x="363181" y="1000006"/>
                </a:moveTo>
                <a:lnTo>
                  <a:pt x="354649" y="1000006"/>
                </a:lnTo>
                <a:lnTo>
                  <a:pt x="350546" y="999190"/>
                </a:lnTo>
                <a:lnTo>
                  <a:pt x="326745" y="972106"/>
                </a:lnTo>
                <a:lnTo>
                  <a:pt x="326745" y="963575"/>
                </a:lnTo>
                <a:lnTo>
                  <a:pt x="354649" y="935676"/>
                </a:lnTo>
                <a:lnTo>
                  <a:pt x="363182" y="935676"/>
                </a:lnTo>
                <a:lnTo>
                  <a:pt x="391086" y="963575"/>
                </a:lnTo>
                <a:lnTo>
                  <a:pt x="391086" y="972106"/>
                </a:lnTo>
                <a:lnTo>
                  <a:pt x="363181" y="1000006"/>
                </a:lnTo>
                <a:close/>
              </a:path>
              <a:path w="1310640" h="1000125">
                <a:moveTo>
                  <a:pt x="36436" y="369788"/>
                </a:moveTo>
                <a:lnTo>
                  <a:pt x="27904" y="369788"/>
                </a:lnTo>
                <a:lnTo>
                  <a:pt x="23800" y="368972"/>
                </a:lnTo>
                <a:lnTo>
                  <a:pt x="0" y="341889"/>
                </a:lnTo>
                <a:lnTo>
                  <a:pt x="0" y="333358"/>
                </a:lnTo>
                <a:lnTo>
                  <a:pt x="27904" y="305459"/>
                </a:lnTo>
                <a:lnTo>
                  <a:pt x="36436" y="305459"/>
                </a:lnTo>
                <a:lnTo>
                  <a:pt x="64341" y="333358"/>
                </a:lnTo>
                <a:lnTo>
                  <a:pt x="64341" y="341889"/>
                </a:lnTo>
                <a:lnTo>
                  <a:pt x="36436" y="369788"/>
                </a:lnTo>
                <a:close/>
              </a:path>
              <a:path w="1310640" h="1000125">
                <a:moveTo>
                  <a:pt x="36436" y="64329"/>
                </a:moveTo>
                <a:lnTo>
                  <a:pt x="27904" y="64329"/>
                </a:lnTo>
                <a:lnTo>
                  <a:pt x="23800" y="63513"/>
                </a:lnTo>
                <a:lnTo>
                  <a:pt x="0" y="36430"/>
                </a:lnTo>
                <a:lnTo>
                  <a:pt x="0" y="27899"/>
                </a:lnTo>
                <a:lnTo>
                  <a:pt x="27904" y="0"/>
                </a:lnTo>
                <a:lnTo>
                  <a:pt x="36436" y="0"/>
                </a:lnTo>
                <a:lnTo>
                  <a:pt x="64341" y="27899"/>
                </a:lnTo>
                <a:lnTo>
                  <a:pt x="64341" y="36430"/>
                </a:lnTo>
                <a:lnTo>
                  <a:pt x="36436" y="64329"/>
                </a:lnTo>
                <a:close/>
              </a:path>
              <a:path w="1310640" h="1000125">
                <a:moveTo>
                  <a:pt x="986539" y="676105"/>
                </a:moveTo>
                <a:lnTo>
                  <a:pt x="978007" y="676105"/>
                </a:lnTo>
                <a:lnTo>
                  <a:pt x="973903" y="675289"/>
                </a:lnTo>
                <a:lnTo>
                  <a:pt x="950102" y="648206"/>
                </a:lnTo>
                <a:lnTo>
                  <a:pt x="950102" y="639675"/>
                </a:lnTo>
                <a:lnTo>
                  <a:pt x="978007" y="611776"/>
                </a:lnTo>
                <a:lnTo>
                  <a:pt x="986539" y="611776"/>
                </a:lnTo>
                <a:lnTo>
                  <a:pt x="1014443" y="639675"/>
                </a:lnTo>
                <a:lnTo>
                  <a:pt x="1014443" y="648206"/>
                </a:lnTo>
                <a:lnTo>
                  <a:pt x="986539" y="676105"/>
                </a:lnTo>
                <a:close/>
              </a:path>
              <a:path w="1310640" h="1000125">
                <a:moveTo>
                  <a:pt x="986539" y="65080"/>
                </a:moveTo>
                <a:lnTo>
                  <a:pt x="978007" y="65080"/>
                </a:lnTo>
                <a:lnTo>
                  <a:pt x="973903" y="64264"/>
                </a:lnTo>
                <a:lnTo>
                  <a:pt x="950102" y="37180"/>
                </a:lnTo>
                <a:lnTo>
                  <a:pt x="950102" y="28650"/>
                </a:lnTo>
                <a:lnTo>
                  <a:pt x="978007" y="750"/>
                </a:lnTo>
                <a:lnTo>
                  <a:pt x="986539" y="750"/>
                </a:lnTo>
                <a:lnTo>
                  <a:pt x="1014443" y="28650"/>
                </a:lnTo>
                <a:lnTo>
                  <a:pt x="1014443" y="37180"/>
                </a:lnTo>
                <a:lnTo>
                  <a:pt x="986539" y="65080"/>
                </a:lnTo>
                <a:close/>
              </a:path>
              <a:path w="1310640" h="1000125">
                <a:moveTo>
                  <a:pt x="1282615" y="369788"/>
                </a:moveTo>
                <a:lnTo>
                  <a:pt x="1274083" y="369788"/>
                </a:lnTo>
                <a:lnTo>
                  <a:pt x="1269979" y="368972"/>
                </a:lnTo>
                <a:lnTo>
                  <a:pt x="1246179" y="341889"/>
                </a:lnTo>
                <a:lnTo>
                  <a:pt x="1246179" y="333358"/>
                </a:lnTo>
                <a:lnTo>
                  <a:pt x="1274083" y="305459"/>
                </a:lnTo>
                <a:lnTo>
                  <a:pt x="1282615" y="305459"/>
                </a:lnTo>
                <a:lnTo>
                  <a:pt x="1310520" y="333358"/>
                </a:lnTo>
                <a:lnTo>
                  <a:pt x="1310520" y="341889"/>
                </a:lnTo>
                <a:lnTo>
                  <a:pt x="1282615" y="369788"/>
                </a:lnTo>
                <a:close/>
              </a:path>
              <a:path w="1310640" h="1000125">
                <a:moveTo>
                  <a:pt x="1274432" y="675401"/>
                </a:moveTo>
                <a:lnTo>
                  <a:pt x="1246208" y="647652"/>
                </a:lnTo>
                <a:lnTo>
                  <a:pt x="1246159" y="639091"/>
                </a:lnTo>
                <a:lnTo>
                  <a:pt x="1246958" y="634970"/>
                </a:lnTo>
                <a:lnTo>
                  <a:pt x="1278349" y="611025"/>
                </a:lnTo>
                <a:lnTo>
                  <a:pt x="1282973" y="611132"/>
                </a:lnTo>
                <a:lnTo>
                  <a:pt x="1310506" y="638422"/>
                </a:lnTo>
                <a:lnTo>
                  <a:pt x="1310591" y="646934"/>
                </a:lnTo>
                <a:lnTo>
                  <a:pt x="1309838" y="651064"/>
                </a:lnTo>
                <a:lnTo>
                  <a:pt x="1282994" y="675305"/>
                </a:lnTo>
                <a:lnTo>
                  <a:pt x="1274432" y="675401"/>
                </a:lnTo>
                <a:close/>
              </a:path>
              <a:path w="1310640" h="1000125">
                <a:moveTo>
                  <a:pt x="1282973" y="611132"/>
                </a:moveTo>
                <a:lnTo>
                  <a:pt x="1278349" y="611132"/>
                </a:lnTo>
                <a:lnTo>
                  <a:pt x="1282581" y="611061"/>
                </a:lnTo>
                <a:lnTo>
                  <a:pt x="1282973" y="611132"/>
                </a:lnTo>
                <a:close/>
              </a:path>
              <a:path w="1310640" h="1000125">
                <a:moveTo>
                  <a:pt x="1282615" y="999148"/>
                </a:moveTo>
                <a:lnTo>
                  <a:pt x="1274083" y="999148"/>
                </a:lnTo>
                <a:lnTo>
                  <a:pt x="1269979" y="998332"/>
                </a:lnTo>
                <a:lnTo>
                  <a:pt x="1246179" y="971248"/>
                </a:lnTo>
                <a:lnTo>
                  <a:pt x="1246179" y="962718"/>
                </a:lnTo>
                <a:lnTo>
                  <a:pt x="1274083" y="934818"/>
                </a:lnTo>
                <a:lnTo>
                  <a:pt x="1282615" y="934818"/>
                </a:lnTo>
                <a:lnTo>
                  <a:pt x="1310520" y="962718"/>
                </a:lnTo>
                <a:lnTo>
                  <a:pt x="1310520" y="971248"/>
                </a:lnTo>
                <a:lnTo>
                  <a:pt x="1282615" y="999148"/>
                </a:lnTo>
                <a:close/>
              </a:path>
              <a:path w="1310640" h="1000125">
                <a:moveTo>
                  <a:pt x="1282615" y="64329"/>
                </a:moveTo>
                <a:lnTo>
                  <a:pt x="1274083" y="64329"/>
                </a:lnTo>
                <a:lnTo>
                  <a:pt x="1269979" y="63513"/>
                </a:lnTo>
                <a:lnTo>
                  <a:pt x="1246179" y="36430"/>
                </a:lnTo>
                <a:lnTo>
                  <a:pt x="1246179" y="27899"/>
                </a:lnTo>
                <a:lnTo>
                  <a:pt x="1274083" y="0"/>
                </a:lnTo>
                <a:lnTo>
                  <a:pt x="1282615" y="0"/>
                </a:lnTo>
                <a:lnTo>
                  <a:pt x="1310520" y="27899"/>
                </a:lnTo>
                <a:lnTo>
                  <a:pt x="1310520" y="36430"/>
                </a:lnTo>
                <a:lnTo>
                  <a:pt x="1282615" y="64329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73" y="839640"/>
            <a:ext cx="7962899" cy="38290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1194" y="5130181"/>
            <a:ext cx="8591549" cy="412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1773"/>
            <a:ext cx="4976495" cy="8905240"/>
            <a:chOff x="0" y="1381773"/>
            <a:chExt cx="4976495" cy="8905240"/>
          </a:xfrm>
        </p:grpSpPr>
        <p:sp>
          <p:nvSpPr>
            <p:cNvPr id="3" name="object 3"/>
            <p:cNvSpPr/>
            <p:nvPr/>
          </p:nvSpPr>
          <p:spPr>
            <a:xfrm>
              <a:off x="0" y="1381773"/>
              <a:ext cx="4976495" cy="8905240"/>
            </a:xfrm>
            <a:custGeom>
              <a:avLst/>
              <a:gdLst/>
              <a:ahLst/>
              <a:cxnLst/>
              <a:rect l="l" t="t" r="r" b="b"/>
              <a:pathLst>
                <a:path w="4976495" h="8905240">
                  <a:moveTo>
                    <a:pt x="0" y="5371957"/>
                  </a:moveTo>
                  <a:lnTo>
                    <a:pt x="4975882" y="8901170"/>
                  </a:lnTo>
                  <a:lnTo>
                    <a:pt x="4975882" y="8904701"/>
                  </a:lnTo>
                  <a:lnTo>
                    <a:pt x="0" y="8904701"/>
                  </a:lnTo>
                  <a:lnTo>
                    <a:pt x="0" y="5371957"/>
                  </a:lnTo>
                  <a:close/>
                </a:path>
                <a:path w="4976495" h="8905240">
                  <a:moveTo>
                    <a:pt x="0" y="0"/>
                  </a:moveTo>
                  <a:lnTo>
                    <a:pt x="4975882" y="0"/>
                  </a:lnTo>
                  <a:lnTo>
                    <a:pt x="4975882" y="8901170"/>
                  </a:lnTo>
                  <a:lnTo>
                    <a:pt x="4946136" y="8861965"/>
                  </a:lnTo>
                  <a:lnTo>
                    <a:pt x="4912708" y="8820095"/>
                  </a:lnTo>
                  <a:lnTo>
                    <a:pt x="4878275" y="8779090"/>
                  </a:lnTo>
                  <a:lnTo>
                    <a:pt x="4842837" y="8738951"/>
                  </a:lnTo>
                  <a:lnTo>
                    <a:pt x="4806395" y="8699677"/>
                  </a:lnTo>
                  <a:lnTo>
                    <a:pt x="4768949" y="8661269"/>
                  </a:lnTo>
                  <a:lnTo>
                    <a:pt x="2052038" y="5943269"/>
                  </a:lnTo>
                  <a:lnTo>
                    <a:pt x="2017529" y="5909501"/>
                  </a:lnTo>
                  <a:lnTo>
                    <a:pt x="1982448" y="5876659"/>
                  </a:lnTo>
                  <a:lnTo>
                    <a:pt x="1946810" y="5844741"/>
                  </a:lnTo>
                  <a:lnTo>
                    <a:pt x="1910631" y="5813749"/>
                  </a:lnTo>
                  <a:lnTo>
                    <a:pt x="1873926" y="5783682"/>
                  </a:lnTo>
                  <a:lnTo>
                    <a:pt x="1836713" y="5754540"/>
                  </a:lnTo>
                  <a:lnTo>
                    <a:pt x="1799006" y="5726323"/>
                  </a:lnTo>
                  <a:lnTo>
                    <a:pt x="1760822" y="5699031"/>
                  </a:lnTo>
                  <a:lnTo>
                    <a:pt x="1722177" y="5672664"/>
                  </a:lnTo>
                  <a:lnTo>
                    <a:pt x="1683085" y="5647223"/>
                  </a:lnTo>
                  <a:lnTo>
                    <a:pt x="1643565" y="5622706"/>
                  </a:lnTo>
                  <a:lnTo>
                    <a:pt x="1603631" y="5599115"/>
                  </a:lnTo>
                  <a:lnTo>
                    <a:pt x="1563299" y="5576449"/>
                  </a:lnTo>
                  <a:lnTo>
                    <a:pt x="1522585" y="5554708"/>
                  </a:lnTo>
                  <a:lnTo>
                    <a:pt x="1481505" y="5533892"/>
                  </a:lnTo>
                  <a:lnTo>
                    <a:pt x="1440075" y="5514002"/>
                  </a:lnTo>
                  <a:lnTo>
                    <a:pt x="1398311" y="5495036"/>
                  </a:lnTo>
                  <a:lnTo>
                    <a:pt x="1356229" y="5476996"/>
                  </a:lnTo>
                  <a:lnTo>
                    <a:pt x="1313845" y="5459881"/>
                  </a:lnTo>
                  <a:lnTo>
                    <a:pt x="1271174" y="5443691"/>
                  </a:lnTo>
                  <a:lnTo>
                    <a:pt x="1228233" y="5428426"/>
                  </a:lnTo>
                  <a:lnTo>
                    <a:pt x="1185037" y="5414086"/>
                  </a:lnTo>
                  <a:lnTo>
                    <a:pt x="1141603" y="5400671"/>
                  </a:lnTo>
                  <a:lnTo>
                    <a:pt x="1097946" y="5388182"/>
                  </a:lnTo>
                  <a:lnTo>
                    <a:pt x="1054082" y="5376618"/>
                  </a:lnTo>
                  <a:lnTo>
                    <a:pt x="1010027" y="5365978"/>
                  </a:lnTo>
                  <a:lnTo>
                    <a:pt x="965798" y="5356264"/>
                  </a:lnTo>
                  <a:lnTo>
                    <a:pt x="921409" y="5347475"/>
                  </a:lnTo>
                  <a:lnTo>
                    <a:pt x="876878" y="5339612"/>
                  </a:lnTo>
                  <a:lnTo>
                    <a:pt x="832219" y="5332673"/>
                  </a:lnTo>
                  <a:lnTo>
                    <a:pt x="787449" y="5326660"/>
                  </a:lnTo>
                  <a:lnTo>
                    <a:pt x="742583" y="5321571"/>
                  </a:lnTo>
                  <a:lnTo>
                    <a:pt x="697638" y="5317408"/>
                  </a:lnTo>
                  <a:lnTo>
                    <a:pt x="652630" y="5314170"/>
                  </a:lnTo>
                  <a:lnTo>
                    <a:pt x="607574" y="5311857"/>
                  </a:lnTo>
                  <a:lnTo>
                    <a:pt x="562486" y="5310470"/>
                  </a:lnTo>
                  <a:lnTo>
                    <a:pt x="517382" y="5310007"/>
                  </a:lnTo>
                  <a:lnTo>
                    <a:pt x="0" y="5310007"/>
                  </a:lnTo>
                  <a:lnTo>
                    <a:pt x="0" y="0"/>
                  </a:lnTo>
                  <a:close/>
                </a:path>
                <a:path w="4976495" h="8905240">
                  <a:moveTo>
                    <a:pt x="517382" y="5310007"/>
                  </a:moveTo>
                  <a:lnTo>
                    <a:pt x="562486" y="5310470"/>
                  </a:lnTo>
                  <a:lnTo>
                    <a:pt x="607574" y="5311857"/>
                  </a:lnTo>
                  <a:lnTo>
                    <a:pt x="652630" y="5314170"/>
                  </a:lnTo>
                  <a:lnTo>
                    <a:pt x="697638" y="5317408"/>
                  </a:lnTo>
                  <a:lnTo>
                    <a:pt x="742583" y="5321571"/>
                  </a:lnTo>
                  <a:lnTo>
                    <a:pt x="787449" y="5326660"/>
                  </a:lnTo>
                  <a:lnTo>
                    <a:pt x="832219" y="5332673"/>
                  </a:lnTo>
                  <a:lnTo>
                    <a:pt x="876878" y="5339612"/>
                  </a:lnTo>
                  <a:lnTo>
                    <a:pt x="921409" y="5347475"/>
                  </a:lnTo>
                  <a:lnTo>
                    <a:pt x="965798" y="5356264"/>
                  </a:lnTo>
                  <a:lnTo>
                    <a:pt x="1010027" y="5365978"/>
                  </a:lnTo>
                  <a:lnTo>
                    <a:pt x="1054082" y="5376618"/>
                  </a:lnTo>
                  <a:lnTo>
                    <a:pt x="1097946" y="5388182"/>
                  </a:lnTo>
                  <a:lnTo>
                    <a:pt x="1141603" y="5400671"/>
                  </a:lnTo>
                  <a:lnTo>
                    <a:pt x="1185037" y="5414086"/>
                  </a:lnTo>
                  <a:lnTo>
                    <a:pt x="1228233" y="5428426"/>
                  </a:lnTo>
                  <a:lnTo>
                    <a:pt x="1271174" y="5443691"/>
                  </a:lnTo>
                  <a:lnTo>
                    <a:pt x="1313845" y="5459881"/>
                  </a:lnTo>
                  <a:lnTo>
                    <a:pt x="1356229" y="5476996"/>
                  </a:lnTo>
                  <a:lnTo>
                    <a:pt x="1398311" y="5495036"/>
                  </a:lnTo>
                  <a:lnTo>
                    <a:pt x="1440075" y="5514002"/>
                  </a:lnTo>
                  <a:lnTo>
                    <a:pt x="1481505" y="5533892"/>
                  </a:lnTo>
                  <a:lnTo>
                    <a:pt x="1522585" y="5554708"/>
                  </a:lnTo>
                  <a:lnTo>
                    <a:pt x="1563299" y="5576449"/>
                  </a:lnTo>
                  <a:lnTo>
                    <a:pt x="1603631" y="5599115"/>
                  </a:lnTo>
                  <a:lnTo>
                    <a:pt x="1643565" y="5622706"/>
                  </a:lnTo>
                  <a:lnTo>
                    <a:pt x="1683085" y="5647223"/>
                  </a:lnTo>
                  <a:lnTo>
                    <a:pt x="1722177" y="5672664"/>
                  </a:lnTo>
                  <a:lnTo>
                    <a:pt x="1760822" y="5699031"/>
                  </a:lnTo>
                  <a:lnTo>
                    <a:pt x="1799006" y="5726323"/>
                  </a:lnTo>
                  <a:lnTo>
                    <a:pt x="1836713" y="5754540"/>
                  </a:lnTo>
                  <a:lnTo>
                    <a:pt x="1873926" y="5783682"/>
                  </a:lnTo>
                  <a:lnTo>
                    <a:pt x="1910631" y="5813749"/>
                  </a:lnTo>
                  <a:lnTo>
                    <a:pt x="1946810" y="5844741"/>
                  </a:lnTo>
                  <a:lnTo>
                    <a:pt x="1982448" y="5876659"/>
                  </a:lnTo>
                  <a:lnTo>
                    <a:pt x="2017529" y="5909501"/>
                  </a:lnTo>
                  <a:lnTo>
                    <a:pt x="2052038" y="5943269"/>
                  </a:lnTo>
                  <a:lnTo>
                    <a:pt x="4768949" y="8661269"/>
                  </a:lnTo>
                  <a:lnTo>
                    <a:pt x="4806395" y="8699677"/>
                  </a:lnTo>
                  <a:lnTo>
                    <a:pt x="4842837" y="8738951"/>
                  </a:lnTo>
                  <a:lnTo>
                    <a:pt x="4878275" y="8779090"/>
                  </a:lnTo>
                  <a:lnTo>
                    <a:pt x="4912708" y="8820095"/>
                  </a:lnTo>
                  <a:lnTo>
                    <a:pt x="4946136" y="8861965"/>
                  </a:lnTo>
                  <a:lnTo>
                    <a:pt x="4975882" y="8901170"/>
                  </a:lnTo>
                  <a:lnTo>
                    <a:pt x="0" y="5371957"/>
                  </a:lnTo>
                  <a:lnTo>
                    <a:pt x="68981" y="5356264"/>
                  </a:lnTo>
                  <a:lnTo>
                    <a:pt x="113367" y="5347475"/>
                  </a:lnTo>
                  <a:lnTo>
                    <a:pt x="157896" y="5339612"/>
                  </a:lnTo>
                  <a:lnTo>
                    <a:pt x="202553" y="5332673"/>
                  </a:lnTo>
                  <a:lnTo>
                    <a:pt x="247321" y="5326660"/>
                  </a:lnTo>
                  <a:lnTo>
                    <a:pt x="292185" y="5321571"/>
                  </a:lnTo>
                  <a:lnTo>
                    <a:pt x="337129" y="5317408"/>
                  </a:lnTo>
                  <a:lnTo>
                    <a:pt x="382136" y="5314170"/>
                  </a:lnTo>
                  <a:lnTo>
                    <a:pt x="427192" y="5311857"/>
                  </a:lnTo>
                  <a:lnTo>
                    <a:pt x="472279" y="5310470"/>
                  </a:lnTo>
                  <a:lnTo>
                    <a:pt x="517382" y="5310007"/>
                  </a:lnTo>
                  <a:close/>
                </a:path>
                <a:path w="4976495" h="8905240">
                  <a:moveTo>
                    <a:pt x="0" y="5310007"/>
                  </a:moveTo>
                  <a:lnTo>
                    <a:pt x="517382" y="5310007"/>
                  </a:lnTo>
                  <a:lnTo>
                    <a:pt x="472279" y="5310470"/>
                  </a:lnTo>
                  <a:lnTo>
                    <a:pt x="427192" y="5311857"/>
                  </a:lnTo>
                  <a:lnTo>
                    <a:pt x="382136" y="5314170"/>
                  </a:lnTo>
                  <a:lnTo>
                    <a:pt x="337129" y="5317408"/>
                  </a:lnTo>
                  <a:lnTo>
                    <a:pt x="292185" y="5321571"/>
                  </a:lnTo>
                  <a:lnTo>
                    <a:pt x="247321" y="5326660"/>
                  </a:lnTo>
                  <a:lnTo>
                    <a:pt x="202553" y="5332673"/>
                  </a:lnTo>
                  <a:lnTo>
                    <a:pt x="157896" y="5339612"/>
                  </a:lnTo>
                  <a:lnTo>
                    <a:pt x="113367" y="5347475"/>
                  </a:lnTo>
                  <a:lnTo>
                    <a:pt x="68981" y="5356264"/>
                  </a:lnTo>
                  <a:lnTo>
                    <a:pt x="24755" y="5365978"/>
                  </a:lnTo>
                  <a:lnTo>
                    <a:pt x="0" y="5371957"/>
                  </a:lnTo>
                  <a:lnTo>
                    <a:pt x="0" y="5310007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6206" y="3366173"/>
              <a:ext cx="1743710" cy="0"/>
            </a:xfrm>
            <a:custGeom>
              <a:avLst/>
              <a:gdLst/>
              <a:ahLst/>
              <a:cxnLst/>
              <a:rect l="l" t="t" r="r" b="b"/>
              <a:pathLst>
                <a:path w="1743710">
                  <a:moveTo>
                    <a:pt x="0" y="0"/>
                  </a:moveTo>
                  <a:lnTo>
                    <a:pt x="1743106" y="0"/>
                  </a:lnTo>
                </a:path>
              </a:pathLst>
            </a:custGeom>
            <a:ln w="28575">
              <a:solidFill>
                <a:srgbClr val="38C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003996" y="0"/>
            <a:ext cx="2284095" cy="3964940"/>
          </a:xfrm>
          <a:custGeom>
            <a:avLst/>
            <a:gdLst/>
            <a:ahLst/>
            <a:cxnLst/>
            <a:rect l="l" t="t" r="r" b="b"/>
            <a:pathLst>
              <a:path w="2284094" h="3964940">
                <a:moveTo>
                  <a:pt x="2284002" y="3964707"/>
                </a:moveTo>
                <a:lnTo>
                  <a:pt x="500125" y="2182392"/>
                </a:lnTo>
                <a:lnTo>
                  <a:pt x="466784" y="2148150"/>
                </a:lnTo>
                <a:lnTo>
                  <a:pt x="434592" y="2113202"/>
                </a:lnTo>
                <a:lnTo>
                  <a:pt x="403549" y="2077572"/>
                </a:lnTo>
                <a:lnTo>
                  <a:pt x="373657" y="2041284"/>
                </a:lnTo>
                <a:lnTo>
                  <a:pt x="344914" y="2004365"/>
                </a:lnTo>
                <a:lnTo>
                  <a:pt x="317321" y="1966838"/>
                </a:lnTo>
                <a:lnTo>
                  <a:pt x="290877" y="1928728"/>
                </a:lnTo>
                <a:lnTo>
                  <a:pt x="265584" y="1890061"/>
                </a:lnTo>
                <a:lnTo>
                  <a:pt x="241440" y="1850860"/>
                </a:lnTo>
                <a:lnTo>
                  <a:pt x="218445" y="1811151"/>
                </a:lnTo>
                <a:lnTo>
                  <a:pt x="196601" y="1770958"/>
                </a:lnTo>
                <a:lnTo>
                  <a:pt x="175906" y="1730307"/>
                </a:lnTo>
                <a:lnTo>
                  <a:pt x="156361" y="1689222"/>
                </a:lnTo>
                <a:lnTo>
                  <a:pt x="137965" y="1647727"/>
                </a:lnTo>
                <a:lnTo>
                  <a:pt x="120720" y="1605848"/>
                </a:lnTo>
                <a:lnTo>
                  <a:pt x="104624" y="1563609"/>
                </a:lnTo>
                <a:lnTo>
                  <a:pt x="89677" y="1521036"/>
                </a:lnTo>
                <a:lnTo>
                  <a:pt x="75881" y="1478153"/>
                </a:lnTo>
                <a:lnTo>
                  <a:pt x="63234" y="1434984"/>
                </a:lnTo>
                <a:lnTo>
                  <a:pt x="51737" y="1391555"/>
                </a:lnTo>
                <a:lnTo>
                  <a:pt x="41389" y="1347890"/>
                </a:lnTo>
                <a:lnTo>
                  <a:pt x="32192" y="1304014"/>
                </a:lnTo>
                <a:lnTo>
                  <a:pt x="24144" y="1259953"/>
                </a:lnTo>
                <a:lnTo>
                  <a:pt x="17245" y="1215730"/>
                </a:lnTo>
                <a:lnTo>
                  <a:pt x="11497" y="1171370"/>
                </a:lnTo>
                <a:lnTo>
                  <a:pt x="6898" y="1126899"/>
                </a:lnTo>
                <a:lnTo>
                  <a:pt x="3449" y="1082341"/>
                </a:lnTo>
                <a:lnTo>
                  <a:pt x="1149" y="1037720"/>
                </a:lnTo>
                <a:lnTo>
                  <a:pt x="0" y="993062"/>
                </a:lnTo>
                <a:lnTo>
                  <a:pt x="0" y="948392"/>
                </a:lnTo>
                <a:lnTo>
                  <a:pt x="1149" y="903734"/>
                </a:lnTo>
                <a:lnTo>
                  <a:pt x="3449" y="859113"/>
                </a:lnTo>
                <a:lnTo>
                  <a:pt x="6898" y="814554"/>
                </a:lnTo>
                <a:lnTo>
                  <a:pt x="11497" y="770081"/>
                </a:lnTo>
                <a:lnTo>
                  <a:pt x="17245" y="725720"/>
                </a:lnTo>
                <a:lnTo>
                  <a:pt x="24144" y="681495"/>
                </a:lnTo>
                <a:lnTo>
                  <a:pt x="32192" y="637430"/>
                </a:lnTo>
                <a:lnTo>
                  <a:pt x="41389" y="593552"/>
                </a:lnTo>
                <a:lnTo>
                  <a:pt x="51737" y="549884"/>
                </a:lnTo>
                <a:lnTo>
                  <a:pt x="63234" y="506451"/>
                </a:lnTo>
                <a:lnTo>
                  <a:pt x="75881" y="463279"/>
                </a:lnTo>
                <a:lnTo>
                  <a:pt x="89677" y="420391"/>
                </a:lnTo>
                <a:lnTo>
                  <a:pt x="104624" y="377813"/>
                </a:lnTo>
                <a:lnTo>
                  <a:pt x="120720" y="335570"/>
                </a:lnTo>
                <a:lnTo>
                  <a:pt x="137965" y="293686"/>
                </a:lnTo>
                <a:lnTo>
                  <a:pt x="156361" y="252185"/>
                </a:lnTo>
                <a:lnTo>
                  <a:pt x="175906" y="211094"/>
                </a:lnTo>
                <a:lnTo>
                  <a:pt x="196601" y="170436"/>
                </a:lnTo>
                <a:lnTo>
                  <a:pt x="218445" y="130237"/>
                </a:lnTo>
                <a:lnTo>
                  <a:pt x="241440" y="90521"/>
                </a:lnTo>
                <a:lnTo>
                  <a:pt x="265584" y="51313"/>
                </a:lnTo>
                <a:lnTo>
                  <a:pt x="290877" y="12638"/>
                </a:lnTo>
                <a:lnTo>
                  <a:pt x="299645" y="0"/>
                </a:lnTo>
                <a:lnTo>
                  <a:pt x="2284002" y="0"/>
                </a:lnTo>
                <a:lnTo>
                  <a:pt x="2284002" y="3964707"/>
                </a:lnTo>
                <a:close/>
              </a:path>
            </a:pathLst>
          </a:custGeom>
          <a:solidFill>
            <a:srgbClr val="38C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34414"/>
            <a:ext cx="1581785" cy="1000125"/>
          </a:xfrm>
          <a:custGeom>
            <a:avLst/>
            <a:gdLst/>
            <a:ahLst/>
            <a:cxnLst/>
            <a:rect l="l" t="t" r="r" b="b"/>
            <a:pathLst>
              <a:path w="1581785" h="1000125">
                <a:moveTo>
                  <a:pt x="0" y="987179"/>
                </a:moveTo>
                <a:lnTo>
                  <a:pt x="0" y="946824"/>
                </a:lnTo>
                <a:lnTo>
                  <a:pt x="449" y="947274"/>
                </a:lnTo>
                <a:lnTo>
                  <a:pt x="2774" y="950752"/>
                </a:lnTo>
                <a:lnTo>
                  <a:pt x="6039" y="958633"/>
                </a:lnTo>
                <a:lnTo>
                  <a:pt x="6855" y="962736"/>
                </a:lnTo>
                <a:lnTo>
                  <a:pt x="6855" y="971267"/>
                </a:lnTo>
                <a:lnTo>
                  <a:pt x="6039" y="975370"/>
                </a:lnTo>
                <a:lnTo>
                  <a:pt x="2774" y="983251"/>
                </a:lnTo>
                <a:lnTo>
                  <a:pt x="449" y="986730"/>
                </a:lnTo>
                <a:lnTo>
                  <a:pt x="0" y="987179"/>
                </a:lnTo>
                <a:close/>
              </a:path>
              <a:path w="1581785" h="1000125">
                <a:moveTo>
                  <a:pt x="0" y="663323"/>
                </a:moveTo>
                <a:lnTo>
                  <a:pt x="0" y="622769"/>
                </a:lnTo>
                <a:lnTo>
                  <a:pt x="386" y="623147"/>
                </a:lnTo>
                <a:lnTo>
                  <a:pt x="2720" y="626578"/>
                </a:lnTo>
                <a:lnTo>
                  <a:pt x="6011" y="634375"/>
                </a:lnTo>
                <a:lnTo>
                  <a:pt x="6841" y="638441"/>
                </a:lnTo>
                <a:lnTo>
                  <a:pt x="6926" y="646953"/>
                </a:lnTo>
                <a:lnTo>
                  <a:pt x="6173" y="651082"/>
                </a:lnTo>
                <a:lnTo>
                  <a:pt x="3018" y="659041"/>
                </a:lnTo>
                <a:lnTo>
                  <a:pt x="736" y="662565"/>
                </a:lnTo>
                <a:lnTo>
                  <a:pt x="0" y="663323"/>
                </a:lnTo>
                <a:close/>
              </a:path>
              <a:path w="1581785" h="1000125">
                <a:moveTo>
                  <a:pt x="0" y="357819"/>
                </a:moveTo>
                <a:lnTo>
                  <a:pt x="0" y="317465"/>
                </a:lnTo>
                <a:lnTo>
                  <a:pt x="449" y="317914"/>
                </a:lnTo>
                <a:lnTo>
                  <a:pt x="2774" y="321393"/>
                </a:lnTo>
                <a:lnTo>
                  <a:pt x="6039" y="329274"/>
                </a:lnTo>
                <a:lnTo>
                  <a:pt x="6855" y="333377"/>
                </a:lnTo>
                <a:lnTo>
                  <a:pt x="6855" y="341907"/>
                </a:lnTo>
                <a:lnTo>
                  <a:pt x="6039" y="346010"/>
                </a:lnTo>
                <a:lnTo>
                  <a:pt x="2774" y="353892"/>
                </a:lnTo>
                <a:lnTo>
                  <a:pt x="449" y="357370"/>
                </a:lnTo>
                <a:lnTo>
                  <a:pt x="0" y="357819"/>
                </a:lnTo>
                <a:close/>
              </a:path>
              <a:path w="1581785" h="1000125">
                <a:moveTo>
                  <a:pt x="306232" y="1000024"/>
                </a:moveTo>
                <a:lnTo>
                  <a:pt x="297700" y="1000024"/>
                </a:lnTo>
                <a:lnTo>
                  <a:pt x="293596" y="999208"/>
                </a:lnTo>
                <a:lnTo>
                  <a:pt x="269795" y="972125"/>
                </a:lnTo>
                <a:lnTo>
                  <a:pt x="269795" y="963594"/>
                </a:lnTo>
                <a:lnTo>
                  <a:pt x="297700" y="935695"/>
                </a:lnTo>
                <a:lnTo>
                  <a:pt x="306232" y="935695"/>
                </a:lnTo>
                <a:lnTo>
                  <a:pt x="334136" y="963594"/>
                </a:lnTo>
                <a:lnTo>
                  <a:pt x="334136" y="972125"/>
                </a:lnTo>
                <a:lnTo>
                  <a:pt x="306232" y="1000024"/>
                </a:lnTo>
                <a:close/>
              </a:path>
              <a:path w="1581785" h="1000125">
                <a:moveTo>
                  <a:pt x="0" y="52360"/>
                </a:moveTo>
                <a:lnTo>
                  <a:pt x="0" y="12006"/>
                </a:lnTo>
                <a:lnTo>
                  <a:pt x="449" y="12455"/>
                </a:lnTo>
                <a:lnTo>
                  <a:pt x="2774" y="15933"/>
                </a:lnTo>
                <a:lnTo>
                  <a:pt x="6039" y="23815"/>
                </a:lnTo>
                <a:lnTo>
                  <a:pt x="6855" y="27918"/>
                </a:lnTo>
                <a:lnTo>
                  <a:pt x="6855" y="36448"/>
                </a:lnTo>
                <a:lnTo>
                  <a:pt x="6039" y="40551"/>
                </a:lnTo>
                <a:lnTo>
                  <a:pt x="2774" y="48433"/>
                </a:lnTo>
                <a:lnTo>
                  <a:pt x="449" y="51911"/>
                </a:lnTo>
                <a:lnTo>
                  <a:pt x="0" y="52360"/>
                </a:lnTo>
                <a:close/>
              </a:path>
              <a:path w="1581785" h="1000125">
                <a:moveTo>
                  <a:pt x="298048" y="370711"/>
                </a:moveTo>
                <a:lnTo>
                  <a:pt x="269825" y="342962"/>
                </a:lnTo>
                <a:lnTo>
                  <a:pt x="269903" y="333746"/>
                </a:lnTo>
                <a:lnTo>
                  <a:pt x="297685" y="306336"/>
                </a:lnTo>
                <a:lnTo>
                  <a:pt x="306190" y="306336"/>
                </a:lnTo>
                <a:lnTo>
                  <a:pt x="334067" y="333746"/>
                </a:lnTo>
                <a:lnTo>
                  <a:pt x="334208" y="342244"/>
                </a:lnTo>
                <a:lnTo>
                  <a:pt x="333455" y="346374"/>
                </a:lnTo>
                <a:lnTo>
                  <a:pt x="298048" y="370711"/>
                </a:lnTo>
                <a:close/>
              </a:path>
              <a:path w="1581785" h="1000125">
                <a:moveTo>
                  <a:pt x="1552855" y="64419"/>
                </a:moveTo>
                <a:lnTo>
                  <a:pt x="1517738" y="40464"/>
                </a:lnTo>
                <a:lnTo>
                  <a:pt x="1516940" y="27903"/>
                </a:lnTo>
                <a:lnTo>
                  <a:pt x="1517762" y="23787"/>
                </a:lnTo>
                <a:lnTo>
                  <a:pt x="1545010" y="0"/>
                </a:lnTo>
                <a:lnTo>
                  <a:pt x="1553573" y="47"/>
                </a:lnTo>
                <a:lnTo>
                  <a:pt x="1581258" y="27903"/>
                </a:lnTo>
                <a:lnTo>
                  <a:pt x="1581231" y="36827"/>
                </a:lnTo>
                <a:lnTo>
                  <a:pt x="1552855" y="64419"/>
                </a:lnTo>
                <a:close/>
              </a:path>
              <a:path w="1581785" h="1000125">
                <a:moveTo>
                  <a:pt x="306232" y="676124"/>
                </a:moveTo>
                <a:lnTo>
                  <a:pt x="297700" y="676124"/>
                </a:lnTo>
                <a:lnTo>
                  <a:pt x="293596" y="675308"/>
                </a:lnTo>
                <a:lnTo>
                  <a:pt x="269795" y="648224"/>
                </a:lnTo>
                <a:lnTo>
                  <a:pt x="269795" y="639694"/>
                </a:lnTo>
                <a:lnTo>
                  <a:pt x="297700" y="611794"/>
                </a:lnTo>
                <a:lnTo>
                  <a:pt x="306232" y="611794"/>
                </a:lnTo>
                <a:lnTo>
                  <a:pt x="334136" y="639694"/>
                </a:lnTo>
                <a:lnTo>
                  <a:pt x="334136" y="648224"/>
                </a:lnTo>
                <a:lnTo>
                  <a:pt x="306232" y="676124"/>
                </a:lnTo>
                <a:close/>
              </a:path>
              <a:path w="1581785" h="1000125">
                <a:moveTo>
                  <a:pt x="1225666" y="369807"/>
                </a:moveTo>
                <a:lnTo>
                  <a:pt x="1217133" y="369807"/>
                </a:lnTo>
                <a:lnTo>
                  <a:pt x="1213030" y="368991"/>
                </a:lnTo>
                <a:lnTo>
                  <a:pt x="1189229" y="341908"/>
                </a:lnTo>
                <a:lnTo>
                  <a:pt x="1189229" y="333377"/>
                </a:lnTo>
                <a:lnTo>
                  <a:pt x="1217133" y="305477"/>
                </a:lnTo>
                <a:lnTo>
                  <a:pt x="1225666" y="305477"/>
                </a:lnTo>
                <a:lnTo>
                  <a:pt x="1253570" y="333377"/>
                </a:lnTo>
                <a:lnTo>
                  <a:pt x="1253570" y="341908"/>
                </a:lnTo>
                <a:lnTo>
                  <a:pt x="1225666" y="369807"/>
                </a:lnTo>
                <a:close/>
              </a:path>
              <a:path w="1581785" h="1000125">
                <a:moveTo>
                  <a:pt x="1225666" y="18"/>
                </a:moveTo>
                <a:lnTo>
                  <a:pt x="1221400" y="18"/>
                </a:lnTo>
                <a:lnTo>
                  <a:pt x="1225666" y="18"/>
                </a:lnTo>
                <a:close/>
              </a:path>
              <a:path w="1581785" h="1000125">
                <a:moveTo>
                  <a:pt x="1225666" y="64348"/>
                </a:moveTo>
                <a:lnTo>
                  <a:pt x="1217133" y="64348"/>
                </a:lnTo>
                <a:lnTo>
                  <a:pt x="1213030" y="63532"/>
                </a:lnTo>
                <a:lnTo>
                  <a:pt x="1189229" y="36448"/>
                </a:lnTo>
                <a:lnTo>
                  <a:pt x="1189229" y="27918"/>
                </a:lnTo>
                <a:lnTo>
                  <a:pt x="1217133" y="18"/>
                </a:lnTo>
                <a:lnTo>
                  <a:pt x="1225666" y="18"/>
                </a:lnTo>
                <a:lnTo>
                  <a:pt x="1253570" y="27918"/>
                </a:lnTo>
                <a:lnTo>
                  <a:pt x="1253570" y="36448"/>
                </a:lnTo>
                <a:lnTo>
                  <a:pt x="1225666" y="64348"/>
                </a:lnTo>
                <a:close/>
              </a:path>
              <a:path w="1581785" h="1000125">
                <a:moveTo>
                  <a:pt x="1217482" y="675526"/>
                </a:moveTo>
                <a:lnTo>
                  <a:pt x="1189258" y="647778"/>
                </a:lnTo>
                <a:lnTo>
                  <a:pt x="1189210" y="639217"/>
                </a:lnTo>
                <a:lnTo>
                  <a:pt x="1190009" y="635096"/>
                </a:lnTo>
                <a:lnTo>
                  <a:pt x="1221400" y="611151"/>
                </a:lnTo>
                <a:lnTo>
                  <a:pt x="1225641" y="611079"/>
                </a:lnTo>
                <a:lnTo>
                  <a:pt x="1253571" y="638539"/>
                </a:lnTo>
                <a:lnTo>
                  <a:pt x="1253642" y="647060"/>
                </a:lnTo>
                <a:lnTo>
                  <a:pt x="1252888" y="651190"/>
                </a:lnTo>
                <a:lnTo>
                  <a:pt x="1226044" y="675431"/>
                </a:lnTo>
                <a:lnTo>
                  <a:pt x="1217482" y="675526"/>
                </a:lnTo>
                <a:close/>
              </a:path>
              <a:path w="1581785" h="1000125">
                <a:moveTo>
                  <a:pt x="1225666" y="999274"/>
                </a:moveTo>
                <a:lnTo>
                  <a:pt x="1217133" y="999274"/>
                </a:lnTo>
                <a:lnTo>
                  <a:pt x="1213030" y="998458"/>
                </a:lnTo>
                <a:lnTo>
                  <a:pt x="1189229" y="971374"/>
                </a:lnTo>
                <a:lnTo>
                  <a:pt x="1189231" y="962834"/>
                </a:lnTo>
                <a:lnTo>
                  <a:pt x="1217133" y="934944"/>
                </a:lnTo>
                <a:lnTo>
                  <a:pt x="1221400" y="934944"/>
                </a:lnTo>
                <a:lnTo>
                  <a:pt x="1225675" y="934837"/>
                </a:lnTo>
                <a:lnTo>
                  <a:pt x="1229787" y="935656"/>
                </a:lnTo>
                <a:lnTo>
                  <a:pt x="1253584" y="962834"/>
                </a:lnTo>
                <a:lnTo>
                  <a:pt x="1253570" y="971374"/>
                </a:lnTo>
                <a:lnTo>
                  <a:pt x="1229769" y="998458"/>
                </a:lnTo>
                <a:lnTo>
                  <a:pt x="1225666" y="999274"/>
                </a:lnTo>
                <a:close/>
              </a:path>
              <a:path w="1581785" h="1000125">
                <a:moveTo>
                  <a:pt x="1544656" y="370818"/>
                </a:moveTo>
                <a:lnTo>
                  <a:pt x="1516433" y="343069"/>
                </a:lnTo>
                <a:lnTo>
                  <a:pt x="1516384" y="334508"/>
                </a:lnTo>
                <a:lnTo>
                  <a:pt x="1517183" y="330387"/>
                </a:lnTo>
                <a:lnTo>
                  <a:pt x="1548574" y="306442"/>
                </a:lnTo>
                <a:lnTo>
                  <a:pt x="1579951" y="329733"/>
                </a:lnTo>
                <a:lnTo>
                  <a:pt x="1580816" y="342351"/>
                </a:lnTo>
                <a:lnTo>
                  <a:pt x="1580063" y="346481"/>
                </a:lnTo>
                <a:lnTo>
                  <a:pt x="1553219" y="370722"/>
                </a:lnTo>
                <a:lnTo>
                  <a:pt x="1544656" y="370818"/>
                </a:lnTo>
                <a:close/>
              </a:path>
              <a:path w="1581785" h="1000125">
                <a:moveTo>
                  <a:pt x="929482" y="65098"/>
                </a:moveTo>
                <a:lnTo>
                  <a:pt x="920950" y="65098"/>
                </a:lnTo>
                <a:lnTo>
                  <a:pt x="916847" y="64282"/>
                </a:lnTo>
                <a:lnTo>
                  <a:pt x="893046" y="37199"/>
                </a:lnTo>
                <a:lnTo>
                  <a:pt x="893046" y="28668"/>
                </a:lnTo>
                <a:lnTo>
                  <a:pt x="920950" y="769"/>
                </a:lnTo>
                <a:lnTo>
                  <a:pt x="929482" y="769"/>
                </a:lnTo>
                <a:lnTo>
                  <a:pt x="957387" y="28668"/>
                </a:lnTo>
                <a:lnTo>
                  <a:pt x="957387" y="37199"/>
                </a:lnTo>
                <a:lnTo>
                  <a:pt x="929482" y="65098"/>
                </a:lnTo>
                <a:close/>
              </a:path>
              <a:path w="1581785" h="1000125">
                <a:moveTo>
                  <a:pt x="306232" y="65098"/>
                </a:moveTo>
                <a:lnTo>
                  <a:pt x="297700" y="65098"/>
                </a:lnTo>
                <a:lnTo>
                  <a:pt x="293596" y="64282"/>
                </a:lnTo>
                <a:lnTo>
                  <a:pt x="269795" y="37199"/>
                </a:lnTo>
                <a:lnTo>
                  <a:pt x="269795" y="28668"/>
                </a:lnTo>
                <a:lnTo>
                  <a:pt x="297700" y="769"/>
                </a:lnTo>
                <a:lnTo>
                  <a:pt x="306232" y="769"/>
                </a:lnTo>
                <a:lnTo>
                  <a:pt x="334136" y="28668"/>
                </a:lnTo>
                <a:lnTo>
                  <a:pt x="334136" y="37199"/>
                </a:lnTo>
                <a:lnTo>
                  <a:pt x="306232" y="65098"/>
                </a:lnTo>
                <a:close/>
              </a:path>
              <a:path w="1581785" h="1000125">
                <a:moveTo>
                  <a:pt x="1552840" y="1000024"/>
                </a:moveTo>
                <a:lnTo>
                  <a:pt x="1544308" y="1000024"/>
                </a:lnTo>
                <a:lnTo>
                  <a:pt x="1540204" y="999208"/>
                </a:lnTo>
                <a:lnTo>
                  <a:pt x="1516404" y="972125"/>
                </a:lnTo>
                <a:lnTo>
                  <a:pt x="1516408" y="963572"/>
                </a:lnTo>
                <a:lnTo>
                  <a:pt x="1544308" y="935695"/>
                </a:lnTo>
                <a:lnTo>
                  <a:pt x="1548574" y="935695"/>
                </a:lnTo>
                <a:lnTo>
                  <a:pt x="1552862" y="935621"/>
                </a:lnTo>
                <a:lnTo>
                  <a:pt x="1580818" y="963572"/>
                </a:lnTo>
                <a:lnTo>
                  <a:pt x="1580744" y="972125"/>
                </a:lnTo>
                <a:lnTo>
                  <a:pt x="1556944" y="999208"/>
                </a:lnTo>
                <a:lnTo>
                  <a:pt x="1552840" y="1000024"/>
                </a:lnTo>
                <a:close/>
              </a:path>
              <a:path w="1581785" h="1000125">
                <a:moveTo>
                  <a:pt x="1552840" y="676124"/>
                </a:moveTo>
                <a:lnTo>
                  <a:pt x="1544308" y="676124"/>
                </a:lnTo>
                <a:lnTo>
                  <a:pt x="1540204" y="675308"/>
                </a:lnTo>
                <a:lnTo>
                  <a:pt x="1516404" y="648224"/>
                </a:lnTo>
                <a:lnTo>
                  <a:pt x="1516404" y="639694"/>
                </a:lnTo>
                <a:lnTo>
                  <a:pt x="1544308" y="611794"/>
                </a:lnTo>
                <a:lnTo>
                  <a:pt x="1548574" y="611794"/>
                </a:lnTo>
                <a:lnTo>
                  <a:pt x="1552840" y="611794"/>
                </a:lnTo>
                <a:lnTo>
                  <a:pt x="1580744" y="639694"/>
                </a:lnTo>
                <a:lnTo>
                  <a:pt x="1580744" y="648224"/>
                </a:lnTo>
                <a:lnTo>
                  <a:pt x="1556944" y="675308"/>
                </a:lnTo>
                <a:lnTo>
                  <a:pt x="1552840" y="676124"/>
                </a:lnTo>
                <a:close/>
              </a:path>
              <a:path w="1581785" h="1000125">
                <a:moveTo>
                  <a:pt x="602308" y="369807"/>
                </a:moveTo>
                <a:lnTo>
                  <a:pt x="593776" y="369807"/>
                </a:lnTo>
                <a:lnTo>
                  <a:pt x="589672" y="368991"/>
                </a:lnTo>
                <a:lnTo>
                  <a:pt x="565872" y="341907"/>
                </a:lnTo>
                <a:lnTo>
                  <a:pt x="565872" y="333377"/>
                </a:lnTo>
                <a:lnTo>
                  <a:pt x="593776" y="305477"/>
                </a:lnTo>
                <a:lnTo>
                  <a:pt x="602308" y="305477"/>
                </a:lnTo>
                <a:lnTo>
                  <a:pt x="630213" y="333377"/>
                </a:lnTo>
                <a:lnTo>
                  <a:pt x="630213" y="341907"/>
                </a:lnTo>
                <a:lnTo>
                  <a:pt x="602308" y="369807"/>
                </a:lnTo>
                <a:close/>
              </a:path>
              <a:path w="1581785" h="1000125">
                <a:moveTo>
                  <a:pt x="594124" y="675419"/>
                </a:moveTo>
                <a:lnTo>
                  <a:pt x="565901" y="647671"/>
                </a:lnTo>
                <a:lnTo>
                  <a:pt x="565852" y="639110"/>
                </a:lnTo>
                <a:lnTo>
                  <a:pt x="566651" y="634988"/>
                </a:lnTo>
                <a:lnTo>
                  <a:pt x="598042" y="611044"/>
                </a:lnTo>
                <a:lnTo>
                  <a:pt x="602666" y="611151"/>
                </a:lnTo>
                <a:lnTo>
                  <a:pt x="630199" y="638441"/>
                </a:lnTo>
                <a:lnTo>
                  <a:pt x="630284" y="646953"/>
                </a:lnTo>
                <a:lnTo>
                  <a:pt x="629531" y="651082"/>
                </a:lnTo>
                <a:lnTo>
                  <a:pt x="602687" y="675324"/>
                </a:lnTo>
                <a:lnTo>
                  <a:pt x="594124" y="675419"/>
                </a:lnTo>
                <a:close/>
              </a:path>
              <a:path w="1581785" h="1000125">
                <a:moveTo>
                  <a:pt x="602666" y="611151"/>
                </a:moveTo>
                <a:lnTo>
                  <a:pt x="598042" y="611151"/>
                </a:lnTo>
                <a:lnTo>
                  <a:pt x="602274" y="611079"/>
                </a:lnTo>
                <a:lnTo>
                  <a:pt x="602666" y="611151"/>
                </a:lnTo>
                <a:close/>
              </a:path>
              <a:path w="1581785" h="1000125">
                <a:moveTo>
                  <a:pt x="929849" y="306335"/>
                </a:moveTo>
                <a:lnTo>
                  <a:pt x="925216" y="306335"/>
                </a:lnTo>
                <a:lnTo>
                  <a:pt x="929458" y="306263"/>
                </a:lnTo>
                <a:lnTo>
                  <a:pt x="929849" y="306335"/>
                </a:lnTo>
                <a:close/>
              </a:path>
              <a:path w="1581785" h="1000125">
                <a:moveTo>
                  <a:pt x="921299" y="370711"/>
                </a:moveTo>
                <a:lnTo>
                  <a:pt x="893075" y="342962"/>
                </a:lnTo>
                <a:lnTo>
                  <a:pt x="893027" y="334401"/>
                </a:lnTo>
                <a:lnTo>
                  <a:pt x="893825" y="330280"/>
                </a:lnTo>
                <a:lnTo>
                  <a:pt x="920935" y="306336"/>
                </a:lnTo>
                <a:lnTo>
                  <a:pt x="929852" y="306336"/>
                </a:lnTo>
                <a:lnTo>
                  <a:pt x="957388" y="333723"/>
                </a:lnTo>
                <a:lnTo>
                  <a:pt x="957458" y="342244"/>
                </a:lnTo>
                <a:lnTo>
                  <a:pt x="956705" y="346374"/>
                </a:lnTo>
                <a:lnTo>
                  <a:pt x="921299" y="370711"/>
                </a:lnTo>
                <a:close/>
              </a:path>
              <a:path w="1581785" h="1000125">
                <a:moveTo>
                  <a:pt x="602308" y="999167"/>
                </a:moveTo>
                <a:lnTo>
                  <a:pt x="593776" y="999167"/>
                </a:lnTo>
                <a:lnTo>
                  <a:pt x="589672" y="998350"/>
                </a:lnTo>
                <a:lnTo>
                  <a:pt x="565872" y="971267"/>
                </a:lnTo>
                <a:lnTo>
                  <a:pt x="565872" y="962736"/>
                </a:lnTo>
                <a:lnTo>
                  <a:pt x="593776" y="934837"/>
                </a:lnTo>
                <a:lnTo>
                  <a:pt x="602308" y="934837"/>
                </a:lnTo>
                <a:lnTo>
                  <a:pt x="630213" y="962736"/>
                </a:lnTo>
                <a:lnTo>
                  <a:pt x="630213" y="971267"/>
                </a:lnTo>
                <a:lnTo>
                  <a:pt x="602308" y="999167"/>
                </a:lnTo>
                <a:close/>
              </a:path>
              <a:path w="1581785" h="1000125">
                <a:moveTo>
                  <a:pt x="929482" y="676124"/>
                </a:moveTo>
                <a:lnTo>
                  <a:pt x="920950" y="676124"/>
                </a:lnTo>
                <a:lnTo>
                  <a:pt x="916847" y="675308"/>
                </a:lnTo>
                <a:lnTo>
                  <a:pt x="893046" y="648224"/>
                </a:lnTo>
                <a:lnTo>
                  <a:pt x="893046" y="639694"/>
                </a:lnTo>
                <a:lnTo>
                  <a:pt x="920950" y="611794"/>
                </a:lnTo>
                <a:lnTo>
                  <a:pt x="929483" y="611794"/>
                </a:lnTo>
                <a:lnTo>
                  <a:pt x="957387" y="639694"/>
                </a:lnTo>
                <a:lnTo>
                  <a:pt x="957387" y="648224"/>
                </a:lnTo>
                <a:lnTo>
                  <a:pt x="929482" y="676124"/>
                </a:lnTo>
                <a:close/>
              </a:path>
              <a:path w="1581785" h="1000125">
                <a:moveTo>
                  <a:pt x="929482" y="1000024"/>
                </a:moveTo>
                <a:lnTo>
                  <a:pt x="920950" y="1000024"/>
                </a:lnTo>
                <a:lnTo>
                  <a:pt x="916847" y="999208"/>
                </a:lnTo>
                <a:lnTo>
                  <a:pt x="893046" y="972125"/>
                </a:lnTo>
                <a:lnTo>
                  <a:pt x="893050" y="963572"/>
                </a:lnTo>
                <a:lnTo>
                  <a:pt x="920950" y="935695"/>
                </a:lnTo>
                <a:lnTo>
                  <a:pt x="925216" y="935695"/>
                </a:lnTo>
                <a:lnTo>
                  <a:pt x="929505" y="935621"/>
                </a:lnTo>
                <a:lnTo>
                  <a:pt x="957460" y="963572"/>
                </a:lnTo>
                <a:lnTo>
                  <a:pt x="957387" y="972125"/>
                </a:lnTo>
                <a:lnTo>
                  <a:pt x="933586" y="999208"/>
                </a:lnTo>
                <a:lnTo>
                  <a:pt x="929482" y="1000024"/>
                </a:lnTo>
                <a:close/>
              </a:path>
              <a:path w="1581785" h="1000125">
                <a:moveTo>
                  <a:pt x="602308" y="64348"/>
                </a:moveTo>
                <a:lnTo>
                  <a:pt x="593776" y="64348"/>
                </a:lnTo>
                <a:lnTo>
                  <a:pt x="589672" y="63532"/>
                </a:lnTo>
                <a:lnTo>
                  <a:pt x="565872" y="36448"/>
                </a:lnTo>
                <a:lnTo>
                  <a:pt x="565872" y="27918"/>
                </a:lnTo>
                <a:lnTo>
                  <a:pt x="593776" y="18"/>
                </a:lnTo>
                <a:lnTo>
                  <a:pt x="602308" y="18"/>
                </a:lnTo>
                <a:lnTo>
                  <a:pt x="630213" y="27918"/>
                </a:lnTo>
                <a:lnTo>
                  <a:pt x="630213" y="36448"/>
                </a:lnTo>
                <a:lnTo>
                  <a:pt x="602308" y="64348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1006" y="8252123"/>
            <a:ext cx="1310591" cy="10000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908" y="455205"/>
            <a:ext cx="9153523" cy="44386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3303" y="5143500"/>
            <a:ext cx="9124948" cy="4610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6207" y="3861479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97626" y="845373"/>
            <a:ext cx="8191500" cy="9441815"/>
            <a:chOff x="10097626" y="845373"/>
            <a:chExt cx="8191500" cy="9441815"/>
          </a:xfrm>
        </p:grpSpPr>
        <p:sp>
          <p:nvSpPr>
            <p:cNvPr id="4" name="object 4"/>
            <p:cNvSpPr/>
            <p:nvPr/>
          </p:nvSpPr>
          <p:spPr>
            <a:xfrm>
              <a:off x="10097626" y="6803300"/>
              <a:ext cx="8191500" cy="3483610"/>
            </a:xfrm>
            <a:custGeom>
              <a:avLst/>
              <a:gdLst/>
              <a:ahLst/>
              <a:cxnLst/>
              <a:rect l="l" t="t" r="r" b="b"/>
              <a:pathLst>
                <a:path w="8191500" h="3483609">
                  <a:moveTo>
                    <a:pt x="4325382" y="0"/>
                  </a:moveTo>
                  <a:lnTo>
                    <a:pt x="4280436" y="473"/>
                  </a:lnTo>
                  <a:lnTo>
                    <a:pt x="4235508" y="1893"/>
                  </a:lnTo>
                  <a:lnTo>
                    <a:pt x="4190613" y="4261"/>
                  </a:lnTo>
                  <a:lnTo>
                    <a:pt x="4145768" y="7575"/>
                  </a:lnTo>
                  <a:lnTo>
                    <a:pt x="4100989" y="11836"/>
                  </a:lnTo>
                  <a:lnTo>
                    <a:pt x="4056295" y="17044"/>
                  </a:lnTo>
                  <a:lnTo>
                    <a:pt x="4011701" y="23200"/>
                  </a:lnTo>
                  <a:lnTo>
                    <a:pt x="3967223" y="30302"/>
                  </a:lnTo>
                  <a:lnTo>
                    <a:pt x="3922880" y="38351"/>
                  </a:lnTo>
                  <a:lnTo>
                    <a:pt x="3878688" y="47347"/>
                  </a:lnTo>
                  <a:lnTo>
                    <a:pt x="3834663" y="57290"/>
                  </a:lnTo>
                  <a:lnTo>
                    <a:pt x="3790822" y="68179"/>
                  </a:lnTo>
                  <a:lnTo>
                    <a:pt x="3747181" y="80016"/>
                  </a:lnTo>
                  <a:lnTo>
                    <a:pt x="3703759" y="92800"/>
                  </a:lnTo>
                  <a:lnTo>
                    <a:pt x="3660571" y="106531"/>
                  </a:lnTo>
                  <a:lnTo>
                    <a:pt x="3617634" y="121208"/>
                  </a:lnTo>
                  <a:lnTo>
                    <a:pt x="3574965" y="136833"/>
                  </a:lnTo>
                  <a:lnTo>
                    <a:pt x="3532581" y="153404"/>
                  </a:lnTo>
                  <a:lnTo>
                    <a:pt x="3490498" y="170923"/>
                  </a:lnTo>
                  <a:lnTo>
                    <a:pt x="3448733" y="189388"/>
                  </a:lnTo>
                  <a:lnTo>
                    <a:pt x="3407303" y="208800"/>
                  </a:lnTo>
                  <a:lnTo>
                    <a:pt x="3366225" y="229160"/>
                  </a:lnTo>
                  <a:lnTo>
                    <a:pt x="3325516" y="250466"/>
                  </a:lnTo>
                  <a:lnTo>
                    <a:pt x="3285191" y="272719"/>
                  </a:lnTo>
                  <a:lnTo>
                    <a:pt x="3245269" y="295919"/>
                  </a:lnTo>
                  <a:lnTo>
                    <a:pt x="3205765" y="320066"/>
                  </a:lnTo>
                  <a:lnTo>
                    <a:pt x="3166696" y="345160"/>
                  </a:lnTo>
                  <a:lnTo>
                    <a:pt x="3128080" y="371201"/>
                  </a:lnTo>
                  <a:lnTo>
                    <a:pt x="3089933" y="398189"/>
                  </a:lnTo>
                  <a:lnTo>
                    <a:pt x="3052271" y="426124"/>
                  </a:lnTo>
                  <a:lnTo>
                    <a:pt x="3015112" y="455006"/>
                  </a:lnTo>
                  <a:lnTo>
                    <a:pt x="2978473" y="484834"/>
                  </a:lnTo>
                  <a:lnTo>
                    <a:pt x="2942369" y="515610"/>
                  </a:lnTo>
                  <a:lnTo>
                    <a:pt x="2906818" y="547332"/>
                  </a:lnTo>
                  <a:lnTo>
                    <a:pt x="2871836" y="580002"/>
                  </a:lnTo>
                  <a:lnTo>
                    <a:pt x="2837441" y="613618"/>
                  </a:lnTo>
                  <a:lnTo>
                    <a:pt x="203231" y="3247308"/>
                  </a:lnTo>
                  <a:lnTo>
                    <a:pt x="166924" y="3284525"/>
                  </a:lnTo>
                  <a:lnTo>
                    <a:pt x="131592" y="3322580"/>
                  </a:lnTo>
                  <a:lnTo>
                    <a:pt x="97233" y="3361475"/>
                  </a:lnTo>
                  <a:lnTo>
                    <a:pt x="63848" y="3401207"/>
                  </a:lnTo>
                  <a:lnTo>
                    <a:pt x="31437" y="3441779"/>
                  </a:lnTo>
                  <a:lnTo>
                    <a:pt x="0" y="3483189"/>
                  </a:lnTo>
                  <a:lnTo>
                    <a:pt x="8191500" y="3483189"/>
                  </a:lnTo>
                  <a:lnTo>
                    <a:pt x="8191500" y="2991514"/>
                  </a:lnTo>
                  <a:lnTo>
                    <a:pt x="5813136" y="613618"/>
                  </a:lnTo>
                  <a:lnTo>
                    <a:pt x="5778750" y="580002"/>
                  </a:lnTo>
                  <a:lnTo>
                    <a:pt x="5743779" y="547332"/>
                  </a:lnTo>
                  <a:lnTo>
                    <a:pt x="5708237" y="515610"/>
                  </a:lnTo>
                  <a:lnTo>
                    <a:pt x="5672143" y="484834"/>
                  </a:lnTo>
                  <a:lnTo>
                    <a:pt x="5635512" y="455006"/>
                  </a:lnTo>
                  <a:lnTo>
                    <a:pt x="5598362" y="426124"/>
                  </a:lnTo>
                  <a:lnTo>
                    <a:pt x="5560709" y="398189"/>
                  </a:lnTo>
                  <a:lnTo>
                    <a:pt x="5522570" y="371201"/>
                  </a:lnTo>
                  <a:lnTo>
                    <a:pt x="5483962" y="345160"/>
                  </a:lnTo>
                  <a:lnTo>
                    <a:pt x="5444901" y="320066"/>
                  </a:lnTo>
                  <a:lnTo>
                    <a:pt x="5405405" y="295919"/>
                  </a:lnTo>
                  <a:lnTo>
                    <a:pt x="5365489" y="272719"/>
                  </a:lnTo>
                  <a:lnTo>
                    <a:pt x="5325171" y="250466"/>
                  </a:lnTo>
                  <a:lnTo>
                    <a:pt x="5284468" y="229160"/>
                  </a:lnTo>
                  <a:lnTo>
                    <a:pt x="5243396" y="208800"/>
                  </a:lnTo>
                  <a:lnTo>
                    <a:pt x="5201972" y="189388"/>
                  </a:lnTo>
                  <a:lnTo>
                    <a:pt x="5160213" y="170923"/>
                  </a:lnTo>
                  <a:lnTo>
                    <a:pt x="5118136" y="153404"/>
                  </a:lnTo>
                  <a:lnTo>
                    <a:pt x="5075757" y="136833"/>
                  </a:lnTo>
                  <a:lnTo>
                    <a:pt x="5033092" y="121208"/>
                  </a:lnTo>
                  <a:lnTo>
                    <a:pt x="4990160" y="106531"/>
                  </a:lnTo>
                  <a:lnTo>
                    <a:pt x="4946976" y="92800"/>
                  </a:lnTo>
                  <a:lnTo>
                    <a:pt x="4903557" y="80016"/>
                  </a:lnTo>
                  <a:lnTo>
                    <a:pt x="4859921" y="68179"/>
                  </a:lnTo>
                  <a:lnTo>
                    <a:pt x="4816083" y="57290"/>
                  </a:lnTo>
                  <a:lnTo>
                    <a:pt x="4772061" y="47347"/>
                  </a:lnTo>
                  <a:lnTo>
                    <a:pt x="4727871" y="38351"/>
                  </a:lnTo>
                  <a:lnTo>
                    <a:pt x="4683531" y="30302"/>
                  </a:lnTo>
                  <a:lnTo>
                    <a:pt x="4639056" y="23200"/>
                  </a:lnTo>
                  <a:lnTo>
                    <a:pt x="4594463" y="17044"/>
                  </a:lnTo>
                  <a:lnTo>
                    <a:pt x="4549770" y="11836"/>
                  </a:lnTo>
                  <a:lnTo>
                    <a:pt x="4504993" y="7575"/>
                  </a:lnTo>
                  <a:lnTo>
                    <a:pt x="4460149" y="4261"/>
                  </a:lnTo>
                  <a:lnTo>
                    <a:pt x="4415255" y="1893"/>
                  </a:lnTo>
                  <a:lnTo>
                    <a:pt x="4370327" y="473"/>
                  </a:lnTo>
                  <a:lnTo>
                    <a:pt x="4325382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2246" y="1657698"/>
              <a:ext cx="2807335" cy="7360920"/>
            </a:xfrm>
            <a:custGeom>
              <a:avLst/>
              <a:gdLst/>
              <a:ahLst/>
              <a:cxnLst/>
              <a:rect l="l" t="t" r="r" b="b"/>
              <a:pathLst>
                <a:path w="2807334" h="7360920">
                  <a:moveTo>
                    <a:pt x="2806881" y="0"/>
                  </a:moveTo>
                  <a:lnTo>
                    <a:pt x="613740" y="2192708"/>
                  </a:lnTo>
                  <a:lnTo>
                    <a:pt x="580117" y="2227090"/>
                  </a:lnTo>
                  <a:lnTo>
                    <a:pt x="547441" y="2262058"/>
                  </a:lnTo>
                  <a:lnTo>
                    <a:pt x="515712" y="2297596"/>
                  </a:lnTo>
                  <a:lnTo>
                    <a:pt x="484930" y="2333686"/>
                  </a:lnTo>
                  <a:lnTo>
                    <a:pt x="455095" y="2370312"/>
                  </a:lnTo>
                  <a:lnTo>
                    <a:pt x="426208" y="2407457"/>
                  </a:lnTo>
                  <a:lnTo>
                    <a:pt x="398268" y="2445105"/>
                  </a:lnTo>
                  <a:lnTo>
                    <a:pt x="371274" y="2483239"/>
                  </a:lnTo>
                  <a:lnTo>
                    <a:pt x="345228" y="2521841"/>
                  </a:lnTo>
                  <a:lnTo>
                    <a:pt x="320129" y="2560896"/>
                  </a:lnTo>
                  <a:lnTo>
                    <a:pt x="295978" y="2600387"/>
                  </a:lnTo>
                  <a:lnTo>
                    <a:pt x="272773" y="2640296"/>
                  </a:lnTo>
                  <a:lnTo>
                    <a:pt x="250515" y="2680607"/>
                  </a:lnTo>
                  <a:lnTo>
                    <a:pt x="229205" y="2721304"/>
                  </a:lnTo>
                  <a:lnTo>
                    <a:pt x="208842" y="2762369"/>
                  </a:lnTo>
                  <a:lnTo>
                    <a:pt x="189425" y="2803785"/>
                  </a:lnTo>
                  <a:lnTo>
                    <a:pt x="170956" y="2845537"/>
                  </a:lnTo>
                  <a:lnTo>
                    <a:pt x="153435" y="2887607"/>
                  </a:lnTo>
                  <a:lnTo>
                    <a:pt x="136860" y="2929979"/>
                  </a:lnTo>
                  <a:lnTo>
                    <a:pt x="121232" y="2972636"/>
                  </a:lnTo>
                  <a:lnTo>
                    <a:pt x="106552" y="3015560"/>
                  </a:lnTo>
                  <a:lnTo>
                    <a:pt x="92818" y="3058736"/>
                  </a:lnTo>
                  <a:lnTo>
                    <a:pt x="80032" y="3102147"/>
                  </a:lnTo>
                  <a:lnTo>
                    <a:pt x="68193" y="3145775"/>
                  </a:lnTo>
                  <a:lnTo>
                    <a:pt x="57301" y="3189604"/>
                  </a:lnTo>
                  <a:lnTo>
                    <a:pt x="47356" y="3233618"/>
                  </a:lnTo>
                  <a:lnTo>
                    <a:pt x="38358" y="3277799"/>
                  </a:lnTo>
                  <a:lnTo>
                    <a:pt x="30308" y="3322132"/>
                  </a:lnTo>
                  <a:lnTo>
                    <a:pt x="23204" y="3366598"/>
                  </a:lnTo>
                  <a:lnTo>
                    <a:pt x="17048" y="3411182"/>
                  </a:lnTo>
                  <a:lnTo>
                    <a:pt x="11839" y="3455866"/>
                  </a:lnTo>
                  <a:lnTo>
                    <a:pt x="7577" y="3500634"/>
                  </a:lnTo>
                  <a:lnTo>
                    <a:pt x="4262" y="3545469"/>
                  </a:lnTo>
                  <a:lnTo>
                    <a:pt x="1894" y="3590355"/>
                  </a:lnTo>
                  <a:lnTo>
                    <a:pt x="473" y="3635274"/>
                  </a:lnTo>
                  <a:lnTo>
                    <a:pt x="0" y="3680210"/>
                  </a:lnTo>
                  <a:lnTo>
                    <a:pt x="473" y="3725147"/>
                  </a:lnTo>
                  <a:lnTo>
                    <a:pt x="1894" y="3770066"/>
                  </a:lnTo>
                  <a:lnTo>
                    <a:pt x="4262" y="3814953"/>
                  </a:lnTo>
                  <a:lnTo>
                    <a:pt x="7577" y="3859789"/>
                  </a:lnTo>
                  <a:lnTo>
                    <a:pt x="11839" y="3904558"/>
                  </a:lnTo>
                  <a:lnTo>
                    <a:pt x="17048" y="3949244"/>
                  </a:lnTo>
                  <a:lnTo>
                    <a:pt x="23204" y="3993830"/>
                  </a:lnTo>
                  <a:lnTo>
                    <a:pt x="30308" y="4038298"/>
                  </a:lnTo>
                  <a:lnTo>
                    <a:pt x="38358" y="4082633"/>
                  </a:lnTo>
                  <a:lnTo>
                    <a:pt x="47356" y="4126817"/>
                  </a:lnTo>
                  <a:lnTo>
                    <a:pt x="57301" y="4170834"/>
                  </a:lnTo>
                  <a:lnTo>
                    <a:pt x="68193" y="4214666"/>
                  </a:lnTo>
                  <a:lnTo>
                    <a:pt x="80032" y="4258298"/>
                  </a:lnTo>
                  <a:lnTo>
                    <a:pt x="92818" y="4301713"/>
                  </a:lnTo>
                  <a:lnTo>
                    <a:pt x="106552" y="4344893"/>
                  </a:lnTo>
                  <a:lnTo>
                    <a:pt x="121232" y="4387822"/>
                  </a:lnTo>
                  <a:lnTo>
                    <a:pt x="136860" y="4430483"/>
                  </a:lnTo>
                  <a:lnTo>
                    <a:pt x="153435" y="4472860"/>
                  </a:lnTo>
                  <a:lnTo>
                    <a:pt x="170956" y="4514935"/>
                  </a:lnTo>
                  <a:lnTo>
                    <a:pt x="189425" y="4556693"/>
                  </a:lnTo>
                  <a:lnTo>
                    <a:pt x="208842" y="4598116"/>
                  </a:lnTo>
                  <a:lnTo>
                    <a:pt x="229205" y="4639187"/>
                  </a:lnTo>
                  <a:lnTo>
                    <a:pt x="250515" y="4679890"/>
                  </a:lnTo>
                  <a:lnTo>
                    <a:pt x="272773" y="4720208"/>
                  </a:lnTo>
                  <a:lnTo>
                    <a:pt x="295978" y="4760124"/>
                  </a:lnTo>
                  <a:lnTo>
                    <a:pt x="320129" y="4799622"/>
                  </a:lnTo>
                  <a:lnTo>
                    <a:pt x="345228" y="4838684"/>
                  </a:lnTo>
                  <a:lnTo>
                    <a:pt x="371274" y="4877295"/>
                  </a:lnTo>
                  <a:lnTo>
                    <a:pt x="398268" y="4915437"/>
                  </a:lnTo>
                  <a:lnTo>
                    <a:pt x="426208" y="4953093"/>
                  </a:lnTo>
                  <a:lnTo>
                    <a:pt x="455095" y="4990247"/>
                  </a:lnTo>
                  <a:lnTo>
                    <a:pt x="484930" y="5026883"/>
                  </a:lnTo>
                  <a:lnTo>
                    <a:pt x="515712" y="5062982"/>
                  </a:lnTo>
                  <a:lnTo>
                    <a:pt x="547441" y="5098529"/>
                  </a:lnTo>
                  <a:lnTo>
                    <a:pt x="580117" y="5133507"/>
                  </a:lnTo>
                  <a:lnTo>
                    <a:pt x="613740" y="5167899"/>
                  </a:lnTo>
                  <a:lnTo>
                    <a:pt x="2806881" y="7360608"/>
                  </a:lnTo>
                  <a:lnTo>
                    <a:pt x="2806881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4378" y="1579002"/>
              <a:ext cx="4752975" cy="8708390"/>
            </a:xfrm>
            <a:custGeom>
              <a:avLst/>
              <a:gdLst/>
              <a:ahLst/>
              <a:cxnLst/>
              <a:rect l="l" t="t" r="r" b="b"/>
              <a:pathLst>
                <a:path w="4752975" h="8708390">
                  <a:moveTo>
                    <a:pt x="249766" y="8707997"/>
                  </a:moveTo>
                  <a:lnTo>
                    <a:pt x="0" y="8707997"/>
                  </a:lnTo>
                  <a:lnTo>
                    <a:pt x="0" y="670705"/>
                  </a:lnTo>
                  <a:lnTo>
                    <a:pt x="1683" y="622831"/>
                  </a:lnTo>
                  <a:lnTo>
                    <a:pt x="6658" y="575861"/>
                  </a:lnTo>
                  <a:lnTo>
                    <a:pt x="14810" y="529910"/>
                  </a:lnTo>
                  <a:lnTo>
                    <a:pt x="26026" y="485091"/>
                  </a:lnTo>
                  <a:lnTo>
                    <a:pt x="40192" y="441518"/>
                  </a:lnTo>
                  <a:lnTo>
                    <a:pt x="57195" y="399305"/>
                  </a:lnTo>
                  <a:lnTo>
                    <a:pt x="76921" y="358565"/>
                  </a:lnTo>
                  <a:lnTo>
                    <a:pt x="99255" y="319413"/>
                  </a:lnTo>
                  <a:lnTo>
                    <a:pt x="124085" y="281962"/>
                  </a:lnTo>
                  <a:lnTo>
                    <a:pt x="151297" y="246326"/>
                  </a:lnTo>
                  <a:lnTo>
                    <a:pt x="180776" y="212618"/>
                  </a:lnTo>
                  <a:lnTo>
                    <a:pt x="212410" y="180953"/>
                  </a:lnTo>
                  <a:lnTo>
                    <a:pt x="246084" y="151445"/>
                  </a:lnTo>
                  <a:lnTo>
                    <a:pt x="281686" y="124207"/>
                  </a:lnTo>
                  <a:lnTo>
                    <a:pt x="319100" y="99352"/>
                  </a:lnTo>
                  <a:lnTo>
                    <a:pt x="358214" y="76996"/>
                  </a:lnTo>
                  <a:lnTo>
                    <a:pt x="398914" y="57251"/>
                  </a:lnTo>
                  <a:lnTo>
                    <a:pt x="441086" y="40232"/>
                  </a:lnTo>
                  <a:lnTo>
                    <a:pt x="484616" y="26052"/>
                  </a:lnTo>
                  <a:lnTo>
                    <a:pt x="529392" y="14824"/>
                  </a:lnTo>
                  <a:lnTo>
                    <a:pt x="575298" y="6664"/>
                  </a:lnTo>
                  <a:lnTo>
                    <a:pt x="622224" y="1685"/>
                  </a:lnTo>
                  <a:lnTo>
                    <a:pt x="670047" y="0"/>
                  </a:lnTo>
                  <a:lnTo>
                    <a:pt x="4082733" y="0"/>
                  </a:lnTo>
                  <a:lnTo>
                    <a:pt x="4130557" y="1685"/>
                  </a:lnTo>
                  <a:lnTo>
                    <a:pt x="4177480" y="6664"/>
                  </a:lnTo>
                  <a:lnTo>
                    <a:pt x="4223386" y="14825"/>
                  </a:lnTo>
                  <a:lnTo>
                    <a:pt x="4268160" y="26052"/>
                  </a:lnTo>
                  <a:lnTo>
                    <a:pt x="4311691" y="40232"/>
                  </a:lnTo>
                  <a:lnTo>
                    <a:pt x="4353862" y="57251"/>
                  </a:lnTo>
                  <a:lnTo>
                    <a:pt x="4394562" y="76996"/>
                  </a:lnTo>
                  <a:lnTo>
                    <a:pt x="4433676" y="99352"/>
                  </a:lnTo>
                  <a:lnTo>
                    <a:pt x="4471091" y="124207"/>
                  </a:lnTo>
                  <a:lnTo>
                    <a:pt x="4506692" y="151445"/>
                  </a:lnTo>
                  <a:lnTo>
                    <a:pt x="4540366" y="180953"/>
                  </a:lnTo>
                  <a:lnTo>
                    <a:pt x="4572000" y="212618"/>
                  </a:lnTo>
                  <a:lnTo>
                    <a:pt x="4601479" y="246326"/>
                  </a:lnTo>
                  <a:lnTo>
                    <a:pt x="4602459" y="247608"/>
                  </a:lnTo>
                  <a:lnTo>
                    <a:pt x="646031" y="247608"/>
                  </a:lnTo>
                  <a:lnTo>
                    <a:pt x="599875" y="250281"/>
                  </a:lnTo>
                  <a:lnTo>
                    <a:pt x="555267" y="258100"/>
                  </a:lnTo>
                  <a:lnTo>
                    <a:pt x="512509" y="270765"/>
                  </a:lnTo>
                  <a:lnTo>
                    <a:pt x="471897" y="287978"/>
                  </a:lnTo>
                  <a:lnTo>
                    <a:pt x="433733" y="309437"/>
                  </a:lnTo>
                  <a:lnTo>
                    <a:pt x="398316" y="334844"/>
                  </a:lnTo>
                  <a:lnTo>
                    <a:pt x="365944" y="363900"/>
                  </a:lnTo>
                  <a:lnTo>
                    <a:pt x="336917" y="396303"/>
                  </a:lnTo>
                  <a:lnTo>
                    <a:pt x="311535" y="431755"/>
                  </a:lnTo>
                  <a:lnTo>
                    <a:pt x="290097" y="469957"/>
                  </a:lnTo>
                  <a:lnTo>
                    <a:pt x="272901" y="510608"/>
                  </a:lnTo>
                  <a:lnTo>
                    <a:pt x="260248" y="553409"/>
                  </a:lnTo>
                  <a:lnTo>
                    <a:pt x="252437" y="598060"/>
                  </a:lnTo>
                  <a:lnTo>
                    <a:pt x="249766" y="644262"/>
                  </a:lnTo>
                  <a:lnTo>
                    <a:pt x="249766" y="8707997"/>
                  </a:lnTo>
                  <a:close/>
                </a:path>
                <a:path w="4752975" h="8708390">
                  <a:moveTo>
                    <a:pt x="3371853" y="579355"/>
                  </a:moveTo>
                  <a:lnTo>
                    <a:pt x="1385726" y="579355"/>
                  </a:lnTo>
                  <a:lnTo>
                    <a:pt x="1340963" y="574777"/>
                  </a:lnTo>
                  <a:lnTo>
                    <a:pt x="1299155" y="561663"/>
                  </a:lnTo>
                  <a:lnTo>
                    <a:pt x="1261232" y="540943"/>
                  </a:lnTo>
                  <a:lnTo>
                    <a:pt x="1228120" y="513546"/>
                  </a:lnTo>
                  <a:lnTo>
                    <a:pt x="1200751" y="480403"/>
                  </a:lnTo>
                  <a:lnTo>
                    <a:pt x="1180051" y="442442"/>
                  </a:lnTo>
                  <a:lnTo>
                    <a:pt x="1166950" y="400593"/>
                  </a:lnTo>
                  <a:lnTo>
                    <a:pt x="1162376" y="355786"/>
                  </a:lnTo>
                  <a:lnTo>
                    <a:pt x="1162376" y="247608"/>
                  </a:lnTo>
                  <a:lnTo>
                    <a:pt x="3595203" y="247608"/>
                  </a:lnTo>
                  <a:lnTo>
                    <a:pt x="3595203" y="307707"/>
                  </a:lnTo>
                  <a:lnTo>
                    <a:pt x="2946769" y="307707"/>
                  </a:lnTo>
                  <a:lnTo>
                    <a:pt x="2924217" y="312364"/>
                  </a:lnTo>
                  <a:lnTo>
                    <a:pt x="2905041" y="325135"/>
                  </a:lnTo>
                  <a:lnTo>
                    <a:pt x="2903783" y="326938"/>
                  </a:lnTo>
                  <a:lnTo>
                    <a:pt x="2060577" y="326938"/>
                  </a:lnTo>
                  <a:lnTo>
                    <a:pt x="2045079" y="329943"/>
                  </a:lnTo>
                  <a:lnTo>
                    <a:pt x="2032058" y="338357"/>
                  </a:lnTo>
                  <a:lnTo>
                    <a:pt x="2023089" y="351278"/>
                  </a:lnTo>
                  <a:lnTo>
                    <a:pt x="2019750" y="367806"/>
                  </a:lnTo>
                  <a:lnTo>
                    <a:pt x="2023089" y="384333"/>
                  </a:lnTo>
                  <a:lnTo>
                    <a:pt x="2032058" y="397254"/>
                  </a:lnTo>
                  <a:lnTo>
                    <a:pt x="2045079" y="405668"/>
                  </a:lnTo>
                  <a:lnTo>
                    <a:pt x="2060577" y="408673"/>
                  </a:lnTo>
                  <a:lnTo>
                    <a:pt x="2902935" y="408673"/>
                  </a:lnTo>
                  <a:lnTo>
                    <a:pt x="2904141" y="410476"/>
                  </a:lnTo>
                  <a:lnTo>
                    <a:pt x="2923204" y="423247"/>
                  </a:lnTo>
                  <a:lnTo>
                    <a:pt x="2946769" y="427905"/>
                  </a:lnTo>
                  <a:lnTo>
                    <a:pt x="3582079" y="427905"/>
                  </a:lnTo>
                  <a:lnTo>
                    <a:pt x="3577528" y="442442"/>
                  </a:lnTo>
                  <a:lnTo>
                    <a:pt x="3556829" y="480403"/>
                  </a:lnTo>
                  <a:lnTo>
                    <a:pt x="3529459" y="513546"/>
                  </a:lnTo>
                  <a:lnTo>
                    <a:pt x="3496347" y="540943"/>
                  </a:lnTo>
                  <a:lnTo>
                    <a:pt x="3458424" y="561663"/>
                  </a:lnTo>
                  <a:lnTo>
                    <a:pt x="3416616" y="574777"/>
                  </a:lnTo>
                  <a:lnTo>
                    <a:pt x="3371853" y="579355"/>
                  </a:lnTo>
                  <a:close/>
                </a:path>
                <a:path w="4752975" h="8708390">
                  <a:moveTo>
                    <a:pt x="4752776" y="8707997"/>
                  </a:moveTo>
                  <a:lnTo>
                    <a:pt x="4505411" y="8707997"/>
                  </a:lnTo>
                  <a:lnTo>
                    <a:pt x="4505411" y="644262"/>
                  </a:lnTo>
                  <a:lnTo>
                    <a:pt x="4502741" y="598060"/>
                  </a:lnTo>
                  <a:lnTo>
                    <a:pt x="4494929" y="553409"/>
                  </a:lnTo>
                  <a:lnTo>
                    <a:pt x="4482276" y="510608"/>
                  </a:lnTo>
                  <a:lnTo>
                    <a:pt x="4465081" y="469957"/>
                  </a:lnTo>
                  <a:lnTo>
                    <a:pt x="4443642" y="431755"/>
                  </a:lnTo>
                  <a:lnTo>
                    <a:pt x="4418260" y="396303"/>
                  </a:lnTo>
                  <a:lnTo>
                    <a:pt x="4389233" y="363900"/>
                  </a:lnTo>
                  <a:lnTo>
                    <a:pt x="4356861" y="334844"/>
                  </a:lnTo>
                  <a:lnTo>
                    <a:pt x="4321444" y="309437"/>
                  </a:lnTo>
                  <a:lnTo>
                    <a:pt x="4283280" y="287978"/>
                  </a:lnTo>
                  <a:lnTo>
                    <a:pt x="4242669" y="270765"/>
                  </a:lnTo>
                  <a:lnTo>
                    <a:pt x="4199910" y="258100"/>
                  </a:lnTo>
                  <a:lnTo>
                    <a:pt x="4155303" y="250281"/>
                  </a:lnTo>
                  <a:lnTo>
                    <a:pt x="4109146" y="247608"/>
                  </a:lnTo>
                  <a:lnTo>
                    <a:pt x="4602459" y="247608"/>
                  </a:lnTo>
                  <a:lnTo>
                    <a:pt x="4628691" y="281962"/>
                  </a:lnTo>
                  <a:lnTo>
                    <a:pt x="4653521" y="319413"/>
                  </a:lnTo>
                  <a:lnTo>
                    <a:pt x="4675855" y="358565"/>
                  </a:lnTo>
                  <a:lnTo>
                    <a:pt x="4695581" y="399305"/>
                  </a:lnTo>
                  <a:lnTo>
                    <a:pt x="4712583" y="441518"/>
                  </a:lnTo>
                  <a:lnTo>
                    <a:pt x="4726750" y="485091"/>
                  </a:lnTo>
                  <a:lnTo>
                    <a:pt x="4737966" y="529910"/>
                  </a:lnTo>
                  <a:lnTo>
                    <a:pt x="4746118" y="575861"/>
                  </a:lnTo>
                  <a:lnTo>
                    <a:pt x="4751093" y="622831"/>
                  </a:lnTo>
                  <a:lnTo>
                    <a:pt x="4752776" y="670705"/>
                  </a:lnTo>
                  <a:lnTo>
                    <a:pt x="4752776" y="8707997"/>
                  </a:lnTo>
                  <a:close/>
                </a:path>
                <a:path w="4752975" h="8708390">
                  <a:moveTo>
                    <a:pt x="3582079" y="427905"/>
                  </a:moveTo>
                  <a:lnTo>
                    <a:pt x="2946769" y="427905"/>
                  </a:lnTo>
                  <a:lnTo>
                    <a:pt x="2970335" y="423247"/>
                  </a:lnTo>
                  <a:lnTo>
                    <a:pt x="2989398" y="410476"/>
                  </a:lnTo>
                  <a:lnTo>
                    <a:pt x="3002156" y="391394"/>
                  </a:lnTo>
                  <a:lnTo>
                    <a:pt x="3006809" y="367806"/>
                  </a:lnTo>
                  <a:lnTo>
                    <a:pt x="3002156" y="344217"/>
                  </a:lnTo>
                  <a:lnTo>
                    <a:pt x="2989398" y="325135"/>
                  </a:lnTo>
                  <a:lnTo>
                    <a:pt x="2970335" y="312364"/>
                  </a:lnTo>
                  <a:lnTo>
                    <a:pt x="2946769" y="307707"/>
                  </a:lnTo>
                  <a:lnTo>
                    <a:pt x="3595203" y="307707"/>
                  </a:lnTo>
                  <a:lnTo>
                    <a:pt x="3595203" y="355786"/>
                  </a:lnTo>
                  <a:lnTo>
                    <a:pt x="3590629" y="400593"/>
                  </a:lnTo>
                  <a:lnTo>
                    <a:pt x="3582079" y="427905"/>
                  </a:lnTo>
                  <a:close/>
                </a:path>
                <a:path w="4752975" h="8708390">
                  <a:moveTo>
                    <a:pt x="2902935" y="408673"/>
                  </a:moveTo>
                  <a:lnTo>
                    <a:pt x="2636962" y="408673"/>
                  </a:lnTo>
                  <a:lnTo>
                    <a:pt x="2652460" y="405668"/>
                  </a:lnTo>
                  <a:lnTo>
                    <a:pt x="2665481" y="397254"/>
                  </a:lnTo>
                  <a:lnTo>
                    <a:pt x="2674450" y="384333"/>
                  </a:lnTo>
                  <a:lnTo>
                    <a:pt x="2677789" y="367806"/>
                  </a:lnTo>
                  <a:lnTo>
                    <a:pt x="2674450" y="351278"/>
                  </a:lnTo>
                  <a:lnTo>
                    <a:pt x="2665481" y="338357"/>
                  </a:lnTo>
                  <a:lnTo>
                    <a:pt x="2652460" y="329943"/>
                  </a:lnTo>
                  <a:lnTo>
                    <a:pt x="2636962" y="326938"/>
                  </a:lnTo>
                  <a:lnTo>
                    <a:pt x="2903783" y="326938"/>
                  </a:lnTo>
                  <a:lnTo>
                    <a:pt x="2891720" y="344217"/>
                  </a:lnTo>
                  <a:lnTo>
                    <a:pt x="2886729" y="367806"/>
                  </a:lnTo>
                  <a:lnTo>
                    <a:pt x="2891382" y="391394"/>
                  </a:lnTo>
                  <a:lnTo>
                    <a:pt x="2902935" y="408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4623" y="1826755"/>
              <a:ext cx="4261907" cy="84602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44128" y="1905941"/>
              <a:ext cx="658495" cy="81915"/>
            </a:xfrm>
            <a:custGeom>
              <a:avLst/>
              <a:gdLst/>
              <a:ahLst/>
              <a:cxnLst/>
              <a:rect l="l" t="t" r="r" b="b"/>
              <a:pathLst>
                <a:path w="658494" h="81914">
                  <a:moveTo>
                    <a:pt x="617212" y="81734"/>
                  </a:moveTo>
                  <a:lnTo>
                    <a:pt x="40827" y="81734"/>
                  </a:lnTo>
                  <a:lnTo>
                    <a:pt x="25329" y="78729"/>
                  </a:lnTo>
                  <a:lnTo>
                    <a:pt x="12308" y="70315"/>
                  </a:lnTo>
                  <a:lnTo>
                    <a:pt x="3339" y="57394"/>
                  </a:lnTo>
                  <a:lnTo>
                    <a:pt x="0" y="40867"/>
                  </a:lnTo>
                  <a:lnTo>
                    <a:pt x="3339" y="24340"/>
                  </a:lnTo>
                  <a:lnTo>
                    <a:pt x="12308" y="11418"/>
                  </a:lnTo>
                  <a:lnTo>
                    <a:pt x="25329" y="3004"/>
                  </a:lnTo>
                  <a:lnTo>
                    <a:pt x="40827" y="0"/>
                  </a:lnTo>
                  <a:lnTo>
                    <a:pt x="617212" y="0"/>
                  </a:lnTo>
                  <a:lnTo>
                    <a:pt x="632710" y="3004"/>
                  </a:lnTo>
                  <a:lnTo>
                    <a:pt x="645731" y="11418"/>
                  </a:lnTo>
                  <a:lnTo>
                    <a:pt x="654699" y="24340"/>
                  </a:lnTo>
                  <a:lnTo>
                    <a:pt x="658039" y="40867"/>
                  </a:lnTo>
                  <a:lnTo>
                    <a:pt x="654699" y="57394"/>
                  </a:lnTo>
                  <a:lnTo>
                    <a:pt x="645731" y="70315"/>
                  </a:lnTo>
                  <a:lnTo>
                    <a:pt x="632710" y="78729"/>
                  </a:lnTo>
                  <a:lnTo>
                    <a:pt x="617212" y="8173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1066" y="1886707"/>
              <a:ext cx="120163" cy="1202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23499" y="2829064"/>
              <a:ext cx="4954905" cy="2322830"/>
            </a:xfrm>
            <a:custGeom>
              <a:avLst/>
              <a:gdLst/>
              <a:ahLst/>
              <a:cxnLst/>
              <a:rect l="l" t="t" r="r" b="b"/>
              <a:pathLst>
                <a:path w="4954905" h="2322829">
                  <a:moveTo>
                    <a:pt x="52844" y="1591424"/>
                  </a:moveTo>
                  <a:lnTo>
                    <a:pt x="32423" y="1595628"/>
                  </a:lnTo>
                  <a:lnTo>
                    <a:pt x="15621" y="1607058"/>
                  </a:lnTo>
                  <a:lnTo>
                    <a:pt x="4203" y="1623885"/>
                  </a:lnTo>
                  <a:lnTo>
                    <a:pt x="0" y="1644319"/>
                  </a:lnTo>
                  <a:lnTo>
                    <a:pt x="0" y="2269350"/>
                  </a:lnTo>
                  <a:lnTo>
                    <a:pt x="4203" y="2289772"/>
                  </a:lnTo>
                  <a:lnTo>
                    <a:pt x="15621" y="2306599"/>
                  </a:lnTo>
                  <a:lnTo>
                    <a:pt x="32423" y="2318029"/>
                  </a:lnTo>
                  <a:lnTo>
                    <a:pt x="52844" y="2322233"/>
                  </a:lnTo>
                  <a:lnTo>
                    <a:pt x="52844" y="1591424"/>
                  </a:lnTo>
                  <a:close/>
                </a:path>
                <a:path w="4954905" h="2322829">
                  <a:moveTo>
                    <a:pt x="52844" y="704367"/>
                  </a:moveTo>
                  <a:lnTo>
                    <a:pt x="32423" y="708202"/>
                  </a:lnTo>
                  <a:lnTo>
                    <a:pt x="15621" y="718794"/>
                  </a:lnTo>
                  <a:lnTo>
                    <a:pt x="4203" y="734796"/>
                  </a:lnTo>
                  <a:lnTo>
                    <a:pt x="0" y="754849"/>
                  </a:lnTo>
                  <a:lnTo>
                    <a:pt x="0" y="1379880"/>
                  </a:lnTo>
                  <a:lnTo>
                    <a:pt x="4203" y="1400314"/>
                  </a:lnTo>
                  <a:lnTo>
                    <a:pt x="15621" y="1417142"/>
                  </a:lnTo>
                  <a:lnTo>
                    <a:pt x="32423" y="1428559"/>
                  </a:lnTo>
                  <a:lnTo>
                    <a:pt x="52844" y="1432763"/>
                  </a:lnTo>
                  <a:lnTo>
                    <a:pt x="52844" y="704367"/>
                  </a:lnTo>
                  <a:close/>
                </a:path>
                <a:path w="4954905" h="2322829">
                  <a:moveTo>
                    <a:pt x="52844" y="0"/>
                  </a:moveTo>
                  <a:lnTo>
                    <a:pt x="32423" y="3835"/>
                  </a:lnTo>
                  <a:lnTo>
                    <a:pt x="15621" y="14427"/>
                  </a:lnTo>
                  <a:lnTo>
                    <a:pt x="4203" y="30429"/>
                  </a:lnTo>
                  <a:lnTo>
                    <a:pt x="0" y="50482"/>
                  </a:lnTo>
                  <a:lnTo>
                    <a:pt x="0" y="350977"/>
                  </a:lnTo>
                  <a:lnTo>
                    <a:pt x="4203" y="371411"/>
                  </a:lnTo>
                  <a:lnTo>
                    <a:pt x="15621" y="388239"/>
                  </a:lnTo>
                  <a:lnTo>
                    <a:pt x="32423" y="399669"/>
                  </a:lnTo>
                  <a:lnTo>
                    <a:pt x="52844" y="403872"/>
                  </a:lnTo>
                  <a:lnTo>
                    <a:pt x="52844" y="0"/>
                  </a:lnTo>
                  <a:close/>
                </a:path>
                <a:path w="4954905" h="2322829">
                  <a:moveTo>
                    <a:pt x="4954511" y="997648"/>
                  </a:moveTo>
                  <a:lnTo>
                    <a:pt x="4950320" y="977214"/>
                  </a:lnTo>
                  <a:lnTo>
                    <a:pt x="4938903" y="960386"/>
                  </a:lnTo>
                  <a:lnTo>
                    <a:pt x="4922101" y="948969"/>
                  </a:lnTo>
                  <a:lnTo>
                    <a:pt x="4901679" y="944765"/>
                  </a:lnTo>
                  <a:lnTo>
                    <a:pt x="4901679" y="2115489"/>
                  </a:lnTo>
                  <a:lnTo>
                    <a:pt x="4922101" y="2111286"/>
                  </a:lnTo>
                  <a:lnTo>
                    <a:pt x="4938903" y="2099868"/>
                  </a:lnTo>
                  <a:lnTo>
                    <a:pt x="4950320" y="2083041"/>
                  </a:lnTo>
                  <a:lnTo>
                    <a:pt x="4954511" y="2062607"/>
                  </a:lnTo>
                  <a:lnTo>
                    <a:pt x="4954511" y="997648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6345" y="1530923"/>
              <a:ext cx="4848860" cy="8756650"/>
            </a:xfrm>
            <a:custGeom>
              <a:avLst/>
              <a:gdLst/>
              <a:ahLst/>
              <a:cxnLst/>
              <a:rect l="l" t="t" r="r" b="b"/>
              <a:pathLst>
                <a:path w="4848859" h="8756650">
                  <a:moveTo>
                    <a:pt x="48032" y="8756076"/>
                  </a:moveTo>
                  <a:lnTo>
                    <a:pt x="0" y="8756076"/>
                  </a:lnTo>
                  <a:lnTo>
                    <a:pt x="0" y="718784"/>
                  </a:lnTo>
                  <a:lnTo>
                    <a:pt x="3602" y="645764"/>
                  </a:lnTo>
                  <a:lnTo>
                    <a:pt x="14409" y="574546"/>
                  </a:lnTo>
                  <a:lnTo>
                    <a:pt x="26230" y="522485"/>
                  </a:lnTo>
                  <a:lnTo>
                    <a:pt x="40301" y="479965"/>
                  </a:lnTo>
                  <a:lnTo>
                    <a:pt x="60265" y="431135"/>
                  </a:lnTo>
                  <a:lnTo>
                    <a:pt x="79665" y="391470"/>
                  </a:lnTo>
                  <a:lnTo>
                    <a:pt x="105670" y="346170"/>
                  </a:lnTo>
                  <a:lnTo>
                    <a:pt x="133701" y="302899"/>
                  </a:lnTo>
                  <a:lnTo>
                    <a:pt x="159331" y="267290"/>
                  </a:lnTo>
                  <a:lnTo>
                    <a:pt x="193404" y="227625"/>
                  </a:lnTo>
                  <a:lnTo>
                    <a:pt x="223949" y="197951"/>
                  </a:lnTo>
                  <a:lnTo>
                    <a:pt x="249166" y="174662"/>
                  </a:lnTo>
                  <a:lnTo>
                    <a:pt x="299645" y="134357"/>
                  </a:lnTo>
                  <a:lnTo>
                    <a:pt x="339663" y="107697"/>
                  </a:lnTo>
                  <a:lnTo>
                    <a:pt x="381670" y="83633"/>
                  </a:lnTo>
                  <a:lnTo>
                    <a:pt x="425506" y="62310"/>
                  </a:lnTo>
                  <a:lnTo>
                    <a:pt x="471014" y="43872"/>
                  </a:lnTo>
                  <a:lnTo>
                    <a:pt x="518035" y="28462"/>
                  </a:lnTo>
                  <a:lnTo>
                    <a:pt x="566411" y="16226"/>
                  </a:lnTo>
                  <a:lnTo>
                    <a:pt x="615982" y="7307"/>
                  </a:lnTo>
                  <a:lnTo>
                    <a:pt x="666591" y="1850"/>
                  </a:lnTo>
                  <a:lnTo>
                    <a:pt x="718076" y="0"/>
                  </a:lnTo>
                  <a:lnTo>
                    <a:pt x="4133165" y="0"/>
                  </a:lnTo>
                  <a:lnTo>
                    <a:pt x="4184585" y="1786"/>
                  </a:lnTo>
                  <a:lnTo>
                    <a:pt x="4235029" y="7077"/>
                  </a:lnTo>
                  <a:lnTo>
                    <a:pt x="4284377" y="15772"/>
                  </a:lnTo>
                  <a:lnTo>
                    <a:pt x="4332514" y="27770"/>
                  </a:lnTo>
                  <a:lnTo>
                    <a:pt x="4379327" y="42970"/>
                  </a:lnTo>
                  <a:lnTo>
                    <a:pt x="4391991" y="48079"/>
                  </a:lnTo>
                  <a:lnTo>
                    <a:pt x="718080" y="48079"/>
                  </a:lnTo>
                  <a:lnTo>
                    <a:pt x="670253" y="49764"/>
                  </a:lnTo>
                  <a:lnTo>
                    <a:pt x="623329" y="54745"/>
                  </a:lnTo>
                  <a:lnTo>
                    <a:pt x="577423" y="62909"/>
                  </a:lnTo>
                  <a:lnTo>
                    <a:pt x="532648" y="74143"/>
                  </a:lnTo>
                  <a:lnTo>
                    <a:pt x="489118" y="88336"/>
                  </a:lnTo>
                  <a:lnTo>
                    <a:pt x="446946" y="105373"/>
                  </a:lnTo>
                  <a:lnTo>
                    <a:pt x="406246" y="125143"/>
                  </a:lnTo>
                  <a:lnTo>
                    <a:pt x="367132" y="147533"/>
                  </a:lnTo>
                  <a:lnTo>
                    <a:pt x="329718" y="172430"/>
                  </a:lnTo>
                  <a:lnTo>
                    <a:pt x="294117" y="199722"/>
                  </a:lnTo>
                  <a:lnTo>
                    <a:pt x="260442" y="229295"/>
                  </a:lnTo>
                  <a:lnTo>
                    <a:pt x="228808" y="261039"/>
                  </a:lnTo>
                  <a:lnTo>
                    <a:pt x="199329" y="294839"/>
                  </a:lnTo>
                  <a:lnTo>
                    <a:pt x="172117" y="330583"/>
                  </a:lnTo>
                  <a:lnTo>
                    <a:pt x="147288" y="368159"/>
                  </a:lnTo>
                  <a:lnTo>
                    <a:pt x="124953" y="407454"/>
                  </a:lnTo>
                  <a:lnTo>
                    <a:pt x="105228" y="448355"/>
                  </a:lnTo>
                  <a:lnTo>
                    <a:pt x="88225" y="490750"/>
                  </a:lnTo>
                  <a:lnTo>
                    <a:pt x="74059" y="534526"/>
                  </a:lnTo>
                  <a:lnTo>
                    <a:pt x="62843" y="579570"/>
                  </a:lnTo>
                  <a:lnTo>
                    <a:pt x="54690" y="625770"/>
                  </a:lnTo>
                  <a:lnTo>
                    <a:pt x="49716" y="673014"/>
                  </a:lnTo>
                  <a:lnTo>
                    <a:pt x="48116" y="718784"/>
                  </a:lnTo>
                  <a:lnTo>
                    <a:pt x="48032" y="8756076"/>
                  </a:lnTo>
                  <a:close/>
                </a:path>
                <a:path w="4848859" h="8756650">
                  <a:moveTo>
                    <a:pt x="4848840" y="8756076"/>
                  </a:moveTo>
                  <a:lnTo>
                    <a:pt x="4800809" y="8756076"/>
                  </a:lnTo>
                  <a:lnTo>
                    <a:pt x="4800809" y="718784"/>
                  </a:lnTo>
                  <a:lnTo>
                    <a:pt x="4799125" y="670910"/>
                  </a:lnTo>
                  <a:lnTo>
                    <a:pt x="4794151" y="623941"/>
                  </a:lnTo>
                  <a:lnTo>
                    <a:pt x="4785998" y="577989"/>
                  </a:lnTo>
                  <a:lnTo>
                    <a:pt x="4774782" y="533170"/>
                  </a:lnTo>
                  <a:lnTo>
                    <a:pt x="4760616" y="489597"/>
                  </a:lnTo>
                  <a:lnTo>
                    <a:pt x="4743613" y="447384"/>
                  </a:lnTo>
                  <a:lnTo>
                    <a:pt x="4723888" y="406644"/>
                  </a:lnTo>
                  <a:lnTo>
                    <a:pt x="4701553" y="367492"/>
                  </a:lnTo>
                  <a:lnTo>
                    <a:pt x="4676723" y="330041"/>
                  </a:lnTo>
                  <a:lnTo>
                    <a:pt x="4649512" y="294405"/>
                  </a:lnTo>
                  <a:lnTo>
                    <a:pt x="4620032" y="260697"/>
                  </a:lnTo>
                  <a:lnTo>
                    <a:pt x="4588399" y="229032"/>
                  </a:lnTo>
                  <a:lnTo>
                    <a:pt x="4554724" y="199524"/>
                  </a:lnTo>
                  <a:lnTo>
                    <a:pt x="4519123" y="172286"/>
                  </a:lnTo>
                  <a:lnTo>
                    <a:pt x="4481708" y="147432"/>
                  </a:lnTo>
                  <a:lnTo>
                    <a:pt x="4442594" y="125075"/>
                  </a:lnTo>
                  <a:lnTo>
                    <a:pt x="4401895" y="105330"/>
                  </a:lnTo>
                  <a:lnTo>
                    <a:pt x="4359723" y="88311"/>
                  </a:lnTo>
                  <a:lnTo>
                    <a:pt x="4316192" y="74131"/>
                  </a:lnTo>
                  <a:lnTo>
                    <a:pt x="4271417" y="62904"/>
                  </a:lnTo>
                  <a:lnTo>
                    <a:pt x="4225511" y="54743"/>
                  </a:lnTo>
                  <a:lnTo>
                    <a:pt x="4178588" y="49764"/>
                  </a:lnTo>
                  <a:lnTo>
                    <a:pt x="4130761" y="48079"/>
                  </a:lnTo>
                  <a:lnTo>
                    <a:pt x="4391991" y="48079"/>
                  </a:lnTo>
                  <a:lnTo>
                    <a:pt x="4468513" y="82573"/>
                  </a:lnTo>
                  <a:lnTo>
                    <a:pt x="4510656" y="106774"/>
                  </a:lnTo>
                  <a:lnTo>
                    <a:pt x="4551013" y="133773"/>
                  </a:lnTo>
                  <a:lnTo>
                    <a:pt x="4589467" y="163469"/>
                  </a:lnTo>
                  <a:lnTo>
                    <a:pt x="4627293" y="196936"/>
                  </a:lnTo>
                  <a:lnTo>
                    <a:pt x="4657500" y="228639"/>
                  </a:lnTo>
                  <a:lnTo>
                    <a:pt x="4690898" y="267628"/>
                  </a:lnTo>
                  <a:lnTo>
                    <a:pt x="4717540" y="302899"/>
                  </a:lnTo>
                  <a:lnTo>
                    <a:pt x="4745572" y="346170"/>
                  </a:lnTo>
                  <a:lnTo>
                    <a:pt x="4771577" y="390455"/>
                  </a:lnTo>
                  <a:lnTo>
                    <a:pt x="4789926" y="430121"/>
                  </a:lnTo>
                  <a:lnTo>
                    <a:pt x="4809590" y="479627"/>
                  </a:lnTo>
                  <a:lnTo>
                    <a:pt x="4822611" y="522485"/>
                  </a:lnTo>
                  <a:lnTo>
                    <a:pt x="4834431" y="574546"/>
                  </a:lnTo>
                  <a:lnTo>
                    <a:pt x="4845239" y="644862"/>
                  </a:lnTo>
                  <a:lnTo>
                    <a:pt x="4848841" y="718784"/>
                  </a:lnTo>
                  <a:lnTo>
                    <a:pt x="4848840" y="2242895"/>
                  </a:lnTo>
                  <a:lnTo>
                    <a:pt x="4848840" y="8756076"/>
                  </a:lnTo>
                  <a:close/>
                </a:path>
                <a:path w="4848859" h="8756650">
                  <a:moveTo>
                    <a:pt x="4848841" y="2242896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8418" y="845373"/>
              <a:ext cx="1310591" cy="100000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89773" y="2552141"/>
            <a:ext cx="5305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>
                <a:solidFill>
                  <a:srgbClr val="373850"/>
                </a:solidFill>
              </a:rPr>
              <a:t>Ongoing</a:t>
            </a:r>
            <a:r>
              <a:rPr spc="-35" dirty="0">
                <a:solidFill>
                  <a:srgbClr val="373850"/>
                </a:solidFill>
              </a:rPr>
              <a:t> </a:t>
            </a:r>
            <a:r>
              <a:rPr spc="165" dirty="0">
                <a:solidFill>
                  <a:srgbClr val="373850"/>
                </a:solidFill>
              </a:rPr>
              <a:t>Updations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28088" y="4335141"/>
            <a:ext cx="15551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Verdana"/>
                <a:cs typeface="Verdana"/>
              </a:rPr>
              <a:t>website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-204" dirty="0">
                <a:latin typeface="Verdana"/>
                <a:cs typeface="Verdana"/>
              </a:rPr>
              <a:t>-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9217" y="4335141"/>
            <a:ext cx="9277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16100"/>
              </a:lnSpc>
              <a:spcBef>
                <a:spcPts val="100"/>
              </a:spcBef>
            </a:pP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85" dirty="0">
                <a:latin typeface="Verdana"/>
                <a:cs typeface="Verdana"/>
              </a:rPr>
              <a:t>n 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9773" y="4335141"/>
            <a:ext cx="305435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z="2800" spc="50" dirty="0">
                <a:latin typeface="Verdana"/>
                <a:cs typeface="Verdana"/>
              </a:rPr>
              <a:t>authenticating </a:t>
            </a:r>
            <a:r>
              <a:rPr sz="2800" spc="55" dirty="0">
                <a:latin typeface="Verdana"/>
                <a:cs typeface="Verdana"/>
              </a:rPr>
              <a:t> using	</a:t>
            </a:r>
            <a:r>
              <a:rPr sz="2800" spc="75" dirty="0">
                <a:latin typeface="Verdana"/>
                <a:cs typeface="Verdana"/>
              </a:rPr>
              <a:t>google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335" dirty="0">
                <a:latin typeface="Verdana"/>
                <a:cs typeface="Verdana"/>
              </a:rPr>
              <a:t>W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85" dirty="0">
                <a:latin typeface="Verdana"/>
                <a:cs typeface="Verdana"/>
              </a:rPr>
              <a:t>A</a:t>
            </a:r>
            <a:r>
              <a:rPr sz="2800" spc="145" dirty="0">
                <a:latin typeface="Verdana"/>
                <a:cs typeface="Verdana"/>
              </a:rPr>
              <a:t>p</a:t>
            </a:r>
            <a:r>
              <a:rPr sz="2800" spc="150" dirty="0">
                <a:latin typeface="Verdana"/>
                <a:cs typeface="Verdana"/>
              </a:rPr>
              <a:t>p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204" dirty="0">
                <a:latin typeface="Verdana"/>
                <a:cs typeface="Verdana"/>
              </a:rPr>
              <a:t>-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-446" y="192"/>
            <a:ext cx="3514725" cy="3705225"/>
            <a:chOff x="-446" y="192"/>
            <a:chExt cx="3514725" cy="3705225"/>
          </a:xfrm>
        </p:grpSpPr>
        <p:sp>
          <p:nvSpPr>
            <p:cNvPr id="18" name="object 18"/>
            <p:cNvSpPr/>
            <p:nvPr/>
          </p:nvSpPr>
          <p:spPr>
            <a:xfrm>
              <a:off x="-446" y="192"/>
              <a:ext cx="3514725" cy="1495425"/>
            </a:xfrm>
            <a:custGeom>
              <a:avLst/>
              <a:gdLst/>
              <a:ahLst/>
              <a:cxnLst/>
              <a:rect l="l" t="t" r="r" b="b"/>
              <a:pathLst>
                <a:path w="3514725" h="1495425">
                  <a:moveTo>
                    <a:pt x="1636439" y="1495263"/>
                  </a:moveTo>
                  <a:lnTo>
                    <a:pt x="1681228" y="1495263"/>
                  </a:lnTo>
                  <a:lnTo>
                    <a:pt x="1725973" y="1493069"/>
                  </a:lnTo>
                  <a:lnTo>
                    <a:pt x="1770582" y="1488683"/>
                  </a:lnTo>
                  <a:lnTo>
                    <a:pt x="1814967" y="1482103"/>
                  </a:lnTo>
                  <a:lnTo>
                    <a:pt x="1859037" y="1473330"/>
                  </a:lnTo>
                  <a:lnTo>
                    <a:pt x="1902702" y="1462364"/>
                  </a:lnTo>
                  <a:lnTo>
                    <a:pt x="1945872" y="1449205"/>
                  </a:lnTo>
                  <a:lnTo>
                    <a:pt x="1988457" y="1433852"/>
                  </a:lnTo>
                  <a:lnTo>
                    <a:pt x="2030366" y="1416306"/>
                  </a:lnTo>
                  <a:lnTo>
                    <a:pt x="2071511" y="1396567"/>
                  </a:lnTo>
                  <a:lnTo>
                    <a:pt x="2111800" y="1374635"/>
                  </a:lnTo>
                  <a:lnTo>
                    <a:pt x="2151144" y="1350509"/>
                  </a:lnTo>
                  <a:lnTo>
                    <a:pt x="2189452" y="1324190"/>
                  </a:lnTo>
                  <a:lnTo>
                    <a:pt x="2226635" y="1295678"/>
                  </a:lnTo>
                  <a:lnTo>
                    <a:pt x="2262602" y="1264973"/>
                  </a:lnTo>
                  <a:lnTo>
                    <a:pt x="2297264" y="1232074"/>
                  </a:lnTo>
                  <a:lnTo>
                    <a:pt x="3427524" y="101277"/>
                  </a:lnTo>
                  <a:lnTo>
                    <a:pt x="3473004" y="52259"/>
                  </a:lnTo>
                  <a:lnTo>
                    <a:pt x="3514724" y="0"/>
                  </a:lnTo>
                  <a:lnTo>
                    <a:pt x="0" y="0"/>
                  </a:lnTo>
                  <a:lnTo>
                    <a:pt x="0" y="211104"/>
                  </a:lnTo>
                  <a:lnTo>
                    <a:pt x="1020484" y="1232074"/>
                  </a:lnTo>
                  <a:lnTo>
                    <a:pt x="1055136" y="1264973"/>
                  </a:lnTo>
                  <a:lnTo>
                    <a:pt x="1091094" y="1295678"/>
                  </a:lnTo>
                  <a:lnTo>
                    <a:pt x="1128268" y="1324190"/>
                  </a:lnTo>
                  <a:lnTo>
                    <a:pt x="1166568" y="1350509"/>
                  </a:lnTo>
                  <a:lnTo>
                    <a:pt x="1205905" y="1374635"/>
                  </a:lnTo>
                  <a:lnTo>
                    <a:pt x="1246187" y="1396567"/>
                  </a:lnTo>
                  <a:lnTo>
                    <a:pt x="1287326" y="1416306"/>
                  </a:lnTo>
                  <a:lnTo>
                    <a:pt x="1329230" y="1433852"/>
                  </a:lnTo>
                  <a:lnTo>
                    <a:pt x="1371810" y="1449205"/>
                  </a:lnTo>
                  <a:lnTo>
                    <a:pt x="1414976" y="1462364"/>
                  </a:lnTo>
                  <a:lnTo>
                    <a:pt x="1458638" y="1473330"/>
                  </a:lnTo>
                  <a:lnTo>
                    <a:pt x="1502705" y="1482103"/>
                  </a:lnTo>
                  <a:lnTo>
                    <a:pt x="1547088" y="1488683"/>
                  </a:lnTo>
                  <a:lnTo>
                    <a:pt x="1591696" y="1493069"/>
                  </a:lnTo>
                  <a:lnTo>
                    <a:pt x="1636439" y="149526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446" y="544698"/>
              <a:ext cx="1204595" cy="3160395"/>
            </a:xfrm>
            <a:custGeom>
              <a:avLst/>
              <a:gdLst/>
              <a:ahLst/>
              <a:cxnLst/>
              <a:rect l="l" t="t" r="r" b="b"/>
              <a:pathLst>
                <a:path w="1204595" h="3160395">
                  <a:moveTo>
                    <a:pt x="0" y="3160340"/>
                  </a:moveTo>
                  <a:lnTo>
                    <a:pt x="941010" y="2218881"/>
                  </a:lnTo>
                  <a:lnTo>
                    <a:pt x="973893" y="2184210"/>
                  </a:lnTo>
                  <a:lnTo>
                    <a:pt x="1004584" y="2148232"/>
                  </a:lnTo>
                  <a:lnTo>
                    <a:pt x="1033082" y="2111037"/>
                  </a:lnTo>
                  <a:lnTo>
                    <a:pt x="1059388" y="2072717"/>
                  </a:lnTo>
                  <a:lnTo>
                    <a:pt x="1083503" y="2033360"/>
                  </a:lnTo>
                  <a:lnTo>
                    <a:pt x="1105424" y="1993057"/>
                  </a:lnTo>
                  <a:lnTo>
                    <a:pt x="1125154" y="1951897"/>
                  </a:lnTo>
                  <a:lnTo>
                    <a:pt x="1142692" y="1909972"/>
                  </a:lnTo>
                  <a:lnTo>
                    <a:pt x="1158037" y="1867371"/>
                  </a:lnTo>
                  <a:lnTo>
                    <a:pt x="1171190" y="1824184"/>
                  </a:lnTo>
                  <a:lnTo>
                    <a:pt x="1182151" y="1780502"/>
                  </a:lnTo>
                  <a:lnTo>
                    <a:pt x="1190920" y="1736413"/>
                  </a:lnTo>
                  <a:lnTo>
                    <a:pt x="1197497" y="1692009"/>
                  </a:lnTo>
                  <a:lnTo>
                    <a:pt x="1201881" y="1647380"/>
                  </a:lnTo>
                  <a:lnTo>
                    <a:pt x="1204073" y="1602615"/>
                  </a:lnTo>
                  <a:lnTo>
                    <a:pt x="1204073" y="1557804"/>
                  </a:lnTo>
                  <a:lnTo>
                    <a:pt x="1201881" y="1513039"/>
                  </a:lnTo>
                  <a:lnTo>
                    <a:pt x="1197497" y="1468408"/>
                  </a:lnTo>
                  <a:lnTo>
                    <a:pt x="1190920" y="1424002"/>
                  </a:lnTo>
                  <a:lnTo>
                    <a:pt x="1182151" y="1379911"/>
                  </a:lnTo>
                  <a:lnTo>
                    <a:pt x="1171190" y="1336225"/>
                  </a:lnTo>
                  <a:lnTo>
                    <a:pt x="1158037" y="1293034"/>
                  </a:lnTo>
                  <a:lnTo>
                    <a:pt x="1142692" y="1250428"/>
                  </a:lnTo>
                  <a:lnTo>
                    <a:pt x="1125154" y="1208498"/>
                  </a:lnTo>
                  <a:lnTo>
                    <a:pt x="1105424" y="1167332"/>
                  </a:lnTo>
                  <a:lnTo>
                    <a:pt x="1083503" y="1127023"/>
                  </a:lnTo>
                  <a:lnTo>
                    <a:pt x="1059388" y="1087658"/>
                  </a:lnTo>
                  <a:lnTo>
                    <a:pt x="1033082" y="1049330"/>
                  </a:lnTo>
                  <a:lnTo>
                    <a:pt x="1004584" y="1012127"/>
                  </a:lnTo>
                  <a:lnTo>
                    <a:pt x="973893" y="976139"/>
                  </a:lnTo>
                  <a:lnTo>
                    <a:pt x="941010" y="941458"/>
                  </a:lnTo>
                  <a:lnTo>
                    <a:pt x="0" y="0"/>
                  </a:lnTo>
                  <a:lnTo>
                    <a:pt x="0" y="316034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501" y="8252107"/>
            <a:ext cx="1638763" cy="1000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3334" y="263"/>
            <a:ext cx="4543425" cy="4791075"/>
            <a:chOff x="13743334" y="263"/>
            <a:chExt cx="4543425" cy="4791075"/>
          </a:xfrm>
        </p:grpSpPr>
        <p:sp>
          <p:nvSpPr>
            <p:cNvPr id="3" name="object 3"/>
            <p:cNvSpPr/>
            <p:nvPr/>
          </p:nvSpPr>
          <p:spPr>
            <a:xfrm>
              <a:off x="13743334" y="263"/>
              <a:ext cx="4543425" cy="1934210"/>
            </a:xfrm>
            <a:custGeom>
              <a:avLst/>
              <a:gdLst/>
              <a:ahLst/>
              <a:cxnLst/>
              <a:rect l="l" t="t" r="r" b="b"/>
              <a:pathLst>
                <a:path w="4543425" h="1934210">
                  <a:moveTo>
                    <a:pt x="2399077" y="1933803"/>
                  </a:moveTo>
                  <a:lnTo>
                    <a:pt x="2354212" y="1932952"/>
                  </a:lnTo>
                  <a:lnTo>
                    <a:pt x="2309400" y="1930397"/>
                  </a:lnTo>
                  <a:lnTo>
                    <a:pt x="2264696" y="1926138"/>
                  </a:lnTo>
                  <a:lnTo>
                    <a:pt x="2220155" y="1920177"/>
                  </a:lnTo>
                  <a:lnTo>
                    <a:pt x="2175830" y="1912512"/>
                  </a:lnTo>
                  <a:lnTo>
                    <a:pt x="2131775" y="1903143"/>
                  </a:lnTo>
                  <a:lnTo>
                    <a:pt x="2088046" y="1892071"/>
                  </a:lnTo>
                  <a:lnTo>
                    <a:pt x="2044696" y="1879296"/>
                  </a:lnTo>
                  <a:lnTo>
                    <a:pt x="2001779" y="1864818"/>
                  </a:lnTo>
                  <a:lnTo>
                    <a:pt x="1959350" y="1848636"/>
                  </a:lnTo>
                  <a:lnTo>
                    <a:pt x="1917462" y="1830751"/>
                  </a:lnTo>
                  <a:lnTo>
                    <a:pt x="1876170" y="1811162"/>
                  </a:lnTo>
                  <a:lnTo>
                    <a:pt x="1835528" y="1789870"/>
                  </a:lnTo>
                  <a:lnTo>
                    <a:pt x="1795590" y="1766875"/>
                  </a:lnTo>
                  <a:lnTo>
                    <a:pt x="1756411" y="1742177"/>
                  </a:lnTo>
                  <a:lnTo>
                    <a:pt x="1718045" y="1715775"/>
                  </a:lnTo>
                  <a:lnTo>
                    <a:pt x="1680545" y="1687669"/>
                  </a:lnTo>
                  <a:lnTo>
                    <a:pt x="1643967" y="1657861"/>
                  </a:lnTo>
                  <a:lnTo>
                    <a:pt x="1608363" y="1626349"/>
                  </a:lnTo>
                  <a:lnTo>
                    <a:pt x="1573789" y="1593133"/>
                  </a:lnTo>
                  <a:lnTo>
                    <a:pt x="112722" y="130957"/>
                  </a:lnTo>
                  <a:lnTo>
                    <a:pt x="82718" y="99789"/>
                  </a:lnTo>
                  <a:lnTo>
                    <a:pt x="53930" y="67573"/>
                  </a:lnTo>
                  <a:lnTo>
                    <a:pt x="26357" y="34310"/>
                  </a:lnTo>
                  <a:lnTo>
                    <a:pt x="0" y="0"/>
                  </a:lnTo>
                  <a:lnTo>
                    <a:pt x="4543425" y="0"/>
                  </a:lnTo>
                  <a:lnTo>
                    <a:pt x="4543425" y="272969"/>
                  </a:lnTo>
                  <a:lnTo>
                    <a:pt x="3224262" y="1593133"/>
                  </a:lnTo>
                  <a:lnTo>
                    <a:pt x="3189698" y="1626349"/>
                  </a:lnTo>
                  <a:lnTo>
                    <a:pt x="3154104" y="1657861"/>
                  </a:lnTo>
                  <a:lnTo>
                    <a:pt x="3117535" y="1687669"/>
                  </a:lnTo>
                  <a:lnTo>
                    <a:pt x="3080044" y="1715775"/>
                  </a:lnTo>
                  <a:lnTo>
                    <a:pt x="3041685" y="1742177"/>
                  </a:lnTo>
                  <a:lnTo>
                    <a:pt x="3002514" y="1766875"/>
                  </a:lnTo>
                  <a:lnTo>
                    <a:pt x="2962583" y="1789870"/>
                  </a:lnTo>
                  <a:lnTo>
                    <a:pt x="2921948" y="1811162"/>
                  </a:lnTo>
                  <a:lnTo>
                    <a:pt x="2880662" y="1830751"/>
                  </a:lnTo>
                  <a:lnTo>
                    <a:pt x="2838779" y="1848636"/>
                  </a:lnTo>
                  <a:lnTo>
                    <a:pt x="2796355" y="1864818"/>
                  </a:lnTo>
                  <a:lnTo>
                    <a:pt x="2753442" y="1879296"/>
                  </a:lnTo>
                  <a:lnTo>
                    <a:pt x="2710096" y="1892071"/>
                  </a:lnTo>
                  <a:lnTo>
                    <a:pt x="2666370" y="1903143"/>
                  </a:lnTo>
                  <a:lnTo>
                    <a:pt x="2622319" y="1912512"/>
                  </a:lnTo>
                  <a:lnTo>
                    <a:pt x="2577996" y="1920177"/>
                  </a:lnTo>
                  <a:lnTo>
                    <a:pt x="2533457" y="1926138"/>
                  </a:lnTo>
                  <a:lnTo>
                    <a:pt x="2488754" y="1930397"/>
                  </a:lnTo>
                  <a:lnTo>
                    <a:pt x="2443943" y="1932952"/>
                  </a:lnTo>
                  <a:lnTo>
                    <a:pt x="2399077" y="1933803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29919" y="704335"/>
              <a:ext cx="1557020" cy="4086860"/>
            </a:xfrm>
            <a:custGeom>
              <a:avLst/>
              <a:gdLst/>
              <a:ahLst/>
              <a:cxnLst/>
              <a:rect l="l" t="t" r="r" b="b"/>
              <a:pathLst>
                <a:path w="1557019" h="4086860">
                  <a:moveTo>
                    <a:pt x="1556839" y="4086476"/>
                  </a:moveTo>
                  <a:lnTo>
                    <a:pt x="340411" y="2869124"/>
                  </a:lnTo>
                  <a:lnTo>
                    <a:pt x="307221" y="2834530"/>
                  </a:lnTo>
                  <a:lnTo>
                    <a:pt x="275733" y="2798906"/>
                  </a:lnTo>
                  <a:lnTo>
                    <a:pt x="245947" y="2762306"/>
                  </a:lnTo>
                  <a:lnTo>
                    <a:pt x="217863" y="2724785"/>
                  </a:lnTo>
                  <a:lnTo>
                    <a:pt x="191481" y="2686395"/>
                  </a:lnTo>
                  <a:lnTo>
                    <a:pt x="166801" y="2647192"/>
                  </a:lnTo>
                  <a:lnTo>
                    <a:pt x="143823" y="2607229"/>
                  </a:lnTo>
                  <a:lnTo>
                    <a:pt x="122548" y="2566562"/>
                  </a:lnTo>
                  <a:lnTo>
                    <a:pt x="102974" y="2525243"/>
                  </a:lnTo>
                  <a:lnTo>
                    <a:pt x="85102" y="2483328"/>
                  </a:lnTo>
                  <a:lnTo>
                    <a:pt x="68933" y="2440871"/>
                  </a:lnTo>
                  <a:lnTo>
                    <a:pt x="54465" y="2397925"/>
                  </a:lnTo>
                  <a:lnTo>
                    <a:pt x="41700" y="2354545"/>
                  </a:lnTo>
                  <a:lnTo>
                    <a:pt x="30637" y="2310786"/>
                  </a:lnTo>
                  <a:lnTo>
                    <a:pt x="21275" y="2266701"/>
                  </a:lnTo>
                  <a:lnTo>
                    <a:pt x="13616" y="2222344"/>
                  </a:lnTo>
                  <a:lnTo>
                    <a:pt x="7659" y="2177771"/>
                  </a:lnTo>
                  <a:lnTo>
                    <a:pt x="3404" y="2133034"/>
                  </a:lnTo>
                  <a:lnTo>
                    <a:pt x="851" y="2088189"/>
                  </a:lnTo>
                  <a:lnTo>
                    <a:pt x="0" y="2043289"/>
                  </a:lnTo>
                  <a:lnTo>
                    <a:pt x="851" y="1998390"/>
                  </a:lnTo>
                  <a:lnTo>
                    <a:pt x="3404" y="1953544"/>
                  </a:lnTo>
                  <a:lnTo>
                    <a:pt x="7659" y="1908806"/>
                  </a:lnTo>
                  <a:lnTo>
                    <a:pt x="13616" y="1864231"/>
                  </a:lnTo>
                  <a:lnTo>
                    <a:pt x="21275" y="1819872"/>
                  </a:lnTo>
                  <a:lnTo>
                    <a:pt x="30637" y="1775784"/>
                  </a:lnTo>
                  <a:lnTo>
                    <a:pt x="41700" y="1732021"/>
                  </a:lnTo>
                  <a:lnTo>
                    <a:pt x="54465" y="1688637"/>
                  </a:lnTo>
                  <a:lnTo>
                    <a:pt x="68933" y="1645687"/>
                  </a:lnTo>
                  <a:lnTo>
                    <a:pt x="85102" y="1603225"/>
                  </a:lnTo>
                  <a:lnTo>
                    <a:pt x="102974" y="1561304"/>
                  </a:lnTo>
                  <a:lnTo>
                    <a:pt x="122548" y="1519980"/>
                  </a:lnTo>
                  <a:lnTo>
                    <a:pt x="143823" y="1479306"/>
                  </a:lnTo>
                  <a:lnTo>
                    <a:pt x="166801" y="1439336"/>
                  </a:lnTo>
                  <a:lnTo>
                    <a:pt x="191481" y="1400126"/>
                  </a:lnTo>
                  <a:lnTo>
                    <a:pt x="217863" y="1361728"/>
                  </a:lnTo>
                  <a:lnTo>
                    <a:pt x="245947" y="1324198"/>
                  </a:lnTo>
                  <a:lnTo>
                    <a:pt x="275733" y="1287588"/>
                  </a:lnTo>
                  <a:lnTo>
                    <a:pt x="307221" y="1251955"/>
                  </a:lnTo>
                  <a:lnTo>
                    <a:pt x="340411" y="1217352"/>
                  </a:lnTo>
                  <a:lnTo>
                    <a:pt x="1556839" y="0"/>
                  </a:lnTo>
                  <a:lnTo>
                    <a:pt x="1556839" y="4086476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37" y="6000867"/>
            <a:ext cx="4067175" cy="4286250"/>
            <a:chOff x="1637" y="6000867"/>
            <a:chExt cx="4067175" cy="4286250"/>
          </a:xfrm>
        </p:grpSpPr>
        <p:sp>
          <p:nvSpPr>
            <p:cNvPr id="6" name="object 6"/>
            <p:cNvSpPr/>
            <p:nvPr/>
          </p:nvSpPr>
          <p:spPr>
            <a:xfrm>
              <a:off x="1637" y="8556629"/>
              <a:ext cx="4067175" cy="1730375"/>
            </a:xfrm>
            <a:custGeom>
              <a:avLst/>
              <a:gdLst/>
              <a:ahLst/>
              <a:cxnLst/>
              <a:rect l="l" t="t" r="r" b="b"/>
              <a:pathLst>
                <a:path w="4067175" h="1730375">
                  <a:moveTo>
                    <a:pt x="1919572" y="0"/>
                  </a:moveTo>
                  <a:lnTo>
                    <a:pt x="1964195" y="940"/>
                  </a:lnTo>
                  <a:lnTo>
                    <a:pt x="2008753" y="3762"/>
                  </a:lnTo>
                  <a:lnTo>
                    <a:pt x="2053177" y="8466"/>
                  </a:lnTo>
                  <a:lnTo>
                    <a:pt x="2097402" y="15050"/>
                  </a:lnTo>
                  <a:lnTo>
                    <a:pt x="2141361" y="23516"/>
                  </a:lnTo>
                  <a:lnTo>
                    <a:pt x="2184987" y="33864"/>
                  </a:lnTo>
                  <a:lnTo>
                    <a:pt x="2228215" y="46092"/>
                  </a:lnTo>
                  <a:lnTo>
                    <a:pt x="2270977" y="60202"/>
                  </a:lnTo>
                  <a:lnTo>
                    <a:pt x="2313207" y="76194"/>
                  </a:lnTo>
                  <a:lnTo>
                    <a:pt x="2354838" y="94067"/>
                  </a:lnTo>
                  <a:lnTo>
                    <a:pt x="2395804" y="113821"/>
                  </a:lnTo>
                  <a:lnTo>
                    <a:pt x="2436039" y="135456"/>
                  </a:lnTo>
                  <a:lnTo>
                    <a:pt x="2475475" y="158973"/>
                  </a:lnTo>
                  <a:lnTo>
                    <a:pt x="2514046" y="184371"/>
                  </a:lnTo>
                  <a:lnTo>
                    <a:pt x="2551686" y="211651"/>
                  </a:lnTo>
                  <a:lnTo>
                    <a:pt x="2588328" y="240811"/>
                  </a:lnTo>
                  <a:lnTo>
                    <a:pt x="2623906" y="271854"/>
                  </a:lnTo>
                  <a:lnTo>
                    <a:pt x="2658352" y="304777"/>
                  </a:lnTo>
                  <a:lnTo>
                    <a:pt x="3966267" y="1612901"/>
                  </a:lnTo>
                  <a:lnTo>
                    <a:pt x="3993126" y="1640785"/>
                  </a:lnTo>
                  <a:lnTo>
                    <a:pt x="4018897" y="1669606"/>
                  </a:lnTo>
                  <a:lnTo>
                    <a:pt x="4043580" y="1699365"/>
                  </a:lnTo>
                  <a:lnTo>
                    <a:pt x="4067174" y="1730061"/>
                  </a:lnTo>
                  <a:lnTo>
                    <a:pt x="0" y="1730061"/>
                  </a:lnTo>
                  <a:lnTo>
                    <a:pt x="0" y="1485851"/>
                  </a:lnTo>
                  <a:lnTo>
                    <a:pt x="1180885" y="304777"/>
                  </a:lnTo>
                  <a:lnTo>
                    <a:pt x="1215322" y="271854"/>
                  </a:lnTo>
                  <a:lnTo>
                    <a:pt x="1250890" y="240811"/>
                  </a:lnTo>
                  <a:lnTo>
                    <a:pt x="1287523" y="211651"/>
                  </a:lnTo>
                  <a:lnTo>
                    <a:pt x="1325154" y="184371"/>
                  </a:lnTo>
                  <a:lnTo>
                    <a:pt x="1363718" y="158973"/>
                  </a:lnTo>
                  <a:lnTo>
                    <a:pt x="1403147" y="135456"/>
                  </a:lnTo>
                  <a:lnTo>
                    <a:pt x="1443375" y="113821"/>
                  </a:lnTo>
                  <a:lnTo>
                    <a:pt x="1484335" y="94067"/>
                  </a:lnTo>
                  <a:lnTo>
                    <a:pt x="1525961" y="76194"/>
                  </a:lnTo>
                  <a:lnTo>
                    <a:pt x="1568186" y="60202"/>
                  </a:lnTo>
                  <a:lnTo>
                    <a:pt x="1610943" y="46092"/>
                  </a:lnTo>
                  <a:lnTo>
                    <a:pt x="1654167" y="33864"/>
                  </a:lnTo>
                  <a:lnTo>
                    <a:pt x="1697791" y="23516"/>
                  </a:lnTo>
                  <a:lnTo>
                    <a:pt x="1741747" y="15050"/>
                  </a:lnTo>
                  <a:lnTo>
                    <a:pt x="1785970" y="8466"/>
                  </a:lnTo>
                  <a:lnTo>
                    <a:pt x="1830393" y="3762"/>
                  </a:lnTo>
                  <a:lnTo>
                    <a:pt x="1874949" y="940"/>
                  </a:lnTo>
                  <a:lnTo>
                    <a:pt x="1919572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7" y="6000867"/>
              <a:ext cx="1393825" cy="3656329"/>
            </a:xfrm>
            <a:custGeom>
              <a:avLst/>
              <a:gdLst/>
              <a:ahLst/>
              <a:cxnLst/>
              <a:rect l="l" t="t" r="r" b="b"/>
              <a:pathLst>
                <a:path w="1393825" h="3656329">
                  <a:moveTo>
                    <a:pt x="0" y="0"/>
                  </a:moveTo>
                  <a:lnTo>
                    <a:pt x="1088919" y="1089093"/>
                  </a:lnTo>
                  <a:lnTo>
                    <a:pt x="1121838" y="1123539"/>
                  </a:lnTo>
                  <a:lnTo>
                    <a:pt x="1152875" y="1159115"/>
                  </a:lnTo>
                  <a:lnTo>
                    <a:pt x="1182031" y="1195757"/>
                  </a:lnTo>
                  <a:lnTo>
                    <a:pt x="1209306" y="1233396"/>
                  </a:lnTo>
                  <a:lnTo>
                    <a:pt x="1234700" y="1271968"/>
                  </a:lnTo>
                  <a:lnTo>
                    <a:pt x="1258213" y="1311405"/>
                  </a:lnTo>
                  <a:lnTo>
                    <a:pt x="1279845" y="1351641"/>
                  </a:lnTo>
                  <a:lnTo>
                    <a:pt x="1299596" y="1392608"/>
                  </a:lnTo>
                  <a:lnTo>
                    <a:pt x="1317466" y="1434242"/>
                  </a:lnTo>
                  <a:lnTo>
                    <a:pt x="1333455" y="1476474"/>
                  </a:lnTo>
                  <a:lnTo>
                    <a:pt x="1347563" y="1519239"/>
                  </a:lnTo>
                  <a:lnTo>
                    <a:pt x="1359790" y="1562471"/>
                  </a:lnTo>
                  <a:lnTo>
                    <a:pt x="1370135" y="1606101"/>
                  </a:lnTo>
                  <a:lnTo>
                    <a:pt x="1378600" y="1650065"/>
                  </a:lnTo>
                  <a:lnTo>
                    <a:pt x="1385184" y="1694295"/>
                  </a:lnTo>
                  <a:lnTo>
                    <a:pt x="1389886" y="1738725"/>
                  </a:lnTo>
                  <a:lnTo>
                    <a:pt x="1392708" y="1783289"/>
                  </a:lnTo>
                  <a:lnTo>
                    <a:pt x="1393648" y="1827919"/>
                  </a:lnTo>
                  <a:lnTo>
                    <a:pt x="1392708" y="1872549"/>
                  </a:lnTo>
                  <a:lnTo>
                    <a:pt x="1389886" y="1917113"/>
                  </a:lnTo>
                  <a:lnTo>
                    <a:pt x="1385184" y="1961545"/>
                  </a:lnTo>
                  <a:lnTo>
                    <a:pt x="1378600" y="2005777"/>
                  </a:lnTo>
                  <a:lnTo>
                    <a:pt x="1370135" y="2049743"/>
                  </a:lnTo>
                  <a:lnTo>
                    <a:pt x="1359790" y="2093377"/>
                  </a:lnTo>
                  <a:lnTo>
                    <a:pt x="1347563" y="2136612"/>
                  </a:lnTo>
                  <a:lnTo>
                    <a:pt x="1333455" y="2179381"/>
                  </a:lnTo>
                  <a:lnTo>
                    <a:pt x="1317466" y="2221619"/>
                  </a:lnTo>
                  <a:lnTo>
                    <a:pt x="1299596" y="2263258"/>
                  </a:lnTo>
                  <a:lnTo>
                    <a:pt x="1279845" y="2304232"/>
                  </a:lnTo>
                  <a:lnTo>
                    <a:pt x="1258213" y="2344474"/>
                  </a:lnTo>
                  <a:lnTo>
                    <a:pt x="1234700" y="2383918"/>
                  </a:lnTo>
                  <a:lnTo>
                    <a:pt x="1209306" y="2422497"/>
                  </a:lnTo>
                  <a:lnTo>
                    <a:pt x="1182031" y="2460145"/>
                  </a:lnTo>
                  <a:lnTo>
                    <a:pt x="1152875" y="2496796"/>
                  </a:lnTo>
                  <a:lnTo>
                    <a:pt x="1121838" y="2532382"/>
                  </a:lnTo>
                  <a:lnTo>
                    <a:pt x="1088919" y="2566837"/>
                  </a:lnTo>
                  <a:lnTo>
                    <a:pt x="0" y="3655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90994" y="478276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77427" y="3280575"/>
            <a:ext cx="5560695" cy="296989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 marR="5080">
              <a:lnSpc>
                <a:spcPts val="7230"/>
              </a:lnSpc>
              <a:spcBef>
                <a:spcPts val="1585"/>
              </a:spcBef>
            </a:pPr>
            <a:r>
              <a:rPr sz="7250" spc="-105" dirty="0">
                <a:solidFill>
                  <a:srgbClr val="373850"/>
                </a:solidFill>
                <a:latin typeface="Verdana"/>
                <a:cs typeface="Verdana"/>
              </a:rPr>
              <a:t>Comments </a:t>
            </a:r>
            <a:r>
              <a:rPr sz="7250" spc="-2465" dirty="0">
                <a:solidFill>
                  <a:srgbClr val="373850"/>
                </a:solidFill>
                <a:latin typeface="Verdana"/>
                <a:cs typeface="Verdana"/>
              </a:rPr>
              <a:t> </a:t>
            </a:r>
            <a:r>
              <a:rPr sz="7250" spc="-130" dirty="0">
                <a:solidFill>
                  <a:srgbClr val="373850"/>
                </a:solidFill>
                <a:latin typeface="Verdana"/>
                <a:cs typeface="Verdana"/>
              </a:rPr>
              <a:t>and </a:t>
            </a:r>
            <a:r>
              <a:rPr sz="7250" spc="-125" dirty="0">
                <a:solidFill>
                  <a:srgbClr val="373850"/>
                </a:solidFill>
                <a:latin typeface="Verdana"/>
                <a:cs typeface="Verdana"/>
              </a:rPr>
              <a:t> </a:t>
            </a:r>
            <a:r>
              <a:rPr sz="7250" spc="-20" dirty="0">
                <a:solidFill>
                  <a:srgbClr val="373850"/>
                </a:solidFill>
                <a:latin typeface="Verdana"/>
                <a:cs typeface="Verdana"/>
              </a:rPr>
              <a:t>Q</a:t>
            </a:r>
            <a:r>
              <a:rPr sz="7250" spc="-140" dirty="0">
                <a:solidFill>
                  <a:srgbClr val="373850"/>
                </a:solidFill>
                <a:latin typeface="Verdana"/>
                <a:cs typeface="Verdana"/>
              </a:rPr>
              <a:t>u</a:t>
            </a:r>
            <a:r>
              <a:rPr sz="7250" spc="-155" dirty="0">
                <a:solidFill>
                  <a:srgbClr val="373850"/>
                </a:solidFill>
                <a:latin typeface="Verdana"/>
                <a:cs typeface="Verdana"/>
              </a:rPr>
              <a:t>e</a:t>
            </a:r>
            <a:r>
              <a:rPr sz="7250" spc="-330" dirty="0">
                <a:solidFill>
                  <a:srgbClr val="373850"/>
                </a:solidFill>
                <a:latin typeface="Verdana"/>
                <a:cs typeface="Verdana"/>
              </a:rPr>
              <a:t>s</a:t>
            </a:r>
            <a:r>
              <a:rPr sz="7250" spc="-60" dirty="0">
                <a:solidFill>
                  <a:srgbClr val="373850"/>
                </a:solidFill>
                <a:latin typeface="Verdana"/>
                <a:cs typeface="Verdana"/>
              </a:rPr>
              <a:t>t</a:t>
            </a:r>
            <a:r>
              <a:rPr sz="7250" spc="-210" dirty="0">
                <a:solidFill>
                  <a:srgbClr val="373850"/>
                </a:solidFill>
                <a:latin typeface="Verdana"/>
                <a:cs typeface="Verdana"/>
              </a:rPr>
              <a:t>i</a:t>
            </a:r>
            <a:r>
              <a:rPr sz="7250" spc="-140" dirty="0">
                <a:solidFill>
                  <a:srgbClr val="373850"/>
                </a:solidFill>
                <a:latin typeface="Verdana"/>
                <a:cs typeface="Verdana"/>
              </a:rPr>
              <a:t>o</a:t>
            </a:r>
            <a:r>
              <a:rPr sz="7250" spc="-110" dirty="0">
                <a:solidFill>
                  <a:srgbClr val="373850"/>
                </a:solidFill>
                <a:latin typeface="Verdana"/>
                <a:cs typeface="Verdana"/>
              </a:rPr>
              <a:t>n</a:t>
            </a:r>
            <a:r>
              <a:rPr sz="7250" spc="-330" dirty="0">
                <a:solidFill>
                  <a:srgbClr val="373850"/>
                </a:solidFill>
                <a:latin typeface="Verdana"/>
                <a:cs typeface="Verdana"/>
              </a:rPr>
              <a:t>s</a:t>
            </a:r>
            <a:r>
              <a:rPr sz="7250" spc="-130" dirty="0">
                <a:solidFill>
                  <a:srgbClr val="373850"/>
                </a:solidFill>
                <a:latin typeface="Verdana"/>
                <a:cs typeface="Verdana"/>
              </a:rPr>
              <a:t>?</a:t>
            </a:r>
            <a:endParaRPr sz="72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84193"/>
            <a:ext cx="1583067" cy="1000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3928" y="5149232"/>
            <a:ext cx="1310591" cy="1000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73005" y="300"/>
            <a:ext cx="6610350" cy="6972300"/>
            <a:chOff x="11673005" y="300"/>
            <a:chExt cx="6610350" cy="6972300"/>
          </a:xfrm>
        </p:grpSpPr>
        <p:sp>
          <p:nvSpPr>
            <p:cNvPr id="3" name="object 3"/>
            <p:cNvSpPr/>
            <p:nvPr/>
          </p:nvSpPr>
          <p:spPr>
            <a:xfrm>
              <a:off x="11673005" y="300"/>
              <a:ext cx="6610350" cy="2814320"/>
            </a:xfrm>
            <a:custGeom>
              <a:avLst/>
              <a:gdLst/>
              <a:ahLst/>
              <a:cxnLst/>
              <a:rect l="l" t="t" r="r" b="b"/>
              <a:pathLst>
                <a:path w="6610350" h="2814320">
                  <a:moveTo>
                    <a:pt x="3490482" y="2814270"/>
                  </a:moveTo>
                  <a:lnTo>
                    <a:pt x="3445459" y="2813681"/>
                  </a:lnTo>
                  <a:lnTo>
                    <a:pt x="3400462" y="2811912"/>
                  </a:lnTo>
                  <a:lnTo>
                    <a:pt x="3355516" y="2808965"/>
                  </a:lnTo>
                  <a:lnTo>
                    <a:pt x="3310648" y="2804838"/>
                  </a:lnTo>
                  <a:lnTo>
                    <a:pt x="3265882" y="2799532"/>
                  </a:lnTo>
                  <a:lnTo>
                    <a:pt x="3221247" y="2793048"/>
                  </a:lnTo>
                  <a:lnTo>
                    <a:pt x="3176766" y="2785384"/>
                  </a:lnTo>
                  <a:lnTo>
                    <a:pt x="3132466" y="2776541"/>
                  </a:lnTo>
                  <a:lnTo>
                    <a:pt x="3088372" y="2766520"/>
                  </a:lnTo>
                  <a:lnTo>
                    <a:pt x="3044512" y="2755319"/>
                  </a:lnTo>
                  <a:lnTo>
                    <a:pt x="3000909" y="2742939"/>
                  </a:lnTo>
                  <a:lnTo>
                    <a:pt x="2957591" y="2729381"/>
                  </a:lnTo>
                  <a:lnTo>
                    <a:pt x="2914583" y="2714643"/>
                  </a:lnTo>
                  <a:lnTo>
                    <a:pt x="2871912" y="2698726"/>
                  </a:lnTo>
                  <a:lnTo>
                    <a:pt x="2829602" y="2681630"/>
                  </a:lnTo>
                  <a:lnTo>
                    <a:pt x="2787680" y="2663355"/>
                  </a:lnTo>
                  <a:lnTo>
                    <a:pt x="2746171" y="2643902"/>
                  </a:lnTo>
                  <a:lnTo>
                    <a:pt x="2705103" y="2623269"/>
                  </a:lnTo>
                  <a:lnTo>
                    <a:pt x="2664499" y="2601457"/>
                  </a:lnTo>
                  <a:lnTo>
                    <a:pt x="2624387" y="2578466"/>
                  </a:lnTo>
                  <a:lnTo>
                    <a:pt x="2584791" y="2554296"/>
                  </a:lnTo>
                  <a:lnTo>
                    <a:pt x="2545739" y="2528947"/>
                  </a:lnTo>
                  <a:lnTo>
                    <a:pt x="2507256" y="2502419"/>
                  </a:lnTo>
                  <a:lnTo>
                    <a:pt x="2469367" y="2474712"/>
                  </a:lnTo>
                  <a:lnTo>
                    <a:pt x="2432099" y="2445826"/>
                  </a:lnTo>
                  <a:lnTo>
                    <a:pt x="2395477" y="2415761"/>
                  </a:lnTo>
                  <a:lnTo>
                    <a:pt x="2359527" y="2384517"/>
                  </a:lnTo>
                  <a:lnTo>
                    <a:pt x="2324276" y="2352094"/>
                  </a:lnTo>
                  <a:lnTo>
                    <a:pt x="2289748" y="2318492"/>
                  </a:lnTo>
                  <a:lnTo>
                    <a:pt x="164003" y="190582"/>
                  </a:lnTo>
                  <a:lnTo>
                    <a:pt x="128939" y="154417"/>
                  </a:lnTo>
                  <a:lnTo>
                    <a:pt x="95006" y="117276"/>
                  </a:lnTo>
                  <a:lnTo>
                    <a:pt x="62206" y="79160"/>
                  </a:lnTo>
                  <a:lnTo>
                    <a:pt x="30537" y="40068"/>
                  </a:lnTo>
                  <a:lnTo>
                    <a:pt x="0" y="0"/>
                  </a:lnTo>
                  <a:lnTo>
                    <a:pt x="6610349" y="0"/>
                  </a:lnTo>
                  <a:lnTo>
                    <a:pt x="6610349" y="397252"/>
                  </a:lnTo>
                  <a:lnTo>
                    <a:pt x="4691064" y="2318492"/>
                  </a:lnTo>
                  <a:lnTo>
                    <a:pt x="4656547" y="2352094"/>
                  </a:lnTo>
                  <a:lnTo>
                    <a:pt x="4621306" y="2384517"/>
                  </a:lnTo>
                  <a:lnTo>
                    <a:pt x="4585366" y="2415761"/>
                  </a:lnTo>
                  <a:lnTo>
                    <a:pt x="4548753" y="2445826"/>
                  </a:lnTo>
                  <a:lnTo>
                    <a:pt x="4511493" y="2474712"/>
                  </a:lnTo>
                  <a:lnTo>
                    <a:pt x="4473613" y="2502419"/>
                  </a:lnTo>
                  <a:lnTo>
                    <a:pt x="4435138" y="2528947"/>
                  </a:lnTo>
                  <a:lnTo>
                    <a:pt x="4396093" y="2554296"/>
                  </a:lnTo>
                  <a:lnTo>
                    <a:pt x="4356505" y="2578466"/>
                  </a:lnTo>
                  <a:lnTo>
                    <a:pt x="4316400" y="2601457"/>
                  </a:lnTo>
                  <a:lnTo>
                    <a:pt x="4275803" y="2623269"/>
                  </a:lnTo>
                  <a:lnTo>
                    <a:pt x="4234740" y="2643902"/>
                  </a:lnTo>
                  <a:lnTo>
                    <a:pt x="4193238" y="2663355"/>
                  </a:lnTo>
                  <a:lnTo>
                    <a:pt x="4151321" y="2681630"/>
                  </a:lnTo>
                  <a:lnTo>
                    <a:pt x="4109017" y="2698726"/>
                  </a:lnTo>
                  <a:lnTo>
                    <a:pt x="4066350" y="2714643"/>
                  </a:lnTo>
                  <a:lnTo>
                    <a:pt x="4023347" y="2729381"/>
                  </a:lnTo>
                  <a:lnTo>
                    <a:pt x="3980033" y="2742939"/>
                  </a:lnTo>
                  <a:lnTo>
                    <a:pt x="3936434" y="2755319"/>
                  </a:lnTo>
                  <a:lnTo>
                    <a:pt x="3892577" y="2766520"/>
                  </a:lnTo>
                  <a:lnTo>
                    <a:pt x="3848487" y="2776541"/>
                  </a:lnTo>
                  <a:lnTo>
                    <a:pt x="3804189" y="2785384"/>
                  </a:lnTo>
                  <a:lnTo>
                    <a:pt x="3759711" y="2793048"/>
                  </a:lnTo>
                  <a:lnTo>
                    <a:pt x="3715077" y="2799532"/>
                  </a:lnTo>
                  <a:lnTo>
                    <a:pt x="3670313" y="2804838"/>
                  </a:lnTo>
                  <a:lnTo>
                    <a:pt x="3625446" y="2808965"/>
                  </a:lnTo>
                  <a:lnTo>
                    <a:pt x="3580501" y="2811912"/>
                  </a:lnTo>
                  <a:lnTo>
                    <a:pt x="3535505" y="2813681"/>
                  </a:lnTo>
                  <a:lnTo>
                    <a:pt x="3490482" y="281427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18267" y="1024939"/>
              <a:ext cx="2265680" cy="5947410"/>
            </a:xfrm>
            <a:custGeom>
              <a:avLst/>
              <a:gdLst/>
              <a:ahLst/>
              <a:cxnLst/>
              <a:rect l="l" t="t" r="r" b="b"/>
              <a:pathLst>
                <a:path w="2265680" h="5947409">
                  <a:moveTo>
                    <a:pt x="2265087" y="5947061"/>
                  </a:moveTo>
                  <a:lnTo>
                    <a:pt x="495273" y="4175444"/>
                  </a:lnTo>
                  <a:lnTo>
                    <a:pt x="461706" y="4140888"/>
                  </a:lnTo>
                  <a:lnTo>
                    <a:pt x="429315" y="4105608"/>
                  </a:lnTo>
                  <a:lnTo>
                    <a:pt x="398103" y="4069628"/>
                  </a:lnTo>
                  <a:lnTo>
                    <a:pt x="368069" y="4032976"/>
                  </a:lnTo>
                  <a:lnTo>
                    <a:pt x="339212" y="3995676"/>
                  </a:lnTo>
                  <a:lnTo>
                    <a:pt x="311533" y="3957755"/>
                  </a:lnTo>
                  <a:lnTo>
                    <a:pt x="285032" y="3919238"/>
                  </a:lnTo>
                  <a:lnTo>
                    <a:pt x="259709" y="3880152"/>
                  </a:lnTo>
                  <a:lnTo>
                    <a:pt x="235564" y="3840522"/>
                  </a:lnTo>
                  <a:lnTo>
                    <a:pt x="212596" y="3800374"/>
                  </a:lnTo>
                  <a:lnTo>
                    <a:pt x="190807" y="3759734"/>
                  </a:lnTo>
                  <a:lnTo>
                    <a:pt x="170195" y="3718629"/>
                  </a:lnTo>
                  <a:lnTo>
                    <a:pt x="150761" y="3677083"/>
                  </a:lnTo>
                  <a:lnTo>
                    <a:pt x="132504" y="3635123"/>
                  </a:lnTo>
                  <a:lnTo>
                    <a:pt x="115426" y="3592774"/>
                  </a:lnTo>
                  <a:lnTo>
                    <a:pt x="99525" y="3550063"/>
                  </a:lnTo>
                  <a:lnTo>
                    <a:pt x="84803" y="3507015"/>
                  </a:lnTo>
                  <a:lnTo>
                    <a:pt x="71258" y="3463657"/>
                  </a:lnTo>
                  <a:lnTo>
                    <a:pt x="58891" y="3420013"/>
                  </a:lnTo>
                  <a:lnTo>
                    <a:pt x="47701" y="3376111"/>
                  </a:lnTo>
                  <a:lnTo>
                    <a:pt x="37690" y="3331975"/>
                  </a:lnTo>
                  <a:lnTo>
                    <a:pt x="28856" y="3287633"/>
                  </a:lnTo>
                  <a:lnTo>
                    <a:pt x="21200" y="3243109"/>
                  </a:lnTo>
                  <a:lnTo>
                    <a:pt x="14722" y="3198429"/>
                  </a:lnTo>
                  <a:lnTo>
                    <a:pt x="9422" y="3153620"/>
                  </a:lnTo>
                  <a:lnTo>
                    <a:pt x="5300" y="3108707"/>
                  </a:lnTo>
                  <a:lnTo>
                    <a:pt x="2355" y="3063717"/>
                  </a:lnTo>
                  <a:lnTo>
                    <a:pt x="588" y="3018674"/>
                  </a:lnTo>
                  <a:lnTo>
                    <a:pt x="0" y="2973605"/>
                  </a:lnTo>
                  <a:lnTo>
                    <a:pt x="588" y="2928537"/>
                  </a:lnTo>
                  <a:lnTo>
                    <a:pt x="2355" y="2883493"/>
                  </a:lnTo>
                  <a:lnTo>
                    <a:pt x="5300" y="2838502"/>
                  </a:lnTo>
                  <a:lnTo>
                    <a:pt x="9422" y="2793588"/>
                  </a:lnTo>
                  <a:lnTo>
                    <a:pt x="14722" y="2748777"/>
                  </a:lnTo>
                  <a:lnTo>
                    <a:pt x="21200" y="2704096"/>
                  </a:lnTo>
                  <a:lnTo>
                    <a:pt x="28856" y="2659569"/>
                  </a:lnTo>
                  <a:lnTo>
                    <a:pt x="37690" y="2615224"/>
                  </a:lnTo>
                  <a:lnTo>
                    <a:pt x="47701" y="2571085"/>
                  </a:lnTo>
                  <a:lnTo>
                    <a:pt x="58891" y="2527180"/>
                  </a:lnTo>
                  <a:lnTo>
                    <a:pt x="71258" y="2483532"/>
                  </a:lnTo>
                  <a:lnTo>
                    <a:pt x="84803" y="2440170"/>
                  </a:lnTo>
                  <a:lnTo>
                    <a:pt x="99525" y="2397118"/>
                  </a:lnTo>
                  <a:lnTo>
                    <a:pt x="115426" y="2354402"/>
                  </a:lnTo>
                  <a:lnTo>
                    <a:pt x="132504" y="2312048"/>
                  </a:lnTo>
                  <a:lnTo>
                    <a:pt x="150761" y="2270082"/>
                  </a:lnTo>
                  <a:lnTo>
                    <a:pt x="170195" y="2228530"/>
                  </a:lnTo>
                  <a:lnTo>
                    <a:pt x="190807" y="2187418"/>
                  </a:lnTo>
                  <a:lnTo>
                    <a:pt x="212596" y="2146772"/>
                  </a:lnTo>
                  <a:lnTo>
                    <a:pt x="235564" y="2106617"/>
                  </a:lnTo>
                  <a:lnTo>
                    <a:pt x="259709" y="2066980"/>
                  </a:lnTo>
                  <a:lnTo>
                    <a:pt x="285032" y="2027886"/>
                  </a:lnTo>
                  <a:lnTo>
                    <a:pt x="311533" y="1989361"/>
                  </a:lnTo>
                  <a:lnTo>
                    <a:pt x="339212" y="1951432"/>
                  </a:lnTo>
                  <a:lnTo>
                    <a:pt x="368069" y="1914123"/>
                  </a:lnTo>
                  <a:lnTo>
                    <a:pt x="398103" y="1877461"/>
                  </a:lnTo>
                  <a:lnTo>
                    <a:pt x="429315" y="1841472"/>
                  </a:lnTo>
                  <a:lnTo>
                    <a:pt x="461706" y="1806182"/>
                  </a:lnTo>
                  <a:lnTo>
                    <a:pt x="495273" y="1771616"/>
                  </a:lnTo>
                  <a:lnTo>
                    <a:pt x="2265087" y="0"/>
                  </a:lnTo>
                  <a:lnTo>
                    <a:pt x="2265087" y="5947061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35" y="1034415"/>
            <a:ext cx="8052315" cy="92525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7200" y="4838700"/>
            <a:ext cx="9288780" cy="14667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0" marR="5080" indent="-1600835">
              <a:lnSpc>
                <a:spcPct val="116700"/>
              </a:lnSpc>
              <a:spcBef>
                <a:spcPts val="95"/>
              </a:spcBef>
            </a:pPr>
            <a:r>
              <a:rPr sz="9000" spc="-1035" dirty="0">
                <a:solidFill>
                  <a:srgbClr val="373850"/>
                </a:solidFill>
                <a:latin typeface="Verdana"/>
                <a:cs typeface="Verdana"/>
              </a:rPr>
              <a:t>T</a:t>
            </a:r>
            <a:r>
              <a:rPr sz="9000" spc="-900" dirty="0">
                <a:solidFill>
                  <a:srgbClr val="373850"/>
                </a:solidFill>
                <a:latin typeface="Verdana"/>
                <a:cs typeface="Verdana"/>
              </a:rPr>
              <a:t>H</a:t>
            </a:r>
            <a:r>
              <a:rPr sz="9000" spc="-530" dirty="0">
                <a:solidFill>
                  <a:srgbClr val="373850"/>
                </a:solidFill>
                <a:latin typeface="Verdana"/>
                <a:cs typeface="Verdana"/>
              </a:rPr>
              <a:t>A</a:t>
            </a:r>
            <a:r>
              <a:rPr sz="9000" spc="-985" dirty="0">
                <a:solidFill>
                  <a:srgbClr val="373850"/>
                </a:solidFill>
                <a:latin typeface="Verdana"/>
                <a:cs typeface="Verdana"/>
              </a:rPr>
              <a:t>N</a:t>
            </a:r>
            <a:r>
              <a:rPr sz="9000" spc="-175" dirty="0">
                <a:solidFill>
                  <a:srgbClr val="373850"/>
                </a:solidFill>
                <a:latin typeface="Verdana"/>
                <a:cs typeface="Verdana"/>
              </a:rPr>
              <a:t>K</a:t>
            </a:r>
            <a:r>
              <a:rPr sz="9000" spc="-1685" dirty="0">
                <a:solidFill>
                  <a:srgbClr val="373850"/>
                </a:solidFill>
                <a:latin typeface="Verdana"/>
                <a:cs typeface="Verdana"/>
              </a:rPr>
              <a:t> </a:t>
            </a:r>
            <a:r>
              <a:rPr sz="9000" spc="-1010" dirty="0" smtClean="0">
                <a:solidFill>
                  <a:srgbClr val="373850"/>
                </a:solidFill>
                <a:latin typeface="Verdana"/>
                <a:cs typeface="Verdana"/>
              </a:rPr>
              <a:t>Y</a:t>
            </a:r>
            <a:r>
              <a:rPr sz="9000" spc="-655" dirty="0" smtClean="0">
                <a:solidFill>
                  <a:srgbClr val="373850"/>
                </a:solidFill>
                <a:latin typeface="Verdana"/>
                <a:cs typeface="Verdana"/>
              </a:rPr>
              <a:t>O</a:t>
            </a:r>
            <a:r>
              <a:rPr sz="9000" spc="-235" dirty="0" smtClean="0">
                <a:solidFill>
                  <a:srgbClr val="373850"/>
                </a:solidFill>
                <a:latin typeface="Verdana"/>
                <a:cs typeface="Verdana"/>
              </a:rPr>
              <a:t>U</a:t>
            </a:r>
            <a:endParaRPr sz="90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1105" y="8252121"/>
            <a:ext cx="1310591" cy="1000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4358" y="2119871"/>
            <a:ext cx="6395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373850"/>
                </a:solidFill>
              </a:rPr>
              <a:t>PROJECT</a:t>
            </a:r>
            <a:r>
              <a:rPr spc="-50" dirty="0">
                <a:solidFill>
                  <a:srgbClr val="373850"/>
                </a:solidFill>
              </a:rPr>
              <a:t> </a:t>
            </a:r>
            <a:r>
              <a:rPr spc="45" dirty="0">
                <a:solidFill>
                  <a:srgbClr val="373850"/>
                </a:solidFill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3027" y="3446176"/>
            <a:ext cx="869696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5" dirty="0">
                <a:latin typeface="Verdana"/>
                <a:cs typeface="Verdana"/>
              </a:rPr>
              <a:t>The </a:t>
            </a:r>
            <a:r>
              <a:rPr sz="2800" spc="50" dirty="0">
                <a:latin typeface="Verdana"/>
                <a:cs typeface="Verdana"/>
              </a:rPr>
              <a:t>proposed </a:t>
            </a:r>
            <a:r>
              <a:rPr sz="2800" spc="-10" dirty="0">
                <a:latin typeface="Verdana"/>
                <a:cs typeface="Verdana"/>
              </a:rPr>
              <a:t>system </a:t>
            </a:r>
            <a:r>
              <a:rPr sz="2800" spc="65" dirty="0">
                <a:latin typeface="Verdana"/>
                <a:cs typeface="Verdana"/>
              </a:rPr>
              <a:t>can </a:t>
            </a:r>
            <a:r>
              <a:rPr sz="2800" spc="5" dirty="0">
                <a:latin typeface="Verdana"/>
                <a:cs typeface="Verdana"/>
              </a:rPr>
              <a:t>therefore </a:t>
            </a:r>
            <a:r>
              <a:rPr sz="2800" spc="85" dirty="0">
                <a:latin typeface="Verdana"/>
                <a:cs typeface="Verdana"/>
              </a:rPr>
              <a:t>be </a:t>
            </a:r>
            <a:r>
              <a:rPr sz="2800" spc="45" dirty="0">
                <a:latin typeface="Verdana"/>
                <a:cs typeface="Verdana"/>
              </a:rPr>
              <a:t>used </a:t>
            </a:r>
            <a:r>
              <a:rPr sz="2800" spc="50" dirty="0">
                <a:latin typeface="Verdana"/>
                <a:cs typeface="Verdana"/>
              </a:rPr>
              <a:t>in 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order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50" dirty="0">
                <a:latin typeface="Verdana"/>
                <a:cs typeface="Verdana"/>
              </a:rPr>
              <a:t>optimize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65" dirty="0">
                <a:latin typeface="Verdana"/>
                <a:cs typeface="Verdana"/>
              </a:rPr>
              <a:t>production </a:t>
            </a:r>
            <a:r>
              <a:rPr sz="2800" spc="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products, 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such </a:t>
            </a:r>
            <a:r>
              <a:rPr sz="2800" spc="35" dirty="0">
                <a:latin typeface="Verdana"/>
                <a:cs typeface="Verdana"/>
              </a:rPr>
              <a:t>that </a:t>
            </a:r>
            <a:r>
              <a:rPr sz="2800" spc="20" dirty="0">
                <a:latin typeface="Verdana"/>
                <a:cs typeface="Verdana"/>
              </a:rPr>
              <a:t>there </a:t>
            </a:r>
            <a:r>
              <a:rPr sz="2800" spc="-55" dirty="0">
                <a:latin typeface="Verdana"/>
                <a:cs typeface="Verdana"/>
              </a:rPr>
              <a:t>is </a:t>
            </a:r>
            <a:r>
              <a:rPr sz="2800" spc="-30" dirty="0">
                <a:latin typeface="Verdana"/>
                <a:cs typeface="Verdana"/>
              </a:rPr>
              <a:t>always </a:t>
            </a:r>
            <a:r>
              <a:rPr sz="2800" spc="40" dirty="0">
                <a:latin typeface="Verdana"/>
                <a:cs typeface="Verdana"/>
              </a:rPr>
              <a:t>an </a:t>
            </a:r>
            <a:r>
              <a:rPr sz="2800" spc="55" dirty="0">
                <a:latin typeface="Verdana"/>
                <a:cs typeface="Verdana"/>
              </a:rPr>
              <a:t>optimal </a:t>
            </a:r>
            <a:r>
              <a:rPr sz="2800" spc="85" dirty="0">
                <a:latin typeface="Verdana"/>
                <a:cs typeface="Verdana"/>
              </a:rPr>
              <a:t>amount 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available. </a:t>
            </a:r>
            <a:r>
              <a:rPr sz="2800" spc="5" dirty="0">
                <a:latin typeface="Verdana"/>
                <a:cs typeface="Verdana"/>
              </a:rPr>
              <a:t>The </a:t>
            </a:r>
            <a:r>
              <a:rPr sz="2800" spc="50" dirty="0">
                <a:latin typeface="Verdana"/>
                <a:cs typeface="Verdana"/>
              </a:rPr>
              <a:t>proposed </a:t>
            </a:r>
            <a:r>
              <a:rPr sz="2800" spc="-10" dirty="0">
                <a:latin typeface="Verdana"/>
                <a:cs typeface="Verdana"/>
              </a:rPr>
              <a:t>system </a:t>
            </a:r>
            <a:r>
              <a:rPr sz="2800" spc="65" dirty="0">
                <a:latin typeface="Verdana"/>
                <a:cs typeface="Verdana"/>
              </a:rPr>
              <a:t>can </a:t>
            </a:r>
            <a:r>
              <a:rPr sz="2800" spc="85" dirty="0">
                <a:latin typeface="Verdana"/>
                <a:cs typeface="Verdana"/>
              </a:rPr>
              <a:t>be </a:t>
            </a:r>
            <a:r>
              <a:rPr sz="2800" spc="45" dirty="0">
                <a:latin typeface="Verdana"/>
                <a:cs typeface="Verdana"/>
              </a:rPr>
              <a:t>used </a:t>
            </a:r>
            <a:r>
              <a:rPr sz="2800" dirty="0">
                <a:latin typeface="Verdana"/>
                <a:cs typeface="Verdana"/>
              </a:rPr>
              <a:t>by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shops </a:t>
            </a:r>
            <a:r>
              <a:rPr sz="2800" spc="50" dirty="0">
                <a:latin typeface="Verdana"/>
                <a:cs typeface="Verdana"/>
              </a:rPr>
              <a:t>in </a:t>
            </a:r>
            <a:r>
              <a:rPr sz="2800" spc="10" dirty="0">
                <a:latin typeface="Verdana"/>
                <a:cs typeface="Verdana"/>
              </a:rPr>
              <a:t>order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25" dirty="0">
                <a:latin typeface="Verdana"/>
                <a:cs typeface="Verdana"/>
              </a:rPr>
              <a:t>better </a:t>
            </a:r>
            <a:r>
              <a:rPr sz="2800" spc="50" dirty="0">
                <a:latin typeface="Verdana"/>
                <a:cs typeface="Verdana"/>
              </a:rPr>
              <a:t>predict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90" dirty="0">
                <a:latin typeface="Verdana"/>
                <a:cs typeface="Verdana"/>
              </a:rPr>
              <a:t>number </a:t>
            </a:r>
            <a:r>
              <a:rPr sz="2800" spc="5" dirty="0">
                <a:latin typeface="Verdana"/>
                <a:cs typeface="Verdana"/>
              </a:rPr>
              <a:t>of 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products, </a:t>
            </a:r>
            <a:r>
              <a:rPr sz="2800" spc="35" dirty="0">
                <a:latin typeface="Verdana"/>
                <a:cs typeface="Verdana"/>
              </a:rPr>
              <a:t>that </a:t>
            </a:r>
            <a:r>
              <a:rPr sz="2800" spc="110" dirty="0">
                <a:latin typeface="Verdana"/>
                <a:cs typeface="Verdana"/>
              </a:rPr>
              <a:t>might </a:t>
            </a:r>
            <a:r>
              <a:rPr sz="2800" spc="70" dirty="0">
                <a:latin typeface="Verdana"/>
                <a:cs typeface="Verdana"/>
              </a:rPr>
              <a:t>get </a:t>
            </a:r>
            <a:r>
              <a:rPr sz="2800" spc="20" dirty="0">
                <a:latin typeface="Verdana"/>
                <a:cs typeface="Verdana"/>
              </a:rPr>
              <a:t>sold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5" dirty="0">
                <a:latin typeface="Verdana"/>
                <a:cs typeface="Verdana"/>
              </a:rPr>
              <a:t>therefore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better </a:t>
            </a:r>
            <a:r>
              <a:rPr sz="2800" spc="20" dirty="0">
                <a:latin typeface="Verdana"/>
                <a:cs typeface="Verdana"/>
              </a:rPr>
              <a:t>estimate </a:t>
            </a:r>
            <a:r>
              <a:rPr sz="2800" spc="110" dirty="0">
                <a:latin typeface="Verdana"/>
                <a:cs typeface="Verdana"/>
              </a:rPr>
              <a:t>how </a:t>
            </a:r>
            <a:r>
              <a:rPr sz="2800" spc="145" dirty="0">
                <a:latin typeface="Verdana"/>
                <a:cs typeface="Verdana"/>
              </a:rPr>
              <a:t>much </a:t>
            </a:r>
            <a:r>
              <a:rPr sz="2800" spc="75" dirty="0">
                <a:latin typeface="Verdana"/>
                <a:cs typeface="Verdana"/>
              </a:rPr>
              <a:t>product </a:t>
            </a:r>
            <a:r>
              <a:rPr sz="2800" spc="50" dirty="0">
                <a:latin typeface="Verdana"/>
                <a:cs typeface="Verdana"/>
              </a:rPr>
              <a:t>should </a:t>
            </a:r>
            <a:r>
              <a:rPr sz="2800" spc="85" dirty="0">
                <a:latin typeface="Verdana"/>
                <a:cs typeface="Verdana"/>
              </a:rPr>
              <a:t>be 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produced.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51506" y="3361412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192065" y="5972399"/>
            <a:ext cx="4095750" cy="4314825"/>
            <a:chOff x="14192065" y="5972399"/>
            <a:chExt cx="4095750" cy="4314825"/>
          </a:xfrm>
        </p:grpSpPr>
        <p:sp>
          <p:nvSpPr>
            <p:cNvPr id="6" name="object 6"/>
            <p:cNvSpPr/>
            <p:nvPr/>
          </p:nvSpPr>
          <p:spPr>
            <a:xfrm>
              <a:off x="14192065" y="8545179"/>
              <a:ext cx="4095750" cy="1741805"/>
            </a:xfrm>
            <a:custGeom>
              <a:avLst/>
              <a:gdLst/>
              <a:ahLst/>
              <a:cxnLst/>
              <a:rect l="l" t="t" r="r" b="b"/>
              <a:pathLst>
                <a:path w="4095750" h="1741804">
                  <a:moveTo>
                    <a:pt x="2162690" y="0"/>
                  </a:moveTo>
                  <a:lnTo>
                    <a:pt x="2117753" y="946"/>
                  </a:lnTo>
                  <a:lnTo>
                    <a:pt x="2072883" y="3787"/>
                  </a:lnTo>
                  <a:lnTo>
                    <a:pt x="2028147" y="8522"/>
                  </a:lnTo>
                  <a:lnTo>
                    <a:pt x="1983611" y="15150"/>
                  </a:lnTo>
                  <a:lnTo>
                    <a:pt x="1939343" y="23673"/>
                  </a:lnTo>
                  <a:lnTo>
                    <a:pt x="1895410" y="34089"/>
                  </a:lnTo>
                  <a:lnTo>
                    <a:pt x="1851879" y="46399"/>
                  </a:lnTo>
                  <a:lnTo>
                    <a:pt x="1808816" y="60603"/>
                  </a:lnTo>
                  <a:lnTo>
                    <a:pt x="1766290" y="76701"/>
                  </a:lnTo>
                  <a:lnTo>
                    <a:pt x="1724366" y="94693"/>
                  </a:lnTo>
                  <a:lnTo>
                    <a:pt x="1683112" y="114579"/>
                  </a:lnTo>
                  <a:lnTo>
                    <a:pt x="1642595" y="136358"/>
                  </a:lnTo>
                  <a:lnTo>
                    <a:pt x="1602882" y="160032"/>
                  </a:lnTo>
                  <a:lnTo>
                    <a:pt x="1564040" y="185599"/>
                  </a:lnTo>
                  <a:lnTo>
                    <a:pt x="1526135" y="213060"/>
                  </a:lnTo>
                  <a:lnTo>
                    <a:pt x="1489236" y="242415"/>
                  </a:lnTo>
                  <a:lnTo>
                    <a:pt x="1453408" y="273664"/>
                  </a:lnTo>
                  <a:lnTo>
                    <a:pt x="1418720" y="306807"/>
                  </a:lnTo>
                  <a:lnTo>
                    <a:pt x="101615" y="1623641"/>
                  </a:lnTo>
                  <a:lnTo>
                    <a:pt x="74568" y="1651711"/>
                  </a:lnTo>
                  <a:lnTo>
                    <a:pt x="48616" y="1680724"/>
                  </a:lnTo>
                  <a:lnTo>
                    <a:pt x="23760" y="1710680"/>
                  </a:lnTo>
                  <a:lnTo>
                    <a:pt x="0" y="1741581"/>
                  </a:lnTo>
                  <a:lnTo>
                    <a:pt x="4095749" y="1741581"/>
                  </a:lnTo>
                  <a:lnTo>
                    <a:pt x="4095749" y="1495745"/>
                  </a:lnTo>
                  <a:lnTo>
                    <a:pt x="2906567" y="306807"/>
                  </a:lnTo>
                  <a:lnTo>
                    <a:pt x="2871889" y="273664"/>
                  </a:lnTo>
                  <a:lnTo>
                    <a:pt x="2836071" y="242415"/>
                  </a:lnTo>
                  <a:lnTo>
                    <a:pt x="2799180" y="213060"/>
                  </a:lnTo>
                  <a:lnTo>
                    <a:pt x="2761284" y="185599"/>
                  </a:lnTo>
                  <a:lnTo>
                    <a:pt x="2722450" y="160032"/>
                  </a:lnTo>
                  <a:lnTo>
                    <a:pt x="2682744" y="136358"/>
                  </a:lnTo>
                  <a:lnTo>
                    <a:pt x="2642233" y="114579"/>
                  </a:lnTo>
                  <a:lnTo>
                    <a:pt x="2600985" y="94693"/>
                  </a:lnTo>
                  <a:lnTo>
                    <a:pt x="2559067" y="76701"/>
                  </a:lnTo>
                  <a:lnTo>
                    <a:pt x="2516545" y="60603"/>
                  </a:lnTo>
                  <a:lnTo>
                    <a:pt x="2473487" y="46399"/>
                  </a:lnTo>
                  <a:lnTo>
                    <a:pt x="2429960" y="34089"/>
                  </a:lnTo>
                  <a:lnTo>
                    <a:pt x="2386030" y="23673"/>
                  </a:lnTo>
                  <a:lnTo>
                    <a:pt x="2341765" y="15150"/>
                  </a:lnTo>
                  <a:lnTo>
                    <a:pt x="2297231" y="8522"/>
                  </a:lnTo>
                  <a:lnTo>
                    <a:pt x="2252496" y="3787"/>
                  </a:lnTo>
                  <a:lnTo>
                    <a:pt x="2207627" y="946"/>
                  </a:lnTo>
                  <a:lnTo>
                    <a:pt x="2162690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84374" y="5972399"/>
              <a:ext cx="1403985" cy="3680460"/>
            </a:xfrm>
            <a:custGeom>
              <a:avLst/>
              <a:gdLst/>
              <a:ahLst/>
              <a:cxnLst/>
              <a:rect l="l" t="t" r="r" b="b"/>
              <a:pathLst>
                <a:path w="1403984" h="3680459">
                  <a:moveTo>
                    <a:pt x="1403440" y="0"/>
                  </a:moveTo>
                  <a:lnTo>
                    <a:pt x="306870" y="1096345"/>
                  </a:lnTo>
                  <a:lnTo>
                    <a:pt x="273720" y="1131020"/>
                  </a:lnTo>
                  <a:lnTo>
                    <a:pt x="242465" y="1166833"/>
                  </a:lnTo>
                  <a:lnTo>
                    <a:pt x="213104" y="1203719"/>
                  </a:lnTo>
                  <a:lnTo>
                    <a:pt x="185637" y="1241609"/>
                  </a:lnTo>
                  <a:lnTo>
                    <a:pt x="160064" y="1280438"/>
                  </a:lnTo>
                  <a:lnTo>
                    <a:pt x="136386" y="1320137"/>
                  </a:lnTo>
                  <a:lnTo>
                    <a:pt x="114602" y="1360641"/>
                  </a:lnTo>
                  <a:lnTo>
                    <a:pt x="94712" y="1401881"/>
                  </a:lnTo>
                  <a:lnTo>
                    <a:pt x="76717" y="1443792"/>
                  </a:lnTo>
                  <a:lnTo>
                    <a:pt x="60616" y="1486306"/>
                  </a:lnTo>
                  <a:lnTo>
                    <a:pt x="46409" y="1529356"/>
                  </a:lnTo>
                  <a:lnTo>
                    <a:pt x="34096" y="1572875"/>
                  </a:lnTo>
                  <a:lnTo>
                    <a:pt x="23678" y="1616796"/>
                  </a:lnTo>
                  <a:lnTo>
                    <a:pt x="15154" y="1661052"/>
                  </a:lnTo>
                  <a:lnTo>
                    <a:pt x="8524" y="1705577"/>
                  </a:lnTo>
                  <a:lnTo>
                    <a:pt x="3788" y="1750303"/>
                  </a:lnTo>
                  <a:lnTo>
                    <a:pt x="947" y="1795163"/>
                  </a:lnTo>
                  <a:lnTo>
                    <a:pt x="0" y="1840090"/>
                  </a:lnTo>
                  <a:lnTo>
                    <a:pt x="947" y="1885018"/>
                  </a:lnTo>
                  <a:lnTo>
                    <a:pt x="3788" y="1929879"/>
                  </a:lnTo>
                  <a:lnTo>
                    <a:pt x="8524" y="1974606"/>
                  </a:lnTo>
                  <a:lnTo>
                    <a:pt x="15154" y="2019133"/>
                  </a:lnTo>
                  <a:lnTo>
                    <a:pt x="23678" y="2063392"/>
                  </a:lnTo>
                  <a:lnTo>
                    <a:pt x="34096" y="2107316"/>
                  </a:lnTo>
                  <a:lnTo>
                    <a:pt x="46409" y="2150839"/>
                  </a:lnTo>
                  <a:lnTo>
                    <a:pt x="60616" y="2193893"/>
                  </a:lnTo>
                  <a:lnTo>
                    <a:pt x="76717" y="2236412"/>
                  </a:lnTo>
                  <a:lnTo>
                    <a:pt x="94712" y="2278328"/>
                  </a:lnTo>
                  <a:lnTo>
                    <a:pt x="114602" y="2319575"/>
                  </a:lnTo>
                  <a:lnTo>
                    <a:pt x="136386" y="2360085"/>
                  </a:lnTo>
                  <a:lnTo>
                    <a:pt x="160064" y="2399792"/>
                  </a:lnTo>
                  <a:lnTo>
                    <a:pt x="185637" y="2438628"/>
                  </a:lnTo>
                  <a:lnTo>
                    <a:pt x="213104" y="2476527"/>
                  </a:lnTo>
                  <a:lnTo>
                    <a:pt x="242465" y="2513421"/>
                  </a:lnTo>
                  <a:lnTo>
                    <a:pt x="273720" y="2549244"/>
                  </a:lnTo>
                  <a:lnTo>
                    <a:pt x="306870" y="2583929"/>
                  </a:lnTo>
                  <a:lnTo>
                    <a:pt x="1403440" y="3680274"/>
                  </a:lnTo>
                  <a:lnTo>
                    <a:pt x="140344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" y="233"/>
            <a:ext cx="8263890" cy="9251950"/>
            <a:chOff x="148" y="233"/>
            <a:chExt cx="8263890" cy="9251950"/>
          </a:xfrm>
        </p:grpSpPr>
        <p:sp>
          <p:nvSpPr>
            <p:cNvPr id="9" name="object 9"/>
            <p:cNvSpPr/>
            <p:nvPr/>
          </p:nvSpPr>
          <p:spPr>
            <a:xfrm>
              <a:off x="148" y="233"/>
              <a:ext cx="4095750" cy="1741805"/>
            </a:xfrm>
            <a:custGeom>
              <a:avLst/>
              <a:gdLst/>
              <a:ahLst/>
              <a:cxnLst/>
              <a:rect l="l" t="t" r="r" b="b"/>
              <a:pathLst>
                <a:path w="4095750" h="1741805">
                  <a:moveTo>
                    <a:pt x="1933059" y="1741581"/>
                  </a:moveTo>
                  <a:lnTo>
                    <a:pt x="1977995" y="1740634"/>
                  </a:lnTo>
                  <a:lnTo>
                    <a:pt x="2022866" y="1737793"/>
                  </a:lnTo>
                  <a:lnTo>
                    <a:pt x="2067602" y="1733058"/>
                  </a:lnTo>
                  <a:lnTo>
                    <a:pt x="2112138" y="1726430"/>
                  </a:lnTo>
                  <a:lnTo>
                    <a:pt x="2156406" y="1717907"/>
                  </a:lnTo>
                  <a:lnTo>
                    <a:pt x="2200339" y="1707491"/>
                  </a:lnTo>
                  <a:lnTo>
                    <a:pt x="2243870" y="1695181"/>
                  </a:lnTo>
                  <a:lnTo>
                    <a:pt x="2286932" y="1680977"/>
                  </a:lnTo>
                  <a:lnTo>
                    <a:pt x="2329459" y="1664879"/>
                  </a:lnTo>
                  <a:lnTo>
                    <a:pt x="2371383" y="1646887"/>
                  </a:lnTo>
                  <a:lnTo>
                    <a:pt x="2412637" y="1627001"/>
                  </a:lnTo>
                  <a:lnTo>
                    <a:pt x="2453154" y="1605222"/>
                  </a:lnTo>
                  <a:lnTo>
                    <a:pt x="2492867" y="1581549"/>
                  </a:lnTo>
                  <a:lnTo>
                    <a:pt x="2531709" y="1555981"/>
                  </a:lnTo>
                  <a:lnTo>
                    <a:pt x="2569614" y="1528520"/>
                  </a:lnTo>
                  <a:lnTo>
                    <a:pt x="2606513" y="1499165"/>
                  </a:lnTo>
                  <a:lnTo>
                    <a:pt x="2642340" y="1467916"/>
                  </a:lnTo>
                  <a:lnTo>
                    <a:pt x="2677029" y="1434774"/>
                  </a:lnTo>
                  <a:lnTo>
                    <a:pt x="3994133" y="117939"/>
                  </a:lnTo>
                  <a:lnTo>
                    <a:pt x="4021181" y="89870"/>
                  </a:lnTo>
                  <a:lnTo>
                    <a:pt x="4047133" y="60856"/>
                  </a:lnTo>
                  <a:lnTo>
                    <a:pt x="4071989" y="30900"/>
                  </a:lnTo>
                  <a:lnTo>
                    <a:pt x="4095749" y="0"/>
                  </a:lnTo>
                  <a:lnTo>
                    <a:pt x="0" y="0"/>
                  </a:lnTo>
                  <a:lnTo>
                    <a:pt x="0" y="245835"/>
                  </a:lnTo>
                  <a:lnTo>
                    <a:pt x="1189182" y="1434774"/>
                  </a:lnTo>
                  <a:lnTo>
                    <a:pt x="1223860" y="1467916"/>
                  </a:lnTo>
                  <a:lnTo>
                    <a:pt x="1259678" y="1499165"/>
                  </a:lnTo>
                  <a:lnTo>
                    <a:pt x="1296569" y="1528520"/>
                  </a:lnTo>
                  <a:lnTo>
                    <a:pt x="1334465" y="1555981"/>
                  </a:lnTo>
                  <a:lnTo>
                    <a:pt x="1373299" y="1581549"/>
                  </a:lnTo>
                  <a:lnTo>
                    <a:pt x="1413005" y="1605222"/>
                  </a:lnTo>
                  <a:lnTo>
                    <a:pt x="1453515" y="1627001"/>
                  </a:lnTo>
                  <a:lnTo>
                    <a:pt x="1494763" y="1646887"/>
                  </a:lnTo>
                  <a:lnTo>
                    <a:pt x="1536682" y="1664879"/>
                  </a:lnTo>
                  <a:lnTo>
                    <a:pt x="1579203" y="1680977"/>
                  </a:lnTo>
                  <a:lnTo>
                    <a:pt x="1622261" y="1695181"/>
                  </a:lnTo>
                  <a:lnTo>
                    <a:pt x="1665789" y="1707491"/>
                  </a:lnTo>
                  <a:lnTo>
                    <a:pt x="1709719" y="1717907"/>
                  </a:lnTo>
                  <a:lnTo>
                    <a:pt x="1753984" y="1726430"/>
                  </a:lnTo>
                  <a:lnTo>
                    <a:pt x="1798518" y="1733058"/>
                  </a:lnTo>
                  <a:lnTo>
                    <a:pt x="1843253" y="1737793"/>
                  </a:lnTo>
                  <a:lnTo>
                    <a:pt x="1888122" y="1740634"/>
                  </a:lnTo>
                  <a:lnTo>
                    <a:pt x="1933059" y="1741581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" y="634319"/>
              <a:ext cx="1403985" cy="3680460"/>
            </a:xfrm>
            <a:custGeom>
              <a:avLst/>
              <a:gdLst/>
              <a:ahLst/>
              <a:cxnLst/>
              <a:rect l="l" t="t" r="r" b="b"/>
              <a:pathLst>
                <a:path w="1403985" h="3680460">
                  <a:moveTo>
                    <a:pt x="0" y="3680274"/>
                  </a:moveTo>
                  <a:lnTo>
                    <a:pt x="1096570" y="2583929"/>
                  </a:lnTo>
                  <a:lnTo>
                    <a:pt x="1129719" y="2549254"/>
                  </a:lnTo>
                  <a:lnTo>
                    <a:pt x="1160975" y="2513441"/>
                  </a:lnTo>
                  <a:lnTo>
                    <a:pt x="1190336" y="2476555"/>
                  </a:lnTo>
                  <a:lnTo>
                    <a:pt x="1217802" y="2438665"/>
                  </a:lnTo>
                  <a:lnTo>
                    <a:pt x="1243375" y="2399836"/>
                  </a:lnTo>
                  <a:lnTo>
                    <a:pt x="1267053" y="2360137"/>
                  </a:lnTo>
                  <a:lnTo>
                    <a:pt x="1288837" y="2319633"/>
                  </a:lnTo>
                  <a:lnTo>
                    <a:pt x="1308727" y="2278393"/>
                  </a:lnTo>
                  <a:lnTo>
                    <a:pt x="1326722" y="2236482"/>
                  </a:lnTo>
                  <a:lnTo>
                    <a:pt x="1342824" y="2193968"/>
                  </a:lnTo>
                  <a:lnTo>
                    <a:pt x="1357031" y="2150918"/>
                  </a:lnTo>
                  <a:lnTo>
                    <a:pt x="1369343" y="2107399"/>
                  </a:lnTo>
                  <a:lnTo>
                    <a:pt x="1379762" y="2063478"/>
                  </a:lnTo>
                  <a:lnTo>
                    <a:pt x="1388286" y="2019222"/>
                  </a:lnTo>
                  <a:lnTo>
                    <a:pt x="1394916" y="1974697"/>
                  </a:lnTo>
                  <a:lnTo>
                    <a:pt x="1399651" y="1929971"/>
                  </a:lnTo>
                  <a:lnTo>
                    <a:pt x="1402493" y="1885111"/>
                  </a:lnTo>
                  <a:lnTo>
                    <a:pt x="1403440" y="1840184"/>
                  </a:lnTo>
                  <a:lnTo>
                    <a:pt x="1402493" y="1795256"/>
                  </a:lnTo>
                  <a:lnTo>
                    <a:pt x="1399651" y="1750395"/>
                  </a:lnTo>
                  <a:lnTo>
                    <a:pt x="1394916" y="1705668"/>
                  </a:lnTo>
                  <a:lnTo>
                    <a:pt x="1388286" y="1661141"/>
                  </a:lnTo>
                  <a:lnTo>
                    <a:pt x="1379762" y="1616882"/>
                  </a:lnTo>
                  <a:lnTo>
                    <a:pt x="1369343" y="1572958"/>
                  </a:lnTo>
                  <a:lnTo>
                    <a:pt x="1357031" y="1529435"/>
                  </a:lnTo>
                  <a:lnTo>
                    <a:pt x="1342824" y="1486381"/>
                  </a:lnTo>
                  <a:lnTo>
                    <a:pt x="1326722" y="1443862"/>
                  </a:lnTo>
                  <a:lnTo>
                    <a:pt x="1308727" y="1401946"/>
                  </a:lnTo>
                  <a:lnTo>
                    <a:pt x="1288837" y="1360699"/>
                  </a:lnTo>
                  <a:lnTo>
                    <a:pt x="1267053" y="1320189"/>
                  </a:lnTo>
                  <a:lnTo>
                    <a:pt x="1243375" y="1280482"/>
                  </a:lnTo>
                  <a:lnTo>
                    <a:pt x="1217802" y="1241646"/>
                  </a:lnTo>
                  <a:lnTo>
                    <a:pt x="1190336" y="1203747"/>
                  </a:lnTo>
                  <a:lnTo>
                    <a:pt x="1160975" y="1166853"/>
                  </a:lnTo>
                  <a:lnTo>
                    <a:pt x="1129719" y="1131030"/>
                  </a:lnTo>
                  <a:lnTo>
                    <a:pt x="1096570" y="1096345"/>
                  </a:lnTo>
                  <a:lnTo>
                    <a:pt x="0" y="0"/>
                  </a:lnTo>
                  <a:lnTo>
                    <a:pt x="0" y="3680274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535" y="1483829"/>
              <a:ext cx="6838949" cy="7315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45" y="8252106"/>
              <a:ext cx="1311463" cy="10000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76357" y="983605"/>
            <a:ext cx="1637767" cy="1000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2321" y="8758076"/>
            <a:ext cx="1310591" cy="10000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571571" y="364459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457" y="25928"/>
                </a:moveTo>
                <a:lnTo>
                  <a:pt x="0" y="19974"/>
                </a:lnTo>
                <a:lnTo>
                  <a:pt x="175" y="13809"/>
                </a:lnTo>
                <a:lnTo>
                  <a:pt x="774" y="7221"/>
                </a:lnTo>
                <a:lnTo>
                  <a:pt x="1583" y="0"/>
                </a:lnTo>
                <a:lnTo>
                  <a:pt x="932" y="6746"/>
                </a:lnTo>
                <a:lnTo>
                  <a:pt x="598" y="13386"/>
                </a:lnTo>
                <a:lnTo>
                  <a:pt x="475" y="19816"/>
                </a:lnTo>
                <a:lnTo>
                  <a:pt x="457" y="25928"/>
                </a:lnTo>
                <a:close/>
              </a:path>
            </a:pathLst>
          </a:custGeom>
          <a:solidFill>
            <a:srgbClr val="DD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175073" y="413663"/>
            <a:ext cx="5242560" cy="3256915"/>
            <a:chOff x="12175073" y="413663"/>
            <a:chExt cx="5242560" cy="3256915"/>
          </a:xfrm>
        </p:grpSpPr>
        <p:sp>
          <p:nvSpPr>
            <p:cNvPr id="6" name="object 6"/>
            <p:cNvSpPr/>
            <p:nvPr/>
          </p:nvSpPr>
          <p:spPr>
            <a:xfrm>
              <a:off x="14784881" y="3662627"/>
              <a:ext cx="3810" cy="6985"/>
            </a:xfrm>
            <a:custGeom>
              <a:avLst/>
              <a:gdLst/>
              <a:ahLst/>
              <a:cxnLst/>
              <a:rect l="l" t="t" r="r" b="b"/>
              <a:pathLst>
                <a:path w="3809" h="6985">
                  <a:moveTo>
                    <a:pt x="3378" y="6764"/>
                  </a:moveTo>
                  <a:lnTo>
                    <a:pt x="2252" y="6764"/>
                  </a:lnTo>
                  <a:lnTo>
                    <a:pt x="0" y="0"/>
                  </a:lnTo>
                  <a:lnTo>
                    <a:pt x="2252" y="2254"/>
                  </a:lnTo>
                  <a:lnTo>
                    <a:pt x="3378" y="5636"/>
                  </a:lnTo>
                  <a:lnTo>
                    <a:pt x="3378" y="6764"/>
                  </a:lnTo>
                  <a:close/>
                </a:path>
              </a:pathLst>
            </a:custGeom>
            <a:solidFill>
              <a:srgbClr val="DD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33351" y="1588350"/>
              <a:ext cx="2846070" cy="2082800"/>
            </a:xfrm>
            <a:custGeom>
              <a:avLst/>
              <a:gdLst/>
              <a:ahLst/>
              <a:cxnLst/>
              <a:rect l="l" t="t" r="r" b="b"/>
              <a:pathLst>
                <a:path w="2846069" h="2082800">
                  <a:moveTo>
                    <a:pt x="769200" y="366382"/>
                  </a:moveTo>
                  <a:lnTo>
                    <a:pt x="762279" y="323735"/>
                  </a:lnTo>
                  <a:lnTo>
                    <a:pt x="743038" y="286613"/>
                  </a:lnTo>
                  <a:lnTo>
                    <a:pt x="713740" y="257289"/>
                  </a:lnTo>
                  <a:lnTo>
                    <a:pt x="676656" y="238023"/>
                  </a:lnTo>
                  <a:lnTo>
                    <a:pt x="634060" y="231101"/>
                  </a:lnTo>
                  <a:lnTo>
                    <a:pt x="135153" y="231101"/>
                  </a:lnTo>
                  <a:lnTo>
                    <a:pt x="92557" y="238023"/>
                  </a:lnTo>
                  <a:lnTo>
                    <a:pt x="55473" y="257289"/>
                  </a:lnTo>
                  <a:lnTo>
                    <a:pt x="26174" y="286613"/>
                  </a:lnTo>
                  <a:lnTo>
                    <a:pt x="6921" y="323735"/>
                  </a:lnTo>
                  <a:lnTo>
                    <a:pt x="0" y="366382"/>
                  </a:lnTo>
                  <a:lnTo>
                    <a:pt x="0" y="1945767"/>
                  </a:lnTo>
                  <a:lnTo>
                    <a:pt x="6921" y="1988413"/>
                  </a:lnTo>
                  <a:lnTo>
                    <a:pt x="26174" y="2025523"/>
                  </a:lnTo>
                  <a:lnTo>
                    <a:pt x="55473" y="2054860"/>
                  </a:lnTo>
                  <a:lnTo>
                    <a:pt x="92557" y="2074125"/>
                  </a:lnTo>
                  <a:lnTo>
                    <a:pt x="135153" y="2081047"/>
                  </a:lnTo>
                  <a:lnTo>
                    <a:pt x="634060" y="2081047"/>
                  </a:lnTo>
                  <a:lnTo>
                    <a:pt x="676656" y="2074125"/>
                  </a:lnTo>
                  <a:lnTo>
                    <a:pt x="713740" y="2054860"/>
                  </a:lnTo>
                  <a:lnTo>
                    <a:pt x="743038" y="2025523"/>
                  </a:lnTo>
                  <a:lnTo>
                    <a:pt x="762279" y="1988413"/>
                  </a:lnTo>
                  <a:lnTo>
                    <a:pt x="769200" y="1945767"/>
                  </a:lnTo>
                  <a:lnTo>
                    <a:pt x="769200" y="366382"/>
                  </a:lnTo>
                  <a:close/>
                </a:path>
                <a:path w="2846069" h="2082800">
                  <a:moveTo>
                    <a:pt x="1804187" y="737273"/>
                  </a:moveTo>
                  <a:lnTo>
                    <a:pt x="1797265" y="694626"/>
                  </a:lnTo>
                  <a:lnTo>
                    <a:pt x="1778025" y="657504"/>
                  </a:lnTo>
                  <a:lnTo>
                    <a:pt x="1748726" y="628180"/>
                  </a:lnTo>
                  <a:lnTo>
                    <a:pt x="1711642" y="608914"/>
                  </a:lnTo>
                  <a:lnTo>
                    <a:pt x="1669046" y="601992"/>
                  </a:lnTo>
                  <a:lnTo>
                    <a:pt x="1170127" y="601992"/>
                  </a:lnTo>
                  <a:lnTo>
                    <a:pt x="1127531" y="608914"/>
                  </a:lnTo>
                  <a:lnTo>
                    <a:pt x="1090447" y="628180"/>
                  </a:lnTo>
                  <a:lnTo>
                    <a:pt x="1061148" y="657504"/>
                  </a:lnTo>
                  <a:lnTo>
                    <a:pt x="1041908" y="694626"/>
                  </a:lnTo>
                  <a:lnTo>
                    <a:pt x="1034986" y="737273"/>
                  </a:lnTo>
                  <a:lnTo>
                    <a:pt x="1034986" y="1946897"/>
                  </a:lnTo>
                  <a:lnTo>
                    <a:pt x="1041908" y="1989531"/>
                  </a:lnTo>
                  <a:lnTo>
                    <a:pt x="1061148" y="2026653"/>
                  </a:lnTo>
                  <a:lnTo>
                    <a:pt x="1090447" y="2055990"/>
                  </a:lnTo>
                  <a:lnTo>
                    <a:pt x="1127531" y="2075243"/>
                  </a:lnTo>
                  <a:lnTo>
                    <a:pt x="1170127" y="2082177"/>
                  </a:lnTo>
                  <a:lnTo>
                    <a:pt x="1669046" y="2082177"/>
                  </a:lnTo>
                  <a:lnTo>
                    <a:pt x="1711642" y="2075243"/>
                  </a:lnTo>
                  <a:lnTo>
                    <a:pt x="1748726" y="2055990"/>
                  </a:lnTo>
                  <a:lnTo>
                    <a:pt x="1778025" y="2026653"/>
                  </a:lnTo>
                  <a:lnTo>
                    <a:pt x="1797265" y="1989531"/>
                  </a:lnTo>
                  <a:lnTo>
                    <a:pt x="1804187" y="1946897"/>
                  </a:lnTo>
                  <a:lnTo>
                    <a:pt x="1804187" y="737273"/>
                  </a:lnTo>
                  <a:close/>
                </a:path>
                <a:path w="2846069" h="2082800">
                  <a:moveTo>
                    <a:pt x="2814396" y="135280"/>
                  </a:moveTo>
                  <a:lnTo>
                    <a:pt x="2807474" y="92633"/>
                  </a:lnTo>
                  <a:lnTo>
                    <a:pt x="2788234" y="55511"/>
                  </a:lnTo>
                  <a:lnTo>
                    <a:pt x="2758935" y="26187"/>
                  </a:lnTo>
                  <a:lnTo>
                    <a:pt x="2721851" y="6921"/>
                  </a:lnTo>
                  <a:lnTo>
                    <a:pt x="2679255" y="0"/>
                  </a:lnTo>
                  <a:lnTo>
                    <a:pt x="2180336" y="0"/>
                  </a:lnTo>
                  <a:lnTo>
                    <a:pt x="2137740" y="6921"/>
                  </a:lnTo>
                  <a:lnTo>
                    <a:pt x="2100656" y="26187"/>
                  </a:lnTo>
                  <a:lnTo>
                    <a:pt x="2071357" y="55511"/>
                  </a:lnTo>
                  <a:lnTo>
                    <a:pt x="2052116" y="92633"/>
                  </a:lnTo>
                  <a:lnTo>
                    <a:pt x="2045195" y="135280"/>
                  </a:lnTo>
                  <a:lnTo>
                    <a:pt x="2045195" y="1945767"/>
                  </a:lnTo>
                  <a:lnTo>
                    <a:pt x="2052116" y="1988413"/>
                  </a:lnTo>
                  <a:lnTo>
                    <a:pt x="2071357" y="2025523"/>
                  </a:lnTo>
                  <a:lnTo>
                    <a:pt x="2100656" y="2054860"/>
                  </a:lnTo>
                  <a:lnTo>
                    <a:pt x="2137740" y="2074125"/>
                  </a:lnTo>
                  <a:lnTo>
                    <a:pt x="2180336" y="2081047"/>
                  </a:lnTo>
                  <a:lnTo>
                    <a:pt x="2679255" y="2081047"/>
                  </a:lnTo>
                  <a:lnTo>
                    <a:pt x="2721851" y="2074125"/>
                  </a:lnTo>
                  <a:lnTo>
                    <a:pt x="2758935" y="2054860"/>
                  </a:lnTo>
                  <a:lnTo>
                    <a:pt x="2788234" y="2025523"/>
                  </a:lnTo>
                  <a:lnTo>
                    <a:pt x="2807474" y="1988413"/>
                  </a:lnTo>
                  <a:lnTo>
                    <a:pt x="2814396" y="1945767"/>
                  </a:lnTo>
                  <a:lnTo>
                    <a:pt x="2814396" y="135280"/>
                  </a:lnTo>
                  <a:close/>
                </a:path>
                <a:path w="2846069" h="2082800">
                  <a:moveTo>
                    <a:pt x="2845930" y="1954784"/>
                  </a:moveTo>
                  <a:lnTo>
                    <a:pt x="2844800" y="1955914"/>
                  </a:lnTo>
                  <a:lnTo>
                    <a:pt x="2844800" y="1957044"/>
                  </a:lnTo>
                  <a:lnTo>
                    <a:pt x="2845930" y="1954784"/>
                  </a:lnTo>
                  <a:close/>
                </a:path>
              </a:pathLst>
            </a:custGeom>
            <a:solidFill>
              <a:srgbClr val="011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75073" y="413663"/>
              <a:ext cx="5242560" cy="2743200"/>
            </a:xfrm>
            <a:custGeom>
              <a:avLst/>
              <a:gdLst/>
              <a:ahLst/>
              <a:cxnLst/>
              <a:rect l="l" t="t" r="r" b="b"/>
              <a:pathLst>
                <a:path w="5242559" h="2743200">
                  <a:moveTo>
                    <a:pt x="2639448" y="1358899"/>
                  </a:moveTo>
                  <a:lnTo>
                    <a:pt x="2311961" y="1358899"/>
                  </a:lnTo>
                  <a:lnTo>
                    <a:pt x="2328819" y="1346199"/>
                  </a:lnTo>
                  <a:lnTo>
                    <a:pt x="2344832" y="1346199"/>
                  </a:lnTo>
                  <a:lnTo>
                    <a:pt x="2359789" y="1333499"/>
                  </a:lnTo>
                  <a:lnTo>
                    <a:pt x="2346891" y="1295399"/>
                  </a:lnTo>
                  <a:lnTo>
                    <a:pt x="2335153" y="1269999"/>
                  </a:lnTo>
                  <a:lnTo>
                    <a:pt x="2324472" y="1231899"/>
                  </a:lnTo>
                  <a:lnTo>
                    <a:pt x="2314741" y="1193799"/>
                  </a:lnTo>
                  <a:lnTo>
                    <a:pt x="2305560" y="1155699"/>
                  </a:lnTo>
                  <a:lnTo>
                    <a:pt x="2298325" y="1104899"/>
                  </a:lnTo>
                  <a:lnTo>
                    <a:pt x="2293091" y="1066799"/>
                  </a:lnTo>
                  <a:lnTo>
                    <a:pt x="2289910" y="1015999"/>
                  </a:lnTo>
                  <a:lnTo>
                    <a:pt x="2288838" y="965199"/>
                  </a:lnTo>
                  <a:lnTo>
                    <a:pt x="2290029" y="914399"/>
                  </a:lnTo>
                  <a:lnTo>
                    <a:pt x="2293567" y="876299"/>
                  </a:lnTo>
                  <a:lnTo>
                    <a:pt x="2299394" y="825499"/>
                  </a:lnTo>
                  <a:lnTo>
                    <a:pt x="2307455" y="774699"/>
                  </a:lnTo>
                  <a:lnTo>
                    <a:pt x="2317695" y="736599"/>
                  </a:lnTo>
                  <a:lnTo>
                    <a:pt x="2330058" y="685799"/>
                  </a:lnTo>
                  <a:lnTo>
                    <a:pt x="2344489" y="647699"/>
                  </a:lnTo>
                  <a:lnTo>
                    <a:pt x="2360931" y="596899"/>
                  </a:lnTo>
                  <a:lnTo>
                    <a:pt x="2379330" y="558799"/>
                  </a:lnTo>
                  <a:lnTo>
                    <a:pt x="2399629" y="520699"/>
                  </a:lnTo>
                  <a:lnTo>
                    <a:pt x="2421772" y="482599"/>
                  </a:lnTo>
                  <a:lnTo>
                    <a:pt x="2445705" y="431799"/>
                  </a:lnTo>
                  <a:lnTo>
                    <a:pt x="2471371" y="406399"/>
                  </a:lnTo>
                  <a:lnTo>
                    <a:pt x="2498715" y="368299"/>
                  </a:lnTo>
                  <a:lnTo>
                    <a:pt x="2527681" y="330199"/>
                  </a:lnTo>
                  <a:lnTo>
                    <a:pt x="2558213" y="292099"/>
                  </a:lnTo>
                  <a:lnTo>
                    <a:pt x="2590257" y="266699"/>
                  </a:lnTo>
                  <a:lnTo>
                    <a:pt x="2623755" y="228599"/>
                  </a:lnTo>
                  <a:lnTo>
                    <a:pt x="2658653" y="203199"/>
                  </a:lnTo>
                  <a:lnTo>
                    <a:pt x="2694895" y="177799"/>
                  </a:lnTo>
                  <a:lnTo>
                    <a:pt x="2732425" y="152399"/>
                  </a:lnTo>
                  <a:lnTo>
                    <a:pt x="2771188" y="126999"/>
                  </a:lnTo>
                  <a:lnTo>
                    <a:pt x="2811128" y="101599"/>
                  </a:lnTo>
                  <a:lnTo>
                    <a:pt x="2852188" y="88899"/>
                  </a:lnTo>
                  <a:lnTo>
                    <a:pt x="2894315" y="63499"/>
                  </a:lnTo>
                  <a:lnTo>
                    <a:pt x="2981541" y="38099"/>
                  </a:lnTo>
                  <a:lnTo>
                    <a:pt x="3118982" y="0"/>
                  </a:lnTo>
                  <a:lnTo>
                    <a:pt x="3407056" y="0"/>
                  </a:lnTo>
                  <a:lnTo>
                    <a:pt x="3544557" y="38099"/>
                  </a:lnTo>
                  <a:lnTo>
                    <a:pt x="3631833" y="63499"/>
                  </a:lnTo>
                  <a:lnTo>
                    <a:pt x="3673985" y="88899"/>
                  </a:lnTo>
                  <a:lnTo>
                    <a:pt x="3715071" y="101599"/>
                  </a:lnTo>
                  <a:lnTo>
                    <a:pt x="3755034" y="126999"/>
                  </a:lnTo>
                  <a:lnTo>
                    <a:pt x="3793818" y="152399"/>
                  </a:lnTo>
                  <a:lnTo>
                    <a:pt x="3831367" y="177799"/>
                  </a:lnTo>
                  <a:lnTo>
                    <a:pt x="3168921" y="177799"/>
                  </a:lnTo>
                  <a:lnTo>
                    <a:pt x="2983999" y="228599"/>
                  </a:lnTo>
                  <a:lnTo>
                    <a:pt x="2939751" y="241299"/>
                  </a:lnTo>
                  <a:lnTo>
                    <a:pt x="2896617" y="266699"/>
                  </a:lnTo>
                  <a:lnTo>
                    <a:pt x="2854758" y="292099"/>
                  </a:lnTo>
                  <a:lnTo>
                    <a:pt x="2814335" y="317499"/>
                  </a:lnTo>
                  <a:lnTo>
                    <a:pt x="2775507" y="342899"/>
                  </a:lnTo>
                  <a:lnTo>
                    <a:pt x="2738436" y="368299"/>
                  </a:lnTo>
                  <a:lnTo>
                    <a:pt x="2703282" y="406399"/>
                  </a:lnTo>
                  <a:lnTo>
                    <a:pt x="2670297" y="431799"/>
                  </a:lnTo>
                  <a:lnTo>
                    <a:pt x="2639650" y="469899"/>
                  </a:lnTo>
                  <a:lnTo>
                    <a:pt x="2611376" y="507999"/>
                  </a:lnTo>
                  <a:lnTo>
                    <a:pt x="2585511" y="546099"/>
                  </a:lnTo>
                  <a:lnTo>
                    <a:pt x="2562091" y="596899"/>
                  </a:lnTo>
                  <a:lnTo>
                    <a:pt x="2541150" y="634999"/>
                  </a:lnTo>
                  <a:lnTo>
                    <a:pt x="2522724" y="685799"/>
                  </a:lnTo>
                  <a:lnTo>
                    <a:pt x="2506848" y="723899"/>
                  </a:lnTo>
                  <a:lnTo>
                    <a:pt x="2493559" y="774699"/>
                  </a:lnTo>
                  <a:lnTo>
                    <a:pt x="2482891" y="812799"/>
                  </a:lnTo>
                  <a:lnTo>
                    <a:pt x="2474880" y="863599"/>
                  </a:lnTo>
                  <a:lnTo>
                    <a:pt x="2469562" y="914399"/>
                  </a:lnTo>
                  <a:lnTo>
                    <a:pt x="2466971" y="965199"/>
                  </a:lnTo>
                  <a:lnTo>
                    <a:pt x="2467144" y="1003299"/>
                  </a:lnTo>
                  <a:lnTo>
                    <a:pt x="2470116" y="1054099"/>
                  </a:lnTo>
                  <a:lnTo>
                    <a:pt x="2475922" y="1104899"/>
                  </a:lnTo>
                  <a:lnTo>
                    <a:pt x="2496179" y="1193799"/>
                  </a:lnTo>
                  <a:lnTo>
                    <a:pt x="2510701" y="1244599"/>
                  </a:lnTo>
                  <a:lnTo>
                    <a:pt x="2740895" y="1244599"/>
                  </a:lnTo>
                  <a:lnTo>
                    <a:pt x="2720707" y="1257299"/>
                  </a:lnTo>
                  <a:lnTo>
                    <a:pt x="2684409" y="1295399"/>
                  </a:lnTo>
                  <a:lnTo>
                    <a:pt x="2652721" y="1333499"/>
                  </a:lnTo>
                  <a:lnTo>
                    <a:pt x="2639448" y="1358899"/>
                  </a:lnTo>
                  <a:close/>
                </a:path>
                <a:path w="5242559" h="2743200">
                  <a:moveTo>
                    <a:pt x="3830819" y="1765299"/>
                  </a:moveTo>
                  <a:lnTo>
                    <a:pt x="3327861" y="1765299"/>
                  </a:lnTo>
                  <a:lnTo>
                    <a:pt x="3375469" y="1752599"/>
                  </a:lnTo>
                  <a:lnTo>
                    <a:pt x="3422686" y="1752599"/>
                  </a:lnTo>
                  <a:lnTo>
                    <a:pt x="3560316" y="1714499"/>
                  </a:lnTo>
                  <a:lnTo>
                    <a:pt x="3604294" y="1689099"/>
                  </a:lnTo>
                  <a:lnTo>
                    <a:pt x="3647043" y="1663699"/>
                  </a:lnTo>
                  <a:lnTo>
                    <a:pt x="3688004" y="1650999"/>
                  </a:lnTo>
                  <a:lnTo>
                    <a:pt x="3727257" y="1612899"/>
                  </a:lnTo>
                  <a:lnTo>
                    <a:pt x="3764725" y="1587499"/>
                  </a:lnTo>
                  <a:lnTo>
                    <a:pt x="3800327" y="1562099"/>
                  </a:lnTo>
                  <a:lnTo>
                    <a:pt x="3833986" y="1523999"/>
                  </a:lnTo>
                  <a:lnTo>
                    <a:pt x="3865622" y="1485899"/>
                  </a:lnTo>
                  <a:lnTo>
                    <a:pt x="3895157" y="1447799"/>
                  </a:lnTo>
                  <a:lnTo>
                    <a:pt x="3922512" y="1409699"/>
                  </a:lnTo>
                  <a:lnTo>
                    <a:pt x="3947608" y="1371599"/>
                  </a:lnTo>
                  <a:lnTo>
                    <a:pt x="3970365" y="1333499"/>
                  </a:lnTo>
                  <a:lnTo>
                    <a:pt x="3990707" y="1282699"/>
                  </a:lnTo>
                  <a:lnTo>
                    <a:pt x="4008553" y="1244599"/>
                  </a:lnTo>
                  <a:lnTo>
                    <a:pt x="4023824" y="1193799"/>
                  </a:lnTo>
                  <a:lnTo>
                    <a:pt x="4036443" y="1155699"/>
                  </a:lnTo>
                  <a:lnTo>
                    <a:pt x="4046330" y="1104899"/>
                  </a:lnTo>
                  <a:lnTo>
                    <a:pt x="4053406" y="1054099"/>
                  </a:lnTo>
                  <a:lnTo>
                    <a:pt x="4057592" y="1015999"/>
                  </a:lnTo>
                  <a:lnTo>
                    <a:pt x="4058811" y="965199"/>
                  </a:lnTo>
                  <a:lnTo>
                    <a:pt x="4056982" y="914399"/>
                  </a:lnTo>
                  <a:lnTo>
                    <a:pt x="4051898" y="863599"/>
                  </a:lnTo>
                  <a:lnTo>
                    <a:pt x="4043822" y="825499"/>
                  </a:lnTo>
                  <a:lnTo>
                    <a:pt x="4032853" y="774699"/>
                  </a:lnTo>
                  <a:lnTo>
                    <a:pt x="4019089" y="723899"/>
                  </a:lnTo>
                  <a:lnTo>
                    <a:pt x="4002626" y="685799"/>
                  </a:lnTo>
                  <a:lnTo>
                    <a:pt x="3983562" y="634999"/>
                  </a:lnTo>
                  <a:lnTo>
                    <a:pt x="3961995" y="596899"/>
                  </a:lnTo>
                  <a:lnTo>
                    <a:pt x="3938022" y="558799"/>
                  </a:lnTo>
                  <a:lnTo>
                    <a:pt x="3911740" y="520699"/>
                  </a:lnTo>
                  <a:lnTo>
                    <a:pt x="3883248" y="482599"/>
                  </a:lnTo>
                  <a:lnTo>
                    <a:pt x="3852643" y="444499"/>
                  </a:lnTo>
                  <a:lnTo>
                    <a:pt x="3820023" y="406399"/>
                  </a:lnTo>
                  <a:lnTo>
                    <a:pt x="3785484" y="368299"/>
                  </a:lnTo>
                  <a:lnTo>
                    <a:pt x="3749124" y="342899"/>
                  </a:lnTo>
                  <a:lnTo>
                    <a:pt x="3711042" y="317499"/>
                  </a:lnTo>
                  <a:lnTo>
                    <a:pt x="3671334" y="292099"/>
                  </a:lnTo>
                  <a:lnTo>
                    <a:pt x="3630098" y="266699"/>
                  </a:lnTo>
                  <a:lnTo>
                    <a:pt x="3587431" y="241299"/>
                  </a:lnTo>
                  <a:lnTo>
                    <a:pt x="3543432" y="228599"/>
                  </a:lnTo>
                  <a:lnTo>
                    <a:pt x="3358825" y="177799"/>
                  </a:lnTo>
                  <a:lnTo>
                    <a:pt x="3831367" y="177799"/>
                  </a:lnTo>
                  <a:lnTo>
                    <a:pt x="3867624" y="203199"/>
                  </a:lnTo>
                  <a:lnTo>
                    <a:pt x="3902533" y="228599"/>
                  </a:lnTo>
                  <a:lnTo>
                    <a:pt x="3936037" y="266699"/>
                  </a:lnTo>
                  <a:lnTo>
                    <a:pt x="3968080" y="292099"/>
                  </a:lnTo>
                  <a:lnTo>
                    <a:pt x="3998606" y="330199"/>
                  </a:lnTo>
                  <a:lnTo>
                    <a:pt x="4027559" y="368299"/>
                  </a:lnTo>
                  <a:lnTo>
                    <a:pt x="4054880" y="406399"/>
                  </a:lnTo>
                  <a:lnTo>
                    <a:pt x="4080516" y="444499"/>
                  </a:lnTo>
                  <a:lnTo>
                    <a:pt x="4104408" y="482599"/>
                  </a:lnTo>
                  <a:lnTo>
                    <a:pt x="4126501" y="520699"/>
                  </a:lnTo>
                  <a:lnTo>
                    <a:pt x="4146738" y="558799"/>
                  </a:lnTo>
                  <a:lnTo>
                    <a:pt x="4165062" y="596899"/>
                  </a:lnTo>
                  <a:lnTo>
                    <a:pt x="4181418" y="647699"/>
                  </a:lnTo>
                  <a:lnTo>
                    <a:pt x="4195749" y="685799"/>
                  </a:lnTo>
                  <a:lnTo>
                    <a:pt x="4207999" y="736599"/>
                  </a:lnTo>
                  <a:lnTo>
                    <a:pt x="4218110" y="774699"/>
                  </a:lnTo>
                  <a:lnTo>
                    <a:pt x="4226027" y="825499"/>
                  </a:lnTo>
                  <a:lnTo>
                    <a:pt x="4231694" y="876299"/>
                  </a:lnTo>
                  <a:lnTo>
                    <a:pt x="4235053" y="927099"/>
                  </a:lnTo>
                  <a:lnTo>
                    <a:pt x="4236049" y="965199"/>
                  </a:lnTo>
                  <a:lnTo>
                    <a:pt x="4234581" y="1028699"/>
                  </a:lnTo>
                  <a:lnTo>
                    <a:pt x="4230224" y="1079499"/>
                  </a:lnTo>
                  <a:lnTo>
                    <a:pt x="4223050" y="1130299"/>
                  </a:lnTo>
                  <a:lnTo>
                    <a:pt x="4213129" y="1181099"/>
                  </a:lnTo>
                  <a:lnTo>
                    <a:pt x="4200532" y="1231899"/>
                  </a:lnTo>
                  <a:lnTo>
                    <a:pt x="4185332" y="1282699"/>
                  </a:lnTo>
                  <a:lnTo>
                    <a:pt x="4167597" y="1333499"/>
                  </a:lnTo>
                  <a:lnTo>
                    <a:pt x="4147401" y="1384299"/>
                  </a:lnTo>
                  <a:lnTo>
                    <a:pt x="4124813" y="1422399"/>
                  </a:lnTo>
                  <a:lnTo>
                    <a:pt x="4099906" y="1473199"/>
                  </a:lnTo>
                  <a:lnTo>
                    <a:pt x="4072749" y="1511299"/>
                  </a:lnTo>
                  <a:lnTo>
                    <a:pt x="4103196" y="1523999"/>
                  </a:lnTo>
                  <a:lnTo>
                    <a:pt x="4137172" y="1549399"/>
                  </a:lnTo>
                  <a:lnTo>
                    <a:pt x="4174327" y="1574799"/>
                  </a:lnTo>
                  <a:lnTo>
                    <a:pt x="4214308" y="1587499"/>
                  </a:lnTo>
                  <a:lnTo>
                    <a:pt x="4256763" y="1612899"/>
                  </a:lnTo>
                  <a:lnTo>
                    <a:pt x="4347694" y="1663699"/>
                  </a:lnTo>
                  <a:lnTo>
                    <a:pt x="4395465" y="1689099"/>
                  </a:lnTo>
                  <a:lnTo>
                    <a:pt x="4469084" y="1727199"/>
                  </a:lnTo>
                  <a:lnTo>
                    <a:pt x="3886925" y="1727199"/>
                  </a:lnTo>
                  <a:lnTo>
                    <a:pt x="3849994" y="1752599"/>
                  </a:lnTo>
                  <a:lnTo>
                    <a:pt x="3830819" y="1765299"/>
                  </a:lnTo>
                  <a:close/>
                </a:path>
                <a:path w="5242559" h="2743200">
                  <a:moveTo>
                    <a:pt x="1351043" y="1015999"/>
                  </a:moveTo>
                  <a:lnTo>
                    <a:pt x="412123" y="1015999"/>
                  </a:lnTo>
                  <a:lnTo>
                    <a:pt x="708642" y="939799"/>
                  </a:lnTo>
                  <a:lnTo>
                    <a:pt x="756784" y="914399"/>
                  </a:lnTo>
                  <a:lnTo>
                    <a:pt x="850673" y="888999"/>
                  </a:lnTo>
                  <a:lnTo>
                    <a:pt x="874350" y="850899"/>
                  </a:lnTo>
                  <a:lnTo>
                    <a:pt x="906569" y="812799"/>
                  </a:lnTo>
                  <a:lnTo>
                    <a:pt x="945869" y="787399"/>
                  </a:lnTo>
                  <a:lnTo>
                    <a:pt x="990791" y="774699"/>
                  </a:lnTo>
                  <a:lnTo>
                    <a:pt x="1039875" y="761999"/>
                  </a:lnTo>
                  <a:lnTo>
                    <a:pt x="1084996" y="774699"/>
                  </a:lnTo>
                  <a:lnTo>
                    <a:pt x="1126494" y="787399"/>
                  </a:lnTo>
                  <a:lnTo>
                    <a:pt x="1163452" y="812799"/>
                  </a:lnTo>
                  <a:lnTo>
                    <a:pt x="1194949" y="850899"/>
                  </a:lnTo>
                  <a:lnTo>
                    <a:pt x="1220068" y="888999"/>
                  </a:lnTo>
                  <a:lnTo>
                    <a:pt x="1235307" y="914399"/>
                  </a:lnTo>
                  <a:lnTo>
                    <a:pt x="1252447" y="927099"/>
                  </a:lnTo>
                  <a:lnTo>
                    <a:pt x="1271698" y="952499"/>
                  </a:lnTo>
                  <a:lnTo>
                    <a:pt x="1293272" y="977899"/>
                  </a:lnTo>
                  <a:lnTo>
                    <a:pt x="1294398" y="977899"/>
                  </a:lnTo>
                  <a:lnTo>
                    <a:pt x="1333076" y="1003299"/>
                  </a:lnTo>
                  <a:lnTo>
                    <a:pt x="1351043" y="1015999"/>
                  </a:lnTo>
                  <a:close/>
                </a:path>
                <a:path w="5242559" h="2743200">
                  <a:moveTo>
                    <a:pt x="2740895" y="1244599"/>
                  </a:moveTo>
                  <a:lnTo>
                    <a:pt x="2510701" y="1244599"/>
                  </a:lnTo>
                  <a:lnTo>
                    <a:pt x="2560884" y="1219199"/>
                  </a:lnTo>
                  <a:lnTo>
                    <a:pt x="2610023" y="1206499"/>
                  </a:lnTo>
                  <a:lnTo>
                    <a:pt x="2658040" y="1181099"/>
                  </a:lnTo>
                  <a:lnTo>
                    <a:pt x="2704855" y="1155699"/>
                  </a:lnTo>
                  <a:lnTo>
                    <a:pt x="2750389" y="1130299"/>
                  </a:lnTo>
                  <a:lnTo>
                    <a:pt x="2794564" y="1104899"/>
                  </a:lnTo>
                  <a:lnTo>
                    <a:pt x="2837300" y="1079499"/>
                  </a:lnTo>
                  <a:lnTo>
                    <a:pt x="2869925" y="1041399"/>
                  </a:lnTo>
                  <a:lnTo>
                    <a:pt x="2888824" y="1003299"/>
                  </a:lnTo>
                  <a:lnTo>
                    <a:pt x="2894737" y="965199"/>
                  </a:lnTo>
                  <a:lnTo>
                    <a:pt x="2912032" y="927099"/>
                  </a:lnTo>
                  <a:lnTo>
                    <a:pt x="2940745" y="888999"/>
                  </a:lnTo>
                  <a:lnTo>
                    <a:pt x="2978217" y="850899"/>
                  </a:lnTo>
                  <a:lnTo>
                    <a:pt x="3021790" y="838199"/>
                  </a:lnTo>
                  <a:lnTo>
                    <a:pt x="3068804" y="825499"/>
                  </a:lnTo>
                  <a:lnTo>
                    <a:pt x="3116600" y="825499"/>
                  </a:lnTo>
                  <a:lnTo>
                    <a:pt x="3161273" y="850899"/>
                  </a:lnTo>
                  <a:lnTo>
                    <a:pt x="3199564" y="876299"/>
                  </a:lnTo>
                  <a:lnTo>
                    <a:pt x="3229783" y="914399"/>
                  </a:lnTo>
                  <a:lnTo>
                    <a:pt x="3250243" y="952499"/>
                  </a:lnTo>
                  <a:lnTo>
                    <a:pt x="3259252" y="1003299"/>
                  </a:lnTo>
                  <a:lnTo>
                    <a:pt x="3255123" y="1054099"/>
                  </a:lnTo>
                  <a:lnTo>
                    <a:pt x="3237354" y="1092199"/>
                  </a:lnTo>
                  <a:lnTo>
                    <a:pt x="3208323" y="1130299"/>
                  </a:lnTo>
                  <a:lnTo>
                    <a:pt x="3170658" y="1168399"/>
                  </a:lnTo>
                  <a:lnTo>
                    <a:pt x="2871738" y="1168399"/>
                  </a:lnTo>
                  <a:lnTo>
                    <a:pt x="2851941" y="1181099"/>
                  </a:lnTo>
                  <a:lnTo>
                    <a:pt x="2805005" y="1193799"/>
                  </a:lnTo>
                  <a:lnTo>
                    <a:pt x="2761083" y="1231899"/>
                  </a:lnTo>
                  <a:lnTo>
                    <a:pt x="2740895" y="1244599"/>
                  </a:lnTo>
                  <a:close/>
                </a:path>
                <a:path w="5242559" h="2743200">
                  <a:moveTo>
                    <a:pt x="238720" y="1371599"/>
                  </a:moveTo>
                  <a:lnTo>
                    <a:pt x="197306" y="1358899"/>
                  </a:lnTo>
                  <a:lnTo>
                    <a:pt x="154140" y="1346199"/>
                  </a:lnTo>
                  <a:lnTo>
                    <a:pt x="109629" y="1320799"/>
                  </a:lnTo>
                  <a:lnTo>
                    <a:pt x="67626" y="1295399"/>
                  </a:lnTo>
                  <a:lnTo>
                    <a:pt x="33083" y="1269999"/>
                  </a:lnTo>
                  <a:lnTo>
                    <a:pt x="9406" y="1231899"/>
                  </a:lnTo>
                  <a:lnTo>
                    <a:pt x="0" y="1181099"/>
                  </a:lnTo>
                  <a:lnTo>
                    <a:pt x="8270" y="1130299"/>
                  </a:lnTo>
                  <a:lnTo>
                    <a:pt x="30513" y="1092199"/>
                  </a:lnTo>
                  <a:lnTo>
                    <a:pt x="62328" y="1054099"/>
                  </a:lnTo>
                  <a:lnTo>
                    <a:pt x="100338" y="1015999"/>
                  </a:lnTo>
                  <a:lnTo>
                    <a:pt x="141163" y="990599"/>
                  </a:lnTo>
                  <a:lnTo>
                    <a:pt x="217745" y="990599"/>
                  </a:lnTo>
                  <a:lnTo>
                    <a:pt x="313833" y="1015999"/>
                  </a:lnTo>
                  <a:lnTo>
                    <a:pt x="1351043" y="1015999"/>
                  </a:lnTo>
                  <a:lnTo>
                    <a:pt x="1369009" y="1028699"/>
                  </a:lnTo>
                  <a:lnTo>
                    <a:pt x="1387609" y="1041399"/>
                  </a:lnTo>
                  <a:lnTo>
                    <a:pt x="796377" y="1041399"/>
                  </a:lnTo>
                  <a:lnTo>
                    <a:pt x="658634" y="1079499"/>
                  </a:lnTo>
                  <a:lnTo>
                    <a:pt x="614747" y="1092199"/>
                  </a:lnTo>
                  <a:lnTo>
                    <a:pt x="572077" y="1117599"/>
                  </a:lnTo>
                  <a:lnTo>
                    <a:pt x="530745" y="1130299"/>
                  </a:lnTo>
                  <a:lnTo>
                    <a:pt x="490871" y="1155699"/>
                  </a:lnTo>
                  <a:lnTo>
                    <a:pt x="452576" y="1193799"/>
                  </a:lnTo>
                  <a:lnTo>
                    <a:pt x="415983" y="1219199"/>
                  </a:lnTo>
                  <a:lnTo>
                    <a:pt x="381212" y="1257299"/>
                  </a:lnTo>
                  <a:lnTo>
                    <a:pt x="348385" y="1295399"/>
                  </a:lnTo>
                  <a:lnTo>
                    <a:pt x="314666" y="1333499"/>
                  </a:lnTo>
                  <a:lnTo>
                    <a:pt x="277976" y="1358899"/>
                  </a:lnTo>
                  <a:lnTo>
                    <a:pt x="238720" y="1371599"/>
                  </a:lnTo>
                  <a:close/>
                </a:path>
                <a:path w="5242559" h="2743200">
                  <a:moveTo>
                    <a:pt x="1039875" y="1181099"/>
                  </a:moveTo>
                  <a:lnTo>
                    <a:pt x="985483" y="1168399"/>
                  </a:lnTo>
                  <a:lnTo>
                    <a:pt x="936687" y="1155699"/>
                  </a:lnTo>
                  <a:lnTo>
                    <a:pt x="895281" y="1117599"/>
                  </a:lnTo>
                  <a:lnTo>
                    <a:pt x="863061" y="1079499"/>
                  </a:lnTo>
                  <a:lnTo>
                    <a:pt x="847699" y="1041399"/>
                  </a:lnTo>
                  <a:lnTo>
                    <a:pt x="1387609" y="1041399"/>
                  </a:lnTo>
                  <a:lnTo>
                    <a:pt x="1406209" y="1054099"/>
                  </a:lnTo>
                  <a:lnTo>
                    <a:pt x="1448688" y="1066799"/>
                  </a:lnTo>
                  <a:lnTo>
                    <a:pt x="1470256" y="1079499"/>
                  </a:lnTo>
                  <a:lnTo>
                    <a:pt x="1225136" y="1079499"/>
                  </a:lnTo>
                  <a:lnTo>
                    <a:pt x="1213100" y="1092199"/>
                  </a:lnTo>
                  <a:lnTo>
                    <a:pt x="1203175" y="1092199"/>
                  </a:lnTo>
                  <a:lnTo>
                    <a:pt x="1171325" y="1130299"/>
                  </a:lnTo>
                  <a:lnTo>
                    <a:pt x="1132506" y="1155699"/>
                  </a:lnTo>
                  <a:lnTo>
                    <a:pt x="1088197" y="1168399"/>
                  </a:lnTo>
                  <a:lnTo>
                    <a:pt x="1039875" y="1181099"/>
                  </a:lnTo>
                  <a:close/>
                </a:path>
                <a:path w="5242559" h="2743200">
                  <a:moveTo>
                    <a:pt x="2109088" y="1676399"/>
                  </a:moveTo>
                  <a:lnTo>
                    <a:pt x="2055107" y="1676399"/>
                  </a:lnTo>
                  <a:lnTo>
                    <a:pt x="2028100" y="1663699"/>
                  </a:lnTo>
                  <a:lnTo>
                    <a:pt x="1999702" y="1638299"/>
                  </a:lnTo>
                  <a:lnTo>
                    <a:pt x="1968875" y="1600199"/>
                  </a:lnTo>
                  <a:lnTo>
                    <a:pt x="1934584" y="1549399"/>
                  </a:lnTo>
                  <a:lnTo>
                    <a:pt x="1895792" y="1498599"/>
                  </a:lnTo>
                  <a:lnTo>
                    <a:pt x="1866225" y="1460499"/>
                  </a:lnTo>
                  <a:lnTo>
                    <a:pt x="1834025" y="1422399"/>
                  </a:lnTo>
                  <a:lnTo>
                    <a:pt x="1799481" y="1396999"/>
                  </a:lnTo>
                  <a:lnTo>
                    <a:pt x="1762878" y="1358899"/>
                  </a:lnTo>
                  <a:lnTo>
                    <a:pt x="1724505" y="1333499"/>
                  </a:lnTo>
                  <a:lnTo>
                    <a:pt x="1684649" y="1308099"/>
                  </a:lnTo>
                  <a:lnTo>
                    <a:pt x="1643598" y="1282699"/>
                  </a:lnTo>
                  <a:lnTo>
                    <a:pt x="1559056" y="1231899"/>
                  </a:lnTo>
                  <a:lnTo>
                    <a:pt x="1404643" y="1155699"/>
                  </a:lnTo>
                  <a:lnTo>
                    <a:pt x="1326970" y="1130299"/>
                  </a:lnTo>
                  <a:lnTo>
                    <a:pt x="1250476" y="1092199"/>
                  </a:lnTo>
                  <a:lnTo>
                    <a:pt x="1238017" y="1079499"/>
                  </a:lnTo>
                  <a:lnTo>
                    <a:pt x="1470256" y="1079499"/>
                  </a:lnTo>
                  <a:lnTo>
                    <a:pt x="1749808" y="1244599"/>
                  </a:lnTo>
                  <a:lnTo>
                    <a:pt x="1793730" y="1257299"/>
                  </a:lnTo>
                  <a:lnTo>
                    <a:pt x="1838218" y="1282699"/>
                  </a:lnTo>
                  <a:lnTo>
                    <a:pt x="1883388" y="1295399"/>
                  </a:lnTo>
                  <a:lnTo>
                    <a:pt x="1929354" y="1320799"/>
                  </a:lnTo>
                  <a:lnTo>
                    <a:pt x="2024125" y="1346199"/>
                  </a:lnTo>
                  <a:lnTo>
                    <a:pt x="2073159" y="1346199"/>
                  </a:lnTo>
                  <a:lnTo>
                    <a:pt x="2123443" y="1358899"/>
                  </a:lnTo>
                  <a:lnTo>
                    <a:pt x="2639448" y="1358899"/>
                  </a:lnTo>
                  <a:lnTo>
                    <a:pt x="2626175" y="1384299"/>
                  </a:lnTo>
                  <a:lnTo>
                    <a:pt x="2605302" y="1422399"/>
                  </a:lnTo>
                  <a:lnTo>
                    <a:pt x="2613269" y="1435099"/>
                  </a:lnTo>
                  <a:lnTo>
                    <a:pt x="2405964" y="1435099"/>
                  </a:lnTo>
                  <a:lnTo>
                    <a:pt x="2381222" y="1447799"/>
                  </a:lnTo>
                  <a:lnTo>
                    <a:pt x="2354158" y="1460499"/>
                  </a:lnTo>
                  <a:lnTo>
                    <a:pt x="2324560" y="1473199"/>
                  </a:lnTo>
                  <a:lnTo>
                    <a:pt x="2292217" y="1498599"/>
                  </a:lnTo>
                  <a:lnTo>
                    <a:pt x="2245940" y="1562099"/>
                  </a:lnTo>
                  <a:lnTo>
                    <a:pt x="2205525" y="1600199"/>
                  </a:lnTo>
                  <a:lnTo>
                    <a:pt x="2169935" y="1638299"/>
                  </a:lnTo>
                  <a:lnTo>
                    <a:pt x="2138135" y="1663699"/>
                  </a:lnTo>
                  <a:lnTo>
                    <a:pt x="2109088" y="1676399"/>
                  </a:lnTo>
                  <a:close/>
                </a:path>
                <a:path w="5242559" h="2743200">
                  <a:moveTo>
                    <a:pt x="3079935" y="1193799"/>
                  </a:moveTo>
                  <a:lnTo>
                    <a:pt x="3032134" y="1193799"/>
                  </a:lnTo>
                  <a:lnTo>
                    <a:pt x="3007147" y="1181099"/>
                  </a:lnTo>
                  <a:lnTo>
                    <a:pt x="2982581" y="1181099"/>
                  </a:lnTo>
                  <a:lnTo>
                    <a:pt x="2958016" y="1168399"/>
                  </a:lnTo>
                  <a:lnTo>
                    <a:pt x="3170658" y="1168399"/>
                  </a:lnTo>
                  <a:lnTo>
                    <a:pt x="3126986" y="1181099"/>
                  </a:lnTo>
                  <a:lnTo>
                    <a:pt x="3079935" y="1193799"/>
                  </a:lnTo>
                  <a:close/>
                </a:path>
                <a:path w="5242559" h="2743200">
                  <a:moveTo>
                    <a:pt x="3412699" y="1943099"/>
                  </a:moveTo>
                  <a:lnTo>
                    <a:pt x="3116600" y="1943099"/>
                  </a:lnTo>
                  <a:lnTo>
                    <a:pt x="2829628" y="1854199"/>
                  </a:lnTo>
                  <a:lnTo>
                    <a:pt x="2630923" y="1714499"/>
                  </a:lnTo>
                  <a:lnTo>
                    <a:pt x="2515417" y="1600199"/>
                  </a:lnTo>
                  <a:lnTo>
                    <a:pt x="2478041" y="1549399"/>
                  </a:lnTo>
                  <a:lnTo>
                    <a:pt x="2472410" y="1549399"/>
                  </a:lnTo>
                  <a:lnTo>
                    <a:pt x="2467905" y="1536699"/>
                  </a:lnTo>
                  <a:lnTo>
                    <a:pt x="2464526" y="1536699"/>
                  </a:lnTo>
                  <a:lnTo>
                    <a:pt x="2456766" y="1523999"/>
                  </a:lnTo>
                  <a:lnTo>
                    <a:pt x="2448900" y="1511299"/>
                  </a:lnTo>
                  <a:lnTo>
                    <a:pt x="2441246" y="1498599"/>
                  </a:lnTo>
                  <a:lnTo>
                    <a:pt x="2434119" y="1485899"/>
                  </a:lnTo>
                  <a:lnTo>
                    <a:pt x="2430740" y="1485899"/>
                  </a:lnTo>
                  <a:lnTo>
                    <a:pt x="2423983" y="1473199"/>
                  </a:lnTo>
                  <a:lnTo>
                    <a:pt x="2420604" y="1460499"/>
                  </a:lnTo>
                  <a:lnTo>
                    <a:pt x="2416100" y="1460499"/>
                  </a:lnTo>
                  <a:lnTo>
                    <a:pt x="2412721" y="1447799"/>
                  </a:lnTo>
                  <a:lnTo>
                    <a:pt x="2408216" y="1435099"/>
                  </a:lnTo>
                  <a:lnTo>
                    <a:pt x="2613269" y="1435099"/>
                  </a:lnTo>
                  <a:lnTo>
                    <a:pt x="2657919" y="1498599"/>
                  </a:lnTo>
                  <a:lnTo>
                    <a:pt x="2690910" y="1536699"/>
                  </a:lnTo>
                  <a:lnTo>
                    <a:pt x="2727636" y="1574799"/>
                  </a:lnTo>
                  <a:lnTo>
                    <a:pt x="2767554" y="1600199"/>
                  </a:lnTo>
                  <a:lnTo>
                    <a:pt x="2810123" y="1625599"/>
                  </a:lnTo>
                  <a:lnTo>
                    <a:pt x="2854802" y="1663699"/>
                  </a:lnTo>
                  <a:lnTo>
                    <a:pt x="2901050" y="1676399"/>
                  </a:lnTo>
                  <a:lnTo>
                    <a:pt x="2996086" y="1727199"/>
                  </a:lnTo>
                  <a:lnTo>
                    <a:pt x="3090901" y="1752599"/>
                  </a:lnTo>
                  <a:lnTo>
                    <a:pt x="3136872" y="1752599"/>
                  </a:lnTo>
                  <a:lnTo>
                    <a:pt x="3184368" y="1765299"/>
                  </a:lnTo>
                  <a:lnTo>
                    <a:pt x="3830819" y="1765299"/>
                  </a:lnTo>
                  <a:lnTo>
                    <a:pt x="3771932" y="1803399"/>
                  </a:lnTo>
                  <a:lnTo>
                    <a:pt x="3730924" y="1828799"/>
                  </a:lnTo>
                  <a:lnTo>
                    <a:pt x="3688679" y="1854199"/>
                  </a:lnTo>
                  <a:lnTo>
                    <a:pt x="3645260" y="1866899"/>
                  </a:lnTo>
                  <a:lnTo>
                    <a:pt x="3600728" y="1892299"/>
                  </a:lnTo>
                  <a:lnTo>
                    <a:pt x="3461068" y="1930399"/>
                  </a:lnTo>
                  <a:lnTo>
                    <a:pt x="3412699" y="1943099"/>
                  </a:lnTo>
                  <a:close/>
                </a:path>
                <a:path w="5242559" h="2743200">
                  <a:moveTo>
                    <a:pt x="5054354" y="2743199"/>
                  </a:moveTo>
                  <a:lnTo>
                    <a:pt x="4933873" y="2743199"/>
                  </a:lnTo>
                  <a:lnTo>
                    <a:pt x="4889958" y="2730499"/>
                  </a:lnTo>
                  <a:lnTo>
                    <a:pt x="4798932" y="2705099"/>
                  </a:lnTo>
                  <a:lnTo>
                    <a:pt x="4660504" y="2628899"/>
                  </a:lnTo>
                  <a:lnTo>
                    <a:pt x="4615483" y="2603499"/>
                  </a:lnTo>
                  <a:lnTo>
                    <a:pt x="4571700" y="2578099"/>
                  </a:lnTo>
                  <a:lnTo>
                    <a:pt x="4529562" y="2552699"/>
                  </a:lnTo>
                  <a:lnTo>
                    <a:pt x="4489475" y="2527299"/>
                  </a:lnTo>
                  <a:lnTo>
                    <a:pt x="4451845" y="2489199"/>
                  </a:lnTo>
                  <a:lnTo>
                    <a:pt x="4417079" y="2463799"/>
                  </a:lnTo>
                  <a:lnTo>
                    <a:pt x="4385584" y="2438399"/>
                  </a:lnTo>
                  <a:lnTo>
                    <a:pt x="4357765" y="2400299"/>
                  </a:lnTo>
                  <a:lnTo>
                    <a:pt x="4334029" y="2374899"/>
                  </a:lnTo>
                  <a:lnTo>
                    <a:pt x="3886925" y="1727199"/>
                  </a:lnTo>
                  <a:lnTo>
                    <a:pt x="4469084" y="1727199"/>
                  </a:lnTo>
                  <a:lnTo>
                    <a:pt x="4593722" y="1790699"/>
                  </a:lnTo>
                  <a:lnTo>
                    <a:pt x="4643321" y="1828799"/>
                  </a:lnTo>
                  <a:lnTo>
                    <a:pt x="4692230" y="1854199"/>
                  </a:lnTo>
                  <a:lnTo>
                    <a:pt x="4740099" y="1879599"/>
                  </a:lnTo>
                  <a:lnTo>
                    <a:pt x="4786576" y="1904999"/>
                  </a:lnTo>
                  <a:lnTo>
                    <a:pt x="4831309" y="1943099"/>
                  </a:lnTo>
                  <a:lnTo>
                    <a:pt x="4873946" y="1968499"/>
                  </a:lnTo>
                  <a:lnTo>
                    <a:pt x="4914137" y="1993899"/>
                  </a:lnTo>
                  <a:lnTo>
                    <a:pt x="4951529" y="2031999"/>
                  </a:lnTo>
                  <a:lnTo>
                    <a:pt x="4985770" y="2057399"/>
                  </a:lnTo>
                  <a:lnTo>
                    <a:pt x="5016510" y="2082799"/>
                  </a:lnTo>
                  <a:lnTo>
                    <a:pt x="5040403" y="2108199"/>
                  </a:lnTo>
                  <a:lnTo>
                    <a:pt x="5065539" y="2133599"/>
                  </a:lnTo>
                  <a:lnTo>
                    <a:pt x="5091267" y="2158999"/>
                  </a:lnTo>
                  <a:lnTo>
                    <a:pt x="5116938" y="2197099"/>
                  </a:lnTo>
                  <a:lnTo>
                    <a:pt x="5141901" y="2235199"/>
                  </a:lnTo>
                  <a:lnTo>
                    <a:pt x="5165505" y="2260599"/>
                  </a:lnTo>
                  <a:lnTo>
                    <a:pt x="5187099" y="2298699"/>
                  </a:lnTo>
                  <a:lnTo>
                    <a:pt x="5206034" y="2349499"/>
                  </a:lnTo>
                  <a:lnTo>
                    <a:pt x="5221657" y="2387599"/>
                  </a:lnTo>
                  <a:lnTo>
                    <a:pt x="5233320" y="2425699"/>
                  </a:lnTo>
                  <a:lnTo>
                    <a:pt x="5240371" y="2463799"/>
                  </a:lnTo>
                  <a:lnTo>
                    <a:pt x="5242160" y="2501899"/>
                  </a:lnTo>
                  <a:lnTo>
                    <a:pt x="5238036" y="2552699"/>
                  </a:lnTo>
                  <a:lnTo>
                    <a:pt x="5227349" y="2590799"/>
                  </a:lnTo>
                  <a:lnTo>
                    <a:pt x="5209448" y="2628899"/>
                  </a:lnTo>
                  <a:lnTo>
                    <a:pt x="5183683" y="2666999"/>
                  </a:lnTo>
                  <a:lnTo>
                    <a:pt x="5149402" y="2692399"/>
                  </a:lnTo>
                  <a:lnTo>
                    <a:pt x="5121223" y="2717799"/>
                  </a:lnTo>
                  <a:lnTo>
                    <a:pt x="5089405" y="2730499"/>
                  </a:lnTo>
                  <a:lnTo>
                    <a:pt x="5054354" y="2743199"/>
                  </a:lnTo>
                  <a:close/>
                </a:path>
                <a:path w="5242559" h="2743200">
                  <a:moveTo>
                    <a:pt x="3263007" y="1955799"/>
                  </a:moveTo>
                  <a:lnTo>
                    <a:pt x="3226511" y="1943099"/>
                  </a:lnTo>
                  <a:lnTo>
                    <a:pt x="3313607" y="1943099"/>
                  </a:lnTo>
                  <a:lnTo>
                    <a:pt x="3263007" y="1955799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1882843"/>
            <a:ext cx="731266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90" dirty="0" smtClean="0">
                <a:solidFill>
                  <a:srgbClr val="373850"/>
                </a:solidFill>
              </a:rPr>
              <a:t>RELEVANCE OF THE PROJECT</a:t>
            </a:r>
            <a:endParaRPr spc="130" dirty="0">
              <a:solidFill>
                <a:srgbClr val="37385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877" y="3534624"/>
            <a:ext cx="86106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55" dirty="0">
                <a:latin typeface="Verdana"/>
                <a:cs typeface="Verdana"/>
              </a:rPr>
              <a:t>T</a:t>
            </a:r>
            <a:r>
              <a:rPr sz="2800" spc="55" dirty="0" smtClean="0">
                <a:latin typeface="Verdana"/>
                <a:cs typeface="Verdana"/>
              </a:rPr>
              <a:t>he </a:t>
            </a:r>
            <a:r>
              <a:rPr sz="2800" spc="25" dirty="0">
                <a:latin typeface="Verdana"/>
                <a:cs typeface="Verdana"/>
              </a:rPr>
              <a:t>organization </a:t>
            </a:r>
            <a:r>
              <a:rPr sz="2800" spc="65" dirty="0">
                <a:latin typeface="Verdana"/>
                <a:cs typeface="Verdana"/>
              </a:rPr>
              <a:t>can </a:t>
            </a:r>
            <a:r>
              <a:rPr sz="2800" spc="-50" dirty="0">
                <a:latin typeface="Verdana"/>
                <a:cs typeface="Verdana"/>
              </a:rPr>
              <a:t>easily </a:t>
            </a:r>
            <a:r>
              <a:rPr sz="2800" spc="50" dirty="0">
                <a:latin typeface="Verdana"/>
                <a:cs typeface="Verdana"/>
              </a:rPr>
              <a:t>predict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10" dirty="0">
                <a:latin typeface="Verdana"/>
                <a:cs typeface="Verdana"/>
              </a:rPr>
              <a:t>weekly 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0" dirty="0">
                <a:latin typeface="Verdana"/>
                <a:cs typeface="Verdana"/>
              </a:rPr>
              <a:t>s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95" dirty="0" smtClean="0">
                <a:latin typeface="Verdana"/>
                <a:cs typeface="Verdana"/>
              </a:rPr>
              <a:t>s</a:t>
            </a:r>
            <a:r>
              <a:rPr sz="2800" spc="25" dirty="0" smtClean="0">
                <a:latin typeface="Verdana"/>
                <a:cs typeface="Verdana"/>
              </a:rPr>
              <a:t>t</a:t>
            </a:r>
            <a:r>
              <a:rPr sz="2800" spc="50" dirty="0" smtClean="0">
                <a:latin typeface="Verdana"/>
                <a:cs typeface="Verdana"/>
              </a:rPr>
              <a:t>o</a:t>
            </a:r>
            <a:r>
              <a:rPr sz="2800" spc="-80" dirty="0" smtClean="0">
                <a:latin typeface="Verdana"/>
                <a:cs typeface="Verdana"/>
              </a:rPr>
              <a:t>r</a:t>
            </a:r>
            <a:r>
              <a:rPr sz="2800" spc="20" dirty="0" smtClean="0">
                <a:latin typeface="Verdana"/>
                <a:cs typeface="Verdana"/>
              </a:rPr>
              <a:t>e</a:t>
            </a:r>
            <a:r>
              <a:rPr lang="en-IN" sz="2800" spc="20" dirty="0" smtClean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Font typeface="Arial" pitchFamily="34" charset="0"/>
              <a:buChar char="•"/>
            </a:pPr>
            <a:r>
              <a:rPr sz="2800" spc="-145" dirty="0">
                <a:latin typeface="Verdana"/>
                <a:cs typeface="Verdana"/>
              </a:rPr>
              <a:t>v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105" dirty="0">
                <a:latin typeface="Verdana"/>
                <a:cs typeface="Verdana"/>
              </a:rPr>
              <a:t>u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li</a:t>
            </a:r>
            <a:r>
              <a:rPr sz="2800" spc="-50" dirty="0">
                <a:latin typeface="Verdana"/>
                <a:cs typeface="Verdana"/>
              </a:rPr>
              <a:t>z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b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25" dirty="0">
                <a:latin typeface="Verdana"/>
                <a:cs typeface="Verdana"/>
              </a:rPr>
              <a:t>tt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16100"/>
              </a:lnSpc>
              <a:buFont typeface="Arial" pitchFamily="34" charset="0"/>
              <a:buChar char="•"/>
            </a:pPr>
            <a:r>
              <a:rPr sz="2800" spc="-30" dirty="0">
                <a:latin typeface="Verdana"/>
                <a:cs typeface="Verdana"/>
              </a:rPr>
              <a:t>This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should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then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help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to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optimize</a:t>
            </a:r>
            <a:r>
              <a:rPr sz="2800" spc="55" dirty="0">
                <a:latin typeface="Verdana"/>
                <a:cs typeface="Verdana"/>
              </a:rPr>
              <a:t> the </a:t>
            </a:r>
            <a:r>
              <a:rPr sz="2800" spc="60" dirty="0">
                <a:latin typeface="Verdana"/>
                <a:cs typeface="Verdana"/>
              </a:rPr>
              <a:t> manufacturing </a:t>
            </a:r>
            <a:r>
              <a:rPr sz="2800" spc="5" dirty="0">
                <a:latin typeface="Verdana"/>
                <a:cs typeface="Verdana"/>
              </a:rPr>
              <a:t>process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15" dirty="0">
                <a:latin typeface="Verdana"/>
                <a:cs typeface="Verdana"/>
              </a:rPr>
              <a:t>thereby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help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0" dirty="0">
                <a:latin typeface="Verdana"/>
                <a:cs typeface="Verdana"/>
              </a:rPr>
              <a:t>m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-20" dirty="0">
                <a:latin typeface="Verdana"/>
                <a:cs typeface="Verdana"/>
              </a:rPr>
              <a:t>il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5" dirty="0">
                <a:latin typeface="Verdana"/>
                <a:cs typeface="Verdana"/>
              </a:rPr>
              <a:t>g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11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85257"/>
            <a:ext cx="1310591" cy="1000006"/>
          </a:xfrm>
          <a:prstGeom prst="rect">
            <a:avLst/>
          </a:prstGeom>
        </p:spPr>
      </p:pic>
      <p:sp>
        <p:nvSpPr>
          <p:cNvPr id="12" name="object 9"/>
          <p:cNvSpPr/>
          <p:nvPr/>
        </p:nvSpPr>
        <p:spPr>
          <a:xfrm>
            <a:off x="1096261" y="3361413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643" y="4105277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643" y="460057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73534" y="3839841"/>
            <a:ext cx="7343775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2800" spc="-745" dirty="0">
                <a:latin typeface="Verdana"/>
                <a:cs typeface="Verdana"/>
              </a:rPr>
              <a:t>1</a:t>
            </a:r>
            <a:r>
              <a:rPr sz="2800" spc="-385" dirty="0">
                <a:latin typeface="Verdana"/>
                <a:cs typeface="Verdana"/>
              </a:rPr>
              <a:t>.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85" dirty="0">
                <a:latin typeface="Verdana"/>
                <a:cs typeface="Verdana"/>
              </a:rPr>
              <a:t>S</a:t>
            </a:r>
            <a:r>
              <a:rPr sz="2800" spc="50" dirty="0">
                <a:latin typeface="Verdana"/>
                <a:cs typeface="Verdana"/>
              </a:rPr>
              <a:t>t</a:t>
            </a:r>
            <a:r>
              <a:rPr sz="2800" spc="70" dirty="0">
                <a:latin typeface="Verdana"/>
                <a:cs typeface="Verdana"/>
              </a:rPr>
              <a:t>o</a:t>
            </a:r>
            <a:r>
              <a:rPr sz="2800" spc="-55" dirty="0">
                <a:latin typeface="Verdana"/>
                <a:cs typeface="Verdana"/>
              </a:rPr>
              <a:t>r</a:t>
            </a:r>
            <a:r>
              <a:rPr sz="2800" spc="40" dirty="0">
                <a:latin typeface="Verdana"/>
                <a:cs typeface="Verdana"/>
              </a:rPr>
              <a:t>e</a:t>
            </a:r>
            <a:r>
              <a:rPr sz="2800" spc="-60" dirty="0"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55" dirty="0">
                <a:latin typeface="Verdana"/>
                <a:cs typeface="Verdana"/>
              </a:rPr>
              <a:t>Anonymized </a:t>
            </a:r>
            <a:r>
              <a:rPr sz="2800" spc="35" dirty="0">
                <a:latin typeface="Verdana"/>
                <a:cs typeface="Verdana"/>
              </a:rPr>
              <a:t>information </a:t>
            </a:r>
            <a:r>
              <a:rPr sz="2800" spc="60" dirty="0">
                <a:latin typeface="Verdana"/>
                <a:cs typeface="Verdana"/>
              </a:rPr>
              <a:t>about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-65" dirty="0">
                <a:latin typeface="Verdana"/>
                <a:cs typeface="Verdana"/>
              </a:rPr>
              <a:t>45 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stores, </a:t>
            </a:r>
            <a:r>
              <a:rPr sz="2800" spc="60" dirty="0">
                <a:latin typeface="Verdana"/>
                <a:cs typeface="Verdana"/>
              </a:rPr>
              <a:t>indicating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10" dirty="0">
                <a:latin typeface="Verdana"/>
                <a:cs typeface="Verdana"/>
              </a:rPr>
              <a:t>type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-35" dirty="0">
                <a:latin typeface="Verdana"/>
                <a:cs typeface="Verdana"/>
              </a:rPr>
              <a:t>size </a:t>
            </a:r>
            <a:r>
              <a:rPr sz="2800" spc="5" dirty="0">
                <a:latin typeface="Verdana"/>
                <a:cs typeface="Verdana"/>
              </a:rPr>
              <a:t>of 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store.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6207" y="3361416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13184" y="707"/>
            <a:ext cx="5975350" cy="5388610"/>
          </a:xfrm>
          <a:custGeom>
            <a:avLst/>
            <a:gdLst/>
            <a:ahLst/>
            <a:cxnLst/>
            <a:rect l="l" t="t" r="r" b="b"/>
            <a:pathLst>
              <a:path w="5975350" h="5388610">
                <a:moveTo>
                  <a:pt x="5974814" y="5388274"/>
                </a:moveTo>
                <a:lnTo>
                  <a:pt x="5908448" y="5370226"/>
                </a:lnTo>
                <a:lnTo>
                  <a:pt x="5864764" y="5357483"/>
                </a:lnTo>
                <a:lnTo>
                  <a:pt x="5821226" y="5344134"/>
                </a:lnTo>
                <a:lnTo>
                  <a:pt x="5777843" y="5330178"/>
                </a:lnTo>
                <a:lnTo>
                  <a:pt x="5734620" y="5315615"/>
                </a:lnTo>
                <a:lnTo>
                  <a:pt x="5691565" y="5300445"/>
                </a:lnTo>
                <a:lnTo>
                  <a:pt x="5648684" y="5284669"/>
                </a:lnTo>
                <a:lnTo>
                  <a:pt x="5605984" y="5268285"/>
                </a:lnTo>
                <a:lnTo>
                  <a:pt x="5563472" y="5251295"/>
                </a:lnTo>
                <a:lnTo>
                  <a:pt x="5521155" y="5233698"/>
                </a:lnTo>
                <a:lnTo>
                  <a:pt x="5479040" y="5215495"/>
                </a:lnTo>
                <a:lnTo>
                  <a:pt x="5437133" y="5196684"/>
                </a:lnTo>
                <a:lnTo>
                  <a:pt x="5395441" y="5177267"/>
                </a:lnTo>
                <a:lnTo>
                  <a:pt x="5353972" y="5157243"/>
                </a:lnTo>
                <a:lnTo>
                  <a:pt x="5312731" y="5136612"/>
                </a:lnTo>
                <a:lnTo>
                  <a:pt x="5271726" y="5115375"/>
                </a:lnTo>
                <a:lnTo>
                  <a:pt x="5230964" y="5093530"/>
                </a:lnTo>
                <a:lnTo>
                  <a:pt x="5190452" y="5071079"/>
                </a:lnTo>
                <a:lnTo>
                  <a:pt x="5150196" y="5048021"/>
                </a:lnTo>
                <a:lnTo>
                  <a:pt x="5110203" y="5024356"/>
                </a:lnTo>
                <a:lnTo>
                  <a:pt x="5070480" y="5000085"/>
                </a:lnTo>
                <a:lnTo>
                  <a:pt x="5031034" y="4975206"/>
                </a:lnTo>
                <a:lnTo>
                  <a:pt x="4991871" y="4949721"/>
                </a:lnTo>
                <a:lnTo>
                  <a:pt x="4953000" y="4923629"/>
                </a:lnTo>
                <a:lnTo>
                  <a:pt x="4914425" y="4896930"/>
                </a:lnTo>
                <a:lnTo>
                  <a:pt x="4876155" y="4869625"/>
                </a:lnTo>
                <a:lnTo>
                  <a:pt x="4838196" y="4841713"/>
                </a:lnTo>
                <a:lnTo>
                  <a:pt x="4800554" y="4813193"/>
                </a:lnTo>
                <a:lnTo>
                  <a:pt x="4763238" y="4784068"/>
                </a:lnTo>
                <a:lnTo>
                  <a:pt x="4726253" y="4754335"/>
                </a:lnTo>
                <a:lnTo>
                  <a:pt x="4689606" y="4723995"/>
                </a:lnTo>
                <a:lnTo>
                  <a:pt x="4653305" y="4693049"/>
                </a:lnTo>
                <a:lnTo>
                  <a:pt x="4617356" y="4661496"/>
                </a:lnTo>
                <a:lnTo>
                  <a:pt x="4581765" y="4629336"/>
                </a:lnTo>
                <a:lnTo>
                  <a:pt x="4546541" y="4596570"/>
                </a:lnTo>
                <a:lnTo>
                  <a:pt x="4511689" y="4563196"/>
                </a:lnTo>
                <a:lnTo>
                  <a:pt x="4477216" y="4529216"/>
                </a:lnTo>
                <a:lnTo>
                  <a:pt x="320680" y="372305"/>
                </a:lnTo>
                <a:lnTo>
                  <a:pt x="286122" y="337219"/>
                </a:lnTo>
                <a:lnTo>
                  <a:pt x="252118" y="301657"/>
                </a:lnTo>
                <a:lnTo>
                  <a:pt x="218667" y="265617"/>
                </a:lnTo>
                <a:lnTo>
                  <a:pt x="185769" y="229102"/>
                </a:lnTo>
                <a:lnTo>
                  <a:pt x="153424" y="192110"/>
                </a:lnTo>
                <a:lnTo>
                  <a:pt x="121633" y="154641"/>
                </a:lnTo>
                <a:lnTo>
                  <a:pt x="90395" y="116695"/>
                </a:lnTo>
                <a:lnTo>
                  <a:pt x="59710" y="78273"/>
                </a:lnTo>
                <a:lnTo>
                  <a:pt x="29578" y="39375"/>
                </a:lnTo>
                <a:lnTo>
                  <a:pt x="0" y="0"/>
                </a:lnTo>
                <a:lnTo>
                  <a:pt x="5974814" y="0"/>
                </a:lnTo>
                <a:lnTo>
                  <a:pt x="5974814" y="5388274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7"/>
            <a:ext cx="1581258" cy="10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8131" y="8252126"/>
            <a:ext cx="1637767" cy="100000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30" y="5257893"/>
            <a:ext cx="14973935" cy="5029200"/>
            <a:chOff x="2530" y="5257893"/>
            <a:chExt cx="14973935" cy="5029200"/>
          </a:xfrm>
        </p:grpSpPr>
        <p:sp>
          <p:nvSpPr>
            <p:cNvPr id="10" name="object 10"/>
            <p:cNvSpPr/>
            <p:nvPr/>
          </p:nvSpPr>
          <p:spPr>
            <a:xfrm>
              <a:off x="2530" y="8256710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0" y="5257893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2308" y="6810872"/>
              <a:ext cx="10353674" cy="83819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6907" y="3833115"/>
            <a:ext cx="1375752" cy="131107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23507" y="2455882"/>
            <a:ext cx="2559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solidFill>
                  <a:srgbClr val="373850"/>
                </a:solidFill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4105275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4600575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3448" y="3839838"/>
            <a:ext cx="7346315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35" dirty="0">
                <a:latin typeface="Verdana"/>
                <a:cs typeface="Verdana"/>
              </a:rPr>
              <a:t>Features</a:t>
            </a:r>
            <a:endParaRPr sz="280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25" dirty="0">
                <a:latin typeface="Verdana"/>
                <a:cs typeface="Verdana"/>
              </a:rPr>
              <a:t>Contains </a:t>
            </a:r>
            <a:r>
              <a:rPr sz="2800" spc="35" dirty="0">
                <a:latin typeface="Verdana"/>
                <a:cs typeface="Verdana"/>
              </a:rPr>
              <a:t>additional </a:t>
            </a:r>
            <a:r>
              <a:rPr sz="2800" spc="25" dirty="0">
                <a:latin typeface="Verdana"/>
                <a:cs typeface="Verdana"/>
              </a:rPr>
              <a:t>data </a:t>
            </a:r>
            <a:r>
              <a:rPr sz="2800" spc="10" dirty="0">
                <a:latin typeface="Verdana"/>
                <a:cs typeface="Verdana"/>
              </a:rPr>
              <a:t>related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55" dirty="0">
                <a:latin typeface="Verdana"/>
                <a:cs typeface="Verdana"/>
              </a:rPr>
              <a:t>the 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store, </a:t>
            </a:r>
            <a:r>
              <a:rPr sz="2800" spc="15" dirty="0">
                <a:latin typeface="Verdana"/>
                <a:cs typeface="Verdana"/>
              </a:rPr>
              <a:t>department, </a:t>
            </a:r>
            <a:r>
              <a:rPr sz="2800" spc="75" dirty="0">
                <a:latin typeface="Verdana"/>
                <a:cs typeface="Verdana"/>
              </a:rPr>
              <a:t>and </a:t>
            </a:r>
            <a:r>
              <a:rPr sz="2800" spc="25" dirty="0">
                <a:latin typeface="Verdana"/>
                <a:cs typeface="Verdana"/>
              </a:rPr>
              <a:t>regional </a:t>
            </a:r>
            <a:r>
              <a:rPr sz="2800" spc="-25" dirty="0">
                <a:latin typeface="Verdana"/>
                <a:cs typeface="Verdana"/>
              </a:rPr>
              <a:t>activity 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145" dirty="0">
                <a:latin typeface="Verdana"/>
                <a:cs typeface="Verdana"/>
              </a:rPr>
              <a:t>v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42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6207" y="3361411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13184" y="704"/>
            <a:ext cx="5975350" cy="5388610"/>
          </a:xfrm>
          <a:custGeom>
            <a:avLst/>
            <a:gdLst/>
            <a:ahLst/>
            <a:cxnLst/>
            <a:rect l="l" t="t" r="r" b="b"/>
            <a:pathLst>
              <a:path w="5975350" h="5388610">
                <a:moveTo>
                  <a:pt x="5974814" y="5388274"/>
                </a:moveTo>
                <a:lnTo>
                  <a:pt x="5908448" y="5370226"/>
                </a:lnTo>
                <a:lnTo>
                  <a:pt x="5864764" y="5357483"/>
                </a:lnTo>
                <a:lnTo>
                  <a:pt x="5821226" y="5344134"/>
                </a:lnTo>
                <a:lnTo>
                  <a:pt x="5777843" y="5330178"/>
                </a:lnTo>
                <a:lnTo>
                  <a:pt x="5734620" y="5315615"/>
                </a:lnTo>
                <a:lnTo>
                  <a:pt x="5691565" y="5300445"/>
                </a:lnTo>
                <a:lnTo>
                  <a:pt x="5648684" y="5284669"/>
                </a:lnTo>
                <a:lnTo>
                  <a:pt x="5605984" y="5268285"/>
                </a:lnTo>
                <a:lnTo>
                  <a:pt x="5563472" y="5251295"/>
                </a:lnTo>
                <a:lnTo>
                  <a:pt x="5521155" y="5233698"/>
                </a:lnTo>
                <a:lnTo>
                  <a:pt x="5479040" y="5215495"/>
                </a:lnTo>
                <a:lnTo>
                  <a:pt x="5437133" y="5196684"/>
                </a:lnTo>
                <a:lnTo>
                  <a:pt x="5395441" y="5177267"/>
                </a:lnTo>
                <a:lnTo>
                  <a:pt x="5353972" y="5157243"/>
                </a:lnTo>
                <a:lnTo>
                  <a:pt x="5312731" y="5136612"/>
                </a:lnTo>
                <a:lnTo>
                  <a:pt x="5271726" y="5115375"/>
                </a:lnTo>
                <a:lnTo>
                  <a:pt x="5230964" y="5093530"/>
                </a:lnTo>
                <a:lnTo>
                  <a:pt x="5190452" y="5071079"/>
                </a:lnTo>
                <a:lnTo>
                  <a:pt x="5150196" y="5048021"/>
                </a:lnTo>
                <a:lnTo>
                  <a:pt x="5110203" y="5024356"/>
                </a:lnTo>
                <a:lnTo>
                  <a:pt x="5070480" y="5000085"/>
                </a:lnTo>
                <a:lnTo>
                  <a:pt x="5031034" y="4975206"/>
                </a:lnTo>
                <a:lnTo>
                  <a:pt x="4991871" y="4949721"/>
                </a:lnTo>
                <a:lnTo>
                  <a:pt x="4953000" y="4923629"/>
                </a:lnTo>
                <a:lnTo>
                  <a:pt x="4914425" y="4896930"/>
                </a:lnTo>
                <a:lnTo>
                  <a:pt x="4876155" y="4869625"/>
                </a:lnTo>
                <a:lnTo>
                  <a:pt x="4838196" y="4841713"/>
                </a:lnTo>
                <a:lnTo>
                  <a:pt x="4800554" y="4813193"/>
                </a:lnTo>
                <a:lnTo>
                  <a:pt x="4763238" y="4784068"/>
                </a:lnTo>
                <a:lnTo>
                  <a:pt x="4726253" y="4754335"/>
                </a:lnTo>
                <a:lnTo>
                  <a:pt x="4689606" y="4723995"/>
                </a:lnTo>
                <a:lnTo>
                  <a:pt x="4653305" y="4693049"/>
                </a:lnTo>
                <a:lnTo>
                  <a:pt x="4617356" y="4661496"/>
                </a:lnTo>
                <a:lnTo>
                  <a:pt x="4581765" y="4629336"/>
                </a:lnTo>
                <a:lnTo>
                  <a:pt x="4546541" y="4596570"/>
                </a:lnTo>
                <a:lnTo>
                  <a:pt x="4511689" y="4563196"/>
                </a:lnTo>
                <a:lnTo>
                  <a:pt x="4477216" y="4529216"/>
                </a:lnTo>
                <a:lnTo>
                  <a:pt x="320680" y="372305"/>
                </a:lnTo>
                <a:lnTo>
                  <a:pt x="286122" y="337219"/>
                </a:lnTo>
                <a:lnTo>
                  <a:pt x="252118" y="301657"/>
                </a:lnTo>
                <a:lnTo>
                  <a:pt x="218667" y="265617"/>
                </a:lnTo>
                <a:lnTo>
                  <a:pt x="185769" y="229102"/>
                </a:lnTo>
                <a:lnTo>
                  <a:pt x="153424" y="192110"/>
                </a:lnTo>
                <a:lnTo>
                  <a:pt x="121633" y="154641"/>
                </a:lnTo>
                <a:lnTo>
                  <a:pt x="90395" y="116695"/>
                </a:lnTo>
                <a:lnTo>
                  <a:pt x="59710" y="78273"/>
                </a:lnTo>
                <a:lnTo>
                  <a:pt x="29578" y="39375"/>
                </a:lnTo>
                <a:lnTo>
                  <a:pt x="0" y="0"/>
                </a:lnTo>
                <a:lnTo>
                  <a:pt x="5974814" y="0"/>
                </a:lnTo>
                <a:lnTo>
                  <a:pt x="5974814" y="5388274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4"/>
            <a:ext cx="1581258" cy="10000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530" y="3940809"/>
            <a:ext cx="18143855" cy="6346190"/>
            <a:chOff x="2530" y="3940809"/>
            <a:chExt cx="18143855" cy="6346190"/>
          </a:xfrm>
        </p:grpSpPr>
        <p:sp>
          <p:nvSpPr>
            <p:cNvPr id="9" name="object 9"/>
            <p:cNvSpPr/>
            <p:nvPr/>
          </p:nvSpPr>
          <p:spPr>
            <a:xfrm>
              <a:off x="2530" y="8256710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0" y="5257893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8132" y="8252121"/>
              <a:ext cx="1637767" cy="10000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515" y="7041545"/>
              <a:ext cx="12963524" cy="14573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74786" y="3940809"/>
              <a:ext cx="1028700" cy="1524635"/>
            </a:xfrm>
            <a:custGeom>
              <a:avLst/>
              <a:gdLst/>
              <a:ahLst/>
              <a:cxnLst/>
              <a:rect l="l" t="t" r="r" b="b"/>
              <a:pathLst>
                <a:path w="1028700" h="1524635">
                  <a:moveTo>
                    <a:pt x="379374" y="517702"/>
                  </a:moveTo>
                  <a:lnTo>
                    <a:pt x="353631" y="478688"/>
                  </a:lnTo>
                  <a:lnTo>
                    <a:pt x="335470" y="474103"/>
                  </a:lnTo>
                  <a:lnTo>
                    <a:pt x="335470" y="518998"/>
                  </a:lnTo>
                  <a:lnTo>
                    <a:pt x="335407" y="519518"/>
                  </a:lnTo>
                  <a:lnTo>
                    <a:pt x="306628" y="546938"/>
                  </a:lnTo>
                  <a:lnTo>
                    <a:pt x="292912" y="575525"/>
                  </a:lnTo>
                  <a:lnTo>
                    <a:pt x="293319" y="586384"/>
                  </a:lnTo>
                  <a:lnTo>
                    <a:pt x="299516" y="625043"/>
                  </a:lnTo>
                  <a:lnTo>
                    <a:pt x="299542" y="625932"/>
                  </a:lnTo>
                  <a:lnTo>
                    <a:pt x="299097" y="626249"/>
                  </a:lnTo>
                  <a:lnTo>
                    <a:pt x="298894" y="626249"/>
                  </a:lnTo>
                  <a:lnTo>
                    <a:pt x="296608" y="625043"/>
                  </a:lnTo>
                  <a:lnTo>
                    <a:pt x="257124" y="603770"/>
                  </a:lnTo>
                  <a:lnTo>
                    <a:pt x="249821" y="601980"/>
                  </a:lnTo>
                  <a:lnTo>
                    <a:pt x="235508" y="601980"/>
                  </a:lnTo>
                  <a:lnTo>
                    <a:pt x="228523" y="603618"/>
                  </a:lnTo>
                  <a:lnTo>
                    <a:pt x="186982" y="624903"/>
                  </a:lnTo>
                  <a:lnTo>
                    <a:pt x="186639" y="625043"/>
                  </a:lnTo>
                  <a:lnTo>
                    <a:pt x="186512" y="625043"/>
                  </a:lnTo>
                  <a:lnTo>
                    <a:pt x="186220" y="624903"/>
                  </a:lnTo>
                  <a:lnTo>
                    <a:pt x="186016" y="624662"/>
                  </a:lnTo>
                  <a:lnTo>
                    <a:pt x="185928" y="624522"/>
                  </a:lnTo>
                  <a:lnTo>
                    <a:pt x="193065" y="585304"/>
                  </a:lnTo>
                  <a:lnTo>
                    <a:pt x="193700" y="574459"/>
                  </a:lnTo>
                  <a:lnTo>
                    <a:pt x="191744" y="563918"/>
                  </a:lnTo>
                  <a:lnTo>
                    <a:pt x="187325" y="554139"/>
                  </a:lnTo>
                  <a:lnTo>
                    <a:pt x="180606" y="545592"/>
                  </a:lnTo>
                  <a:lnTo>
                    <a:pt x="152590" y="517702"/>
                  </a:lnTo>
                  <a:lnTo>
                    <a:pt x="152323" y="517461"/>
                  </a:lnTo>
                  <a:lnTo>
                    <a:pt x="152412" y="516940"/>
                  </a:lnTo>
                  <a:lnTo>
                    <a:pt x="152590" y="516674"/>
                  </a:lnTo>
                  <a:lnTo>
                    <a:pt x="152768" y="516559"/>
                  </a:lnTo>
                  <a:lnTo>
                    <a:pt x="192189" y="511276"/>
                  </a:lnTo>
                  <a:lnTo>
                    <a:pt x="202717" y="508520"/>
                  </a:lnTo>
                  <a:lnTo>
                    <a:pt x="244030" y="451916"/>
                  </a:lnTo>
                  <a:lnTo>
                    <a:pt x="244119" y="451713"/>
                  </a:lnTo>
                  <a:lnTo>
                    <a:pt x="244386" y="451510"/>
                  </a:lnTo>
                  <a:lnTo>
                    <a:pt x="244944" y="451510"/>
                  </a:lnTo>
                  <a:lnTo>
                    <a:pt x="245173" y="451713"/>
                  </a:lnTo>
                  <a:lnTo>
                    <a:pt x="262382" y="487553"/>
                  </a:lnTo>
                  <a:lnTo>
                    <a:pt x="268249" y="496722"/>
                  </a:lnTo>
                  <a:lnTo>
                    <a:pt x="276021" y="504101"/>
                  </a:lnTo>
                  <a:lnTo>
                    <a:pt x="285343" y="509422"/>
                  </a:lnTo>
                  <a:lnTo>
                    <a:pt x="295808" y="512394"/>
                  </a:lnTo>
                  <a:lnTo>
                    <a:pt x="335203" y="518553"/>
                  </a:lnTo>
                  <a:lnTo>
                    <a:pt x="335470" y="518998"/>
                  </a:lnTo>
                  <a:lnTo>
                    <a:pt x="335470" y="474103"/>
                  </a:lnTo>
                  <a:lnTo>
                    <a:pt x="302336" y="468922"/>
                  </a:lnTo>
                  <a:lnTo>
                    <a:pt x="302133" y="468769"/>
                  </a:lnTo>
                  <a:lnTo>
                    <a:pt x="284911" y="432930"/>
                  </a:lnTo>
                  <a:lnTo>
                    <a:pt x="245059" y="407568"/>
                  </a:lnTo>
                  <a:lnTo>
                    <a:pt x="232613" y="409219"/>
                  </a:lnTo>
                  <a:lnTo>
                    <a:pt x="221348" y="414058"/>
                  </a:lnTo>
                  <a:lnTo>
                    <a:pt x="211848" y="421767"/>
                  </a:lnTo>
                  <a:lnTo>
                    <a:pt x="204673" y="432054"/>
                  </a:lnTo>
                  <a:lnTo>
                    <a:pt x="186664" y="467512"/>
                  </a:lnTo>
                  <a:lnTo>
                    <a:pt x="186486" y="467652"/>
                  </a:lnTo>
                  <a:lnTo>
                    <a:pt x="147066" y="472935"/>
                  </a:lnTo>
                  <a:lnTo>
                    <a:pt x="110617" y="502970"/>
                  </a:lnTo>
                  <a:lnTo>
                    <a:pt x="108292" y="515315"/>
                  </a:lnTo>
                  <a:lnTo>
                    <a:pt x="109423" y="527519"/>
                  </a:lnTo>
                  <a:lnTo>
                    <a:pt x="113868" y="538937"/>
                  </a:lnTo>
                  <a:lnTo>
                    <a:pt x="121450" y="548932"/>
                  </a:lnTo>
                  <a:lnTo>
                    <a:pt x="149656" y="576999"/>
                  </a:lnTo>
                  <a:lnTo>
                    <a:pt x="149682" y="577430"/>
                  </a:lnTo>
                  <a:lnTo>
                    <a:pt x="142570" y="616292"/>
                  </a:lnTo>
                  <a:lnTo>
                    <a:pt x="142049" y="628853"/>
                  </a:lnTo>
                  <a:lnTo>
                    <a:pt x="144919" y="640765"/>
                  </a:lnTo>
                  <a:lnTo>
                    <a:pt x="150952" y="651433"/>
                  </a:lnTo>
                  <a:lnTo>
                    <a:pt x="159905" y="660234"/>
                  </a:lnTo>
                  <a:lnTo>
                    <a:pt x="170929" y="666254"/>
                  </a:lnTo>
                  <a:lnTo>
                    <a:pt x="182880" y="668947"/>
                  </a:lnTo>
                  <a:lnTo>
                    <a:pt x="195122" y="668261"/>
                  </a:lnTo>
                  <a:lnTo>
                    <a:pt x="206984" y="664146"/>
                  </a:lnTo>
                  <a:lnTo>
                    <a:pt x="242379" y="645998"/>
                  </a:lnTo>
                  <a:lnTo>
                    <a:pt x="242620" y="645998"/>
                  </a:lnTo>
                  <a:lnTo>
                    <a:pt x="284353" y="668489"/>
                  </a:lnTo>
                  <a:lnTo>
                    <a:pt x="291642" y="670280"/>
                  </a:lnTo>
                  <a:lnTo>
                    <a:pt x="298932" y="670280"/>
                  </a:lnTo>
                  <a:lnTo>
                    <a:pt x="333908" y="653389"/>
                  </a:lnTo>
                  <a:lnTo>
                    <a:pt x="343306" y="631024"/>
                  </a:lnTo>
                  <a:lnTo>
                    <a:pt x="343204" y="626249"/>
                  </a:lnTo>
                  <a:lnTo>
                    <a:pt x="343039" y="618464"/>
                  </a:lnTo>
                  <a:lnTo>
                    <a:pt x="336765" y="579221"/>
                  </a:lnTo>
                  <a:lnTo>
                    <a:pt x="336816" y="578993"/>
                  </a:lnTo>
                  <a:lnTo>
                    <a:pt x="336994" y="578840"/>
                  </a:lnTo>
                  <a:lnTo>
                    <a:pt x="365607" y="551573"/>
                  </a:lnTo>
                  <a:lnTo>
                    <a:pt x="373392" y="541743"/>
                  </a:lnTo>
                  <a:lnTo>
                    <a:pt x="378079" y="530415"/>
                  </a:lnTo>
                  <a:lnTo>
                    <a:pt x="379298" y="519671"/>
                  </a:lnTo>
                  <a:lnTo>
                    <a:pt x="379374" y="517702"/>
                  </a:lnTo>
                  <a:close/>
                </a:path>
                <a:path w="1028700" h="1524635">
                  <a:moveTo>
                    <a:pt x="379412" y="1122083"/>
                  </a:moveTo>
                  <a:lnTo>
                    <a:pt x="353656" y="1083056"/>
                  </a:lnTo>
                  <a:lnTo>
                    <a:pt x="335470" y="1078471"/>
                  </a:lnTo>
                  <a:lnTo>
                    <a:pt x="335470" y="1123835"/>
                  </a:lnTo>
                  <a:lnTo>
                    <a:pt x="306628" y="1151343"/>
                  </a:lnTo>
                  <a:lnTo>
                    <a:pt x="299720" y="1159751"/>
                  </a:lnTo>
                  <a:lnTo>
                    <a:pt x="295097" y="1169428"/>
                  </a:lnTo>
                  <a:lnTo>
                    <a:pt x="292912" y="1179931"/>
                  </a:lnTo>
                  <a:lnTo>
                    <a:pt x="293319" y="1190790"/>
                  </a:lnTo>
                  <a:lnTo>
                    <a:pt x="299516" y="1229474"/>
                  </a:lnTo>
                  <a:lnTo>
                    <a:pt x="299542" y="1230325"/>
                  </a:lnTo>
                  <a:lnTo>
                    <a:pt x="299097" y="1230655"/>
                  </a:lnTo>
                  <a:lnTo>
                    <a:pt x="298869" y="1230655"/>
                  </a:lnTo>
                  <a:lnTo>
                    <a:pt x="296659" y="1229474"/>
                  </a:lnTo>
                  <a:lnTo>
                    <a:pt x="257124" y="1208163"/>
                  </a:lnTo>
                  <a:lnTo>
                    <a:pt x="249821" y="1206373"/>
                  </a:lnTo>
                  <a:lnTo>
                    <a:pt x="235508" y="1206373"/>
                  </a:lnTo>
                  <a:lnTo>
                    <a:pt x="228523" y="1208024"/>
                  </a:lnTo>
                  <a:lnTo>
                    <a:pt x="186575" y="1229474"/>
                  </a:lnTo>
                  <a:lnTo>
                    <a:pt x="185864" y="1228953"/>
                  </a:lnTo>
                  <a:lnTo>
                    <a:pt x="193065" y="1189672"/>
                  </a:lnTo>
                  <a:lnTo>
                    <a:pt x="193700" y="1178826"/>
                  </a:lnTo>
                  <a:lnTo>
                    <a:pt x="191744" y="1168285"/>
                  </a:lnTo>
                  <a:lnTo>
                    <a:pt x="187325" y="1158519"/>
                  </a:lnTo>
                  <a:lnTo>
                    <a:pt x="180606" y="1149959"/>
                  </a:lnTo>
                  <a:lnTo>
                    <a:pt x="152590" y="1122083"/>
                  </a:lnTo>
                  <a:lnTo>
                    <a:pt x="152412" y="1121930"/>
                  </a:lnTo>
                  <a:lnTo>
                    <a:pt x="152349" y="1121397"/>
                  </a:lnTo>
                  <a:lnTo>
                    <a:pt x="152615" y="1121016"/>
                  </a:lnTo>
                  <a:lnTo>
                    <a:pt x="192151" y="1115682"/>
                  </a:lnTo>
                  <a:lnTo>
                    <a:pt x="226110" y="1091577"/>
                  </a:lnTo>
                  <a:lnTo>
                    <a:pt x="244005" y="1056322"/>
                  </a:lnTo>
                  <a:lnTo>
                    <a:pt x="244094" y="1056119"/>
                  </a:lnTo>
                  <a:lnTo>
                    <a:pt x="244233" y="1055979"/>
                  </a:lnTo>
                  <a:lnTo>
                    <a:pt x="244563" y="1055890"/>
                  </a:lnTo>
                  <a:lnTo>
                    <a:pt x="244881" y="1055979"/>
                  </a:lnTo>
                  <a:lnTo>
                    <a:pt x="245084" y="1056005"/>
                  </a:lnTo>
                  <a:lnTo>
                    <a:pt x="262356" y="1091958"/>
                  </a:lnTo>
                  <a:lnTo>
                    <a:pt x="295783" y="1116799"/>
                  </a:lnTo>
                  <a:lnTo>
                    <a:pt x="335089" y="1122934"/>
                  </a:lnTo>
                  <a:lnTo>
                    <a:pt x="335267" y="1123022"/>
                  </a:lnTo>
                  <a:lnTo>
                    <a:pt x="335432" y="1123315"/>
                  </a:lnTo>
                  <a:lnTo>
                    <a:pt x="335470" y="1123835"/>
                  </a:lnTo>
                  <a:lnTo>
                    <a:pt x="335470" y="1078471"/>
                  </a:lnTo>
                  <a:lnTo>
                    <a:pt x="302336" y="1073289"/>
                  </a:lnTo>
                  <a:lnTo>
                    <a:pt x="302133" y="1073150"/>
                  </a:lnTo>
                  <a:lnTo>
                    <a:pt x="293839" y="1055890"/>
                  </a:lnTo>
                  <a:lnTo>
                    <a:pt x="284911" y="1037310"/>
                  </a:lnTo>
                  <a:lnTo>
                    <a:pt x="277964" y="1026845"/>
                  </a:lnTo>
                  <a:lnTo>
                    <a:pt x="268630" y="1018895"/>
                  </a:lnTo>
                  <a:lnTo>
                    <a:pt x="257479" y="1013802"/>
                  </a:lnTo>
                  <a:lnTo>
                    <a:pt x="245059" y="1011948"/>
                  </a:lnTo>
                  <a:lnTo>
                    <a:pt x="232613" y="1013485"/>
                  </a:lnTo>
                  <a:lnTo>
                    <a:pt x="221348" y="1018324"/>
                  </a:lnTo>
                  <a:lnTo>
                    <a:pt x="211848" y="1026109"/>
                  </a:lnTo>
                  <a:lnTo>
                    <a:pt x="204673" y="1036421"/>
                  </a:lnTo>
                  <a:lnTo>
                    <a:pt x="186664" y="1071880"/>
                  </a:lnTo>
                  <a:lnTo>
                    <a:pt x="186486" y="1072032"/>
                  </a:lnTo>
                  <a:lnTo>
                    <a:pt x="147066" y="1077315"/>
                  </a:lnTo>
                  <a:lnTo>
                    <a:pt x="110617" y="1107376"/>
                  </a:lnTo>
                  <a:lnTo>
                    <a:pt x="108292" y="1119708"/>
                  </a:lnTo>
                  <a:lnTo>
                    <a:pt x="109423" y="1131912"/>
                  </a:lnTo>
                  <a:lnTo>
                    <a:pt x="113868" y="1143342"/>
                  </a:lnTo>
                  <a:lnTo>
                    <a:pt x="121450" y="1153337"/>
                  </a:lnTo>
                  <a:lnTo>
                    <a:pt x="149479" y="1181227"/>
                  </a:lnTo>
                  <a:lnTo>
                    <a:pt x="149656" y="1181366"/>
                  </a:lnTo>
                  <a:lnTo>
                    <a:pt x="149682" y="1181836"/>
                  </a:lnTo>
                  <a:lnTo>
                    <a:pt x="142570" y="1220698"/>
                  </a:lnTo>
                  <a:lnTo>
                    <a:pt x="142049" y="1233258"/>
                  </a:lnTo>
                  <a:lnTo>
                    <a:pt x="144919" y="1245171"/>
                  </a:lnTo>
                  <a:lnTo>
                    <a:pt x="150952" y="1255839"/>
                  </a:lnTo>
                  <a:lnTo>
                    <a:pt x="159905" y="1264640"/>
                  </a:lnTo>
                  <a:lnTo>
                    <a:pt x="170929" y="1270660"/>
                  </a:lnTo>
                  <a:lnTo>
                    <a:pt x="182880" y="1273352"/>
                  </a:lnTo>
                  <a:lnTo>
                    <a:pt x="195122" y="1272667"/>
                  </a:lnTo>
                  <a:lnTo>
                    <a:pt x="206984" y="1268552"/>
                  </a:lnTo>
                  <a:lnTo>
                    <a:pt x="242379" y="1250403"/>
                  </a:lnTo>
                  <a:lnTo>
                    <a:pt x="242620" y="1250403"/>
                  </a:lnTo>
                  <a:lnTo>
                    <a:pt x="284353" y="1272895"/>
                  </a:lnTo>
                  <a:lnTo>
                    <a:pt x="291642" y="1274686"/>
                  </a:lnTo>
                  <a:lnTo>
                    <a:pt x="298932" y="1274686"/>
                  </a:lnTo>
                  <a:lnTo>
                    <a:pt x="333946" y="1257795"/>
                  </a:lnTo>
                  <a:lnTo>
                    <a:pt x="338340" y="1250403"/>
                  </a:lnTo>
                  <a:lnTo>
                    <a:pt x="340207" y="1247267"/>
                  </a:lnTo>
                  <a:lnTo>
                    <a:pt x="343344" y="1235430"/>
                  </a:lnTo>
                  <a:lnTo>
                    <a:pt x="343242" y="1230655"/>
                  </a:lnTo>
                  <a:lnTo>
                    <a:pt x="343077" y="1222870"/>
                  </a:lnTo>
                  <a:lnTo>
                    <a:pt x="336791" y="1183627"/>
                  </a:lnTo>
                  <a:lnTo>
                    <a:pt x="336842" y="1183398"/>
                  </a:lnTo>
                  <a:lnTo>
                    <a:pt x="337019" y="1183246"/>
                  </a:lnTo>
                  <a:lnTo>
                    <a:pt x="365633" y="1155979"/>
                  </a:lnTo>
                  <a:lnTo>
                    <a:pt x="373430" y="1146136"/>
                  </a:lnTo>
                  <a:lnTo>
                    <a:pt x="378117" y="1134808"/>
                  </a:lnTo>
                  <a:lnTo>
                    <a:pt x="379374" y="1123835"/>
                  </a:lnTo>
                  <a:lnTo>
                    <a:pt x="379412" y="1122083"/>
                  </a:lnTo>
                  <a:close/>
                </a:path>
                <a:path w="1028700" h="1524635">
                  <a:moveTo>
                    <a:pt x="379412" y="819861"/>
                  </a:moveTo>
                  <a:lnTo>
                    <a:pt x="353656" y="780846"/>
                  </a:lnTo>
                  <a:lnTo>
                    <a:pt x="335470" y="776262"/>
                  </a:lnTo>
                  <a:lnTo>
                    <a:pt x="335470" y="821626"/>
                  </a:lnTo>
                  <a:lnTo>
                    <a:pt x="306628" y="849122"/>
                  </a:lnTo>
                  <a:lnTo>
                    <a:pt x="299720" y="857542"/>
                  </a:lnTo>
                  <a:lnTo>
                    <a:pt x="295097" y="867219"/>
                  </a:lnTo>
                  <a:lnTo>
                    <a:pt x="292912" y="877709"/>
                  </a:lnTo>
                  <a:lnTo>
                    <a:pt x="293319" y="888580"/>
                  </a:lnTo>
                  <a:lnTo>
                    <a:pt x="299516" y="927265"/>
                  </a:lnTo>
                  <a:lnTo>
                    <a:pt x="299542" y="928116"/>
                  </a:lnTo>
                  <a:lnTo>
                    <a:pt x="299097" y="928433"/>
                  </a:lnTo>
                  <a:lnTo>
                    <a:pt x="298805" y="928433"/>
                  </a:lnTo>
                  <a:lnTo>
                    <a:pt x="296633" y="927265"/>
                  </a:lnTo>
                  <a:lnTo>
                    <a:pt x="257124" y="905979"/>
                  </a:lnTo>
                  <a:lnTo>
                    <a:pt x="249821" y="904189"/>
                  </a:lnTo>
                  <a:lnTo>
                    <a:pt x="235508" y="904189"/>
                  </a:lnTo>
                  <a:lnTo>
                    <a:pt x="228523" y="905840"/>
                  </a:lnTo>
                  <a:lnTo>
                    <a:pt x="186956" y="927112"/>
                  </a:lnTo>
                  <a:lnTo>
                    <a:pt x="186601" y="927265"/>
                  </a:lnTo>
                  <a:lnTo>
                    <a:pt x="186194" y="927112"/>
                  </a:lnTo>
                  <a:lnTo>
                    <a:pt x="185991" y="926884"/>
                  </a:lnTo>
                  <a:lnTo>
                    <a:pt x="185902" y="926731"/>
                  </a:lnTo>
                  <a:lnTo>
                    <a:pt x="193065" y="887463"/>
                  </a:lnTo>
                  <a:lnTo>
                    <a:pt x="193700" y="876617"/>
                  </a:lnTo>
                  <a:lnTo>
                    <a:pt x="191744" y="866076"/>
                  </a:lnTo>
                  <a:lnTo>
                    <a:pt x="187325" y="856297"/>
                  </a:lnTo>
                  <a:lnTo>
                    <a:pt x="180606" y="847750"/>
                  </a:lnTo>
                  <a:lnTo>
                    <a:pt x="152590" y="819861"/>
                  </a:lnTo>
                  <a:lnTo>
                    <a:pt x="152412" y="819708"/>
                  </a:lnTo>
                  <a:lnTo>
                    <a:pt x="152349" y="819188"/>
                  </a:lnTo>
                  <a:lnTo>
                    <a:pt x="152615" y="818807"/>
                  </a:lnTo>
                  <a:lnTo>
                    <a:pt x="192151" y="813460"/>
                  </a:lnTo>
                  <a:lnTo>
                    <a:pt x="226110" y="789368"/>
                  </a:lnTo>
                  <a:lnTo>
                    <a:pt x="244005" y="754113"/>
                  </a:lnTo>
                  <a:lnTo>
                    <a:pt x="244094" y="753910"/>
                  </a:lnTo>
                  <a:lnTo>
                    <a:pt x="244233" y="753757"/>
                  </a:lnTo>
                  <a:lnTo>
                    <a:pt x="244563" y="753668"/>
                  </a:lnTo>
                  <a:lnTo>
                    <a:pt x="244881" y="753757"/>
                  </a:lnTo>
                  <a:lnTo>
                    <a:pt x="245084" y="753783"/>
                  </a:lnTo>
                  <a:lnTo>
                    <a:pt x="262356" y="789749"/>
                  </a:lnTo>
                  <a:lnTo>
                    <a:pt x="295783" y="814578"/>
                  </a:lnTo>
                  <a:lnTo>
                    <a:pt x="335089" y="820712"/>
                  </a:lnTo>
                  <a:lnTo>
                    <a:pt x="335267" y="820801"/>
                  </a:lnTo>
                  <a:lnTo>
                    <a:pt x="335432" y="821093"/>
                  </a:lnTo>
                  <a:lnTo>
                    <a:pt x="335470" y="821626"/>
                  </a:lnTo>
                  <a:lnTo>
                    <a:pt x="335470" y="776262"/>
                  </a:lnTo>
                  <a:lnTo>
                    <a:pt x="302336" y="771080"/>
                  </a:lnTo>
                  <a:lnTo>
                    <a:pt x="302133" y="770928"/>
                  </a:lnTo>
                  <a:lnTo>
                    <a:pt x="293839" y="753668"/>
                  </a:lnTo>
                  <a:lnTo>
                    <a:pt x="284911" y="735088"/>
                  </a:lnTo>
                  <a:lnTo>
                    <a:pt x="277964" y="724623"/>
                  </a:lnTo>
                  <a:lnTo>
                    <a:pt x="268630" y="716673"/>
                  </a:lnTo>
                  <a:lnTo>
                    <a:pt x="257479" y="711593"/>
                  </a:lnTo>
                  <a:lnTo>
                    <a:pt x="245059" y="709726"/>
                  </a:lnTo>
                  <a:lnTo>
                    <a:pt x="232613" y="711288"/>
                  </a:lnTo>
                  <a:lnTo>
                    <a:pt x="221348" y="716140"/>
                  </a:lnTo>
                  <a:lnTo>
                    <a:pt x="211848" y="723900"/>
                  </a:lnTo>
                  <a:lnTo>
                    <a:pt x="204673" y="734212"/>
                  </a:lnTo>
                  <a:lnTo>
                    <a:pt x="186664" y="769670"/>
                  </a:lnTo>
                  <a:lnTo>
                    <a:pt x="186486" y="769810"/>
                  </a:lnTo>
                  <a:lnTo>
                    <a:pt x="147066" y="775093"/>
                  </a:lnTo>
                  <a:lnTo>
                    <a:pt x="110617" y="805154"/>
                  </a:lnTo>
                  <a:lnTo>
                    <a:pt x="108292" y="817499"/>
                  </a:lnTo>
                  <a:lnTo>
                    <a:pt x="109423" y="829703"/>
                  </a:lnTo>
                  <a:lnTo>
                    <a:pt x="113868" y="841121"/>
                  </a:lnTo>
                  <a:lnTo>
                    <a:pt x="121450" y="851115"/>
                  </a:lnTo>
                  <a:lnTo>
                    <a:pt x="149656" y="879182"/>
                  </a:lnTo>
                  <a:lnTo>
                    <a:pt x="149682" y="879627"/>
                  </a:lnTo>
                  <a:lnTo>
                    <a:pt x="142570" y="918489"/>
                  </a:lnTo>
                  <a:lnTo>
                    <a:pt x="142049" y="931037"/>
                  </a:lnTo>
                  <a:lnTo>
                    <a:pt x="144919" y="942949"/>
                  </a:lnTo>
                  <a:lnTo>
                    <a:pt x="150952" y="953630"/>
                  </a:lnTo>
                  <a:lnTo>
                    <a:pt x="159905" y="962431"/>
                  </a:lnTo>
                  <a:lnTo>
                    <a:pt x="170929" y="968451"/>
                  </a:lnTo>
                  <a:lnTo>
                    <a:pt x="182880" y="971143"/>
                  </a:lnTo>
                  <a:lnTo>
                    <a:pt x="195122" y="970457"/>
                  </a:lnTo>
                  <a:lnTo>
                    <a:pt x="206984" y="966330"/>
                  </a:lnTo>
                  <a:lnTo>
                    <a:pt x="242379" y="948194"/>
                  </a:lnTo>
                  <a:lnTo>
                    <a:pt x="242620" y="948194"/>
                  </a:lnTo>
                  <a:lnTo>
                    <a:pt x="284353" y="970673"/>
                  </a:lnTo>
                  <a:lnTo>
                    <a:pt x="291642" y="972464"/>
                  </a:lnTo>
                  <a:lnTo>
                    <a:pt x="298932" y="972464"/>
                  </a:lnTo>
                  <a:lnTo>
                    <a:pt x="333946" y="955586"/>
                  </a:lnTo>
                  <a:lnTo>
                    <a:pt x="338340" y="948194"/>
                  </a:lnTo>
                  <a:lnTo>
                    <a:pt x="340207" y="945057"/>
                  </a:lnTo>
                  <a:lnTo>
                    <a:pt x="343344" y="933208"/>
                  </a:lnTo>
                  <a:lnTo>
                    <a:pt x="343242" y="928433"/>
                  </a:lnTo>
                  <a:lnTo>
                    <a:pt x="343077" y="920661"/>
                  </a:lnTo>
                  <a:lnTo>
                    <a:pt x="336791" y="881418"/>
                  </a:lnTo>
                  <a:lnTo>
                    <a:pt x="336842" y="881176"/>
                  </a:lnTo>
                  <a:lnTo>
                    <a:pt x="337019" y="881037"/>
                  </a:lnTo>
                  <a:lnTo>
                    <a:pt x="365633" y="853757"/>
                  </a:lnTo>
                  <a:lnTo>
                    <a:pt x="373430" y="843915"/>
                  </a:lnTo>
                  <a:lnTo>
                    <a:pt x="378117" y="832586"/>
                  </a:lnTo>
                  <a:lnTo>
                    <a:pt x="379374" y="821626"/>
                  </a:lnTo>
                  <a:lnTo>
                    <a:pt x="379412" y="819861"/>
                  </a:lnTo>
                  <a:close/>
                </a:path>
                <a:path w="1028700" h="1524635">
                  <a:moveTo>
                    <a:pt x="771867" y="1207617"/>
                  </a:moveTo>
                  <a:lnTo>
                    <a:pt x="770128" y="1199045"/>
                  </a:lnTo>
                  <a:lnTo>
                    <a:pt x="765416" y="1192047"/>
                  </a:lnTo>
                  <a:lnTo>
                    <a:pt x="758405" y="1187323"/>
                  </a:lnTo>
                  <a:lnTo>
                    <a:pt x="749833" y="1185595"/>
                  </a:lnTo>
                  <a:lnTo>
                    <a:pt x="444792" y="1185595"/>
                  </a:lnTo>
                  <a:lnTo>
                    <a:pt x="436219" y="1187323"/>
                  </a:lnTo>
                  <a:lnTo>
                    <a:pt x="429221" y="1192047"/>
                  </a:lnTo>
                  <a:lnTo>
                    <a:pt x="424497" y="1199045"/>
                  </a:lnTo>
                  <a:lnTo>
                    <a:pt x="422770" y="1207617"/>
                  </a:lnTo>
                  <a:lnTo>
                    <a:pt x="424497" y="1216177"/>
                  </a:lnTo>
                  <a:lnTo>
                    <a:pt x="429221" y="1223175"/>
                  </a:lnTo>
                  <a:lnTo>
                    <a:pt x="436219" y="1227899"/>
                  </a:lnTo>
                  <a:lnTo>
                    <a:pt x="444792" y="1229626"/>
                  </a:lnTo>
                  <a:lnTo>
                    <a:pt x="749858" y="1229626"/>
                  </a:lnTo>
                  <a:lnTo>
                    <a:pt x="758431" y="1227899"/>
                  </a:lnTo>
                  <a:lnTo>
                    <a:pt x="765429" y="1223175"/>
                  </a:lnTo>
                  <a:lnTo>
                    <a:pt x="770140" y="1216177"/>
                  </a:lnTo>
                  <a:lnTo>
                    <a:pt x="771867" y="1207617"/>
                  </a:lnTo>
                  <a:close/>
                </a:path>
                <a:path w="1028700" h="1524635">
                  <a:moveTo>
                    <a:pt x="771867" y="907592"/>
                  </a:moveTo>
                  <a:lnTo>
                    <a:pt x="770128" y="899033"/>
                  </a:lnTo>
                  <a:lnTo>
                    <a:pt x="765416" y="892035"/>
                  </a:lnTo>
                  <a:lnTo>
                    <a:pt x="758405" y="887310"/>
                  </a:lnTo>
                  <a:lnTo>
                    <a:pt x="749833" y="885583"/>
                  </a:lnTo>
                  <a:lnTo>
                    <a:pt x="444792" y="885583"/>
                  </a:lnTo>
                  <a:lnTo>
                    <a:pt x="436219" y="887310"/>
                  </a:lnTo>
                  <a:lnTo>
                    <a:pt x="429221" y="892035"/>
                  </a:lnTo>
                  <a:lnTo>
                    <a:pt x="424497" y="899033"/>
                  </a:lnTo>
                  <a:lnTo>
                    <a:pt x="422770" y="907592"/>
                  </a:lnTo>
                  <a:lnTo>
                    <a:pt x="424497" y="916165"/>
                  </a:lnTo>
                  <a:lnTo>
                    <a:pt x="429221" y="923163"/>
                  </a:lnTo>
                  <a:lnTo>
                    <a:pt x="436219" y="927874"/>
                  </a:lnTo>
                  <a:lnTo>
                    <a:pt x="444792" y="929614"/>
                  </a:lnTo>
                  <a:lnTo>
                    <a:pt x="749858" y="929614"/>
                  </a:lnTo>
                  <a:lnTo>
                    <a:pt x="758431" y="927874"/>
                  </a:lnTo>
                  <a:lnTo>
                    <a:pt x="765429" y="923163"/>
                  </a:lnTo>
                  <a:lnTo>
                    <a:pt x="770140" y="916165"/>
                  </a:lnTo>
                  <a:lnTo>
                    <a:pt x="771867" y="907592"/>
                  </a:lnTo>
                  <a:close/>
                </a:path>
                <a:path w="1028700" h="1524635">
                  <a:moveTo>
                    <a:pt x="771867" y="607555"/>
                  </a:moveTo>
                  <a:lnTo>
                    <a:pt x="770128" y="598982"/>
                  </a:lnTo>
                  <a:lnTo>
                    <a:pt x="765416" y="591985"/>
                  </a:lnTo>
                  <a:lnTo>
                    <a:pt x="758405" y="587273"/>
                  </a:lnTo>
                  <a:lnTo>
                    <a:pt x="749833" y="585533"/>
                  </a:lnTo>
                  <a:lnTo>
                    <a:pt x="444792" y="585533"/>
                  </a:lnTo>
                  <a:lnTo>
                    <a:pt x="436219" y="587273"/>
                  </a:lnTo>
                  <a:lnTo>
                    <a:pt x="429221" y="591985"/>
                  </a:lnTo>
                  <a:lnTo>
                    <a:pt x="424497" y="598982"/>
                  </a:lnTo>
                  <a:lnTo>
                    <a:pt x="422770" y="607555"/>
                  </a:lnTo>
                  <a:lnTo>
                    <a:pt x="424497" y="616115"/>
                  </a:lnTo>
                  <a:lnTo>
                    <a:pt x="429221" y="623112"/>
                  </a:lnTo>
                  <a:lnTo>
                    <a:pt x="436219" y="627837"/>
                  </a:lnTo>
                  <a:lnTo>
                    <a:pt x="444792" y="629564"/>
                  </a:lnTo>
                  <a:lnTo>
                    <a:pt x="749858" y="629564"/>
                  </a:lnTo>
                  <a:lnTo>
                    <a:pt x="758431" y="627837"/>
                  </a:lnTo>
                  <a:lnTo>
                    <a:pt x="765429" y="623112"/>
                  </a:lnTo>
                  <a:lnTo>
                    <a:pt x="770140" y="616115"/>
                  </a:lnTo>
                  <a:lnTo>
                    <a:pt x="771867" y="607555"/>
                  </a:lnTo>
                  <a:close/>
                </a:path>
                <a:path w="1028700" h="1524635">
                  <a:moveTo>
                    <a:pt x="920076" y="1108163"/>
                  </a:moveTo>
                  <a:lnTo>
                    <a:pt x="918349" y="1099604"/>
                  </a:lnTo>
                  <a:lnTo>
                    <a:pt x="913625" y="1092606"/>
                  </a:lnTo>
                  <a:lnTo>
                    <a:pt x="906627" y="1087882"/>
                  </a:lnTo>
                  <a:lnTo>
                    <a:pt x="898055" y="1086154"/>
                  </a:lnTo>
                  <a:lnTo>
                    <a:pt x="444792" y="1086154"/>
                  </a:lnTo>
                  <a:lnTo>
                    <a:pt x="436219" y="1087882"/>
                  </a:lnTo>
                  <a:lnTo>
                    <a:pt x="429221" y="1092606"/>
                  </a:lnTo>
                  <a:lnTo>
                    <a:pt x="424497" y="1099604"/>
                  </a:lnTo>
                  <a:lnTo>
                    <a:pt x="422770" y="1108163"/>
                  </a:lnTo>
                  <a:lnTo>
                    <a:pt x="424497" y="1116736"/>
                  </a:lnTo>
                  <a:lnTo>
                    <a:pt x="429221" y="1123734"/>
                  </a:lnTo>
                  <a:lnTo>
                    <a:pt x="436219" y="1128445"/>
                  </a:lnTo>
                  <a:lnTo>
                    <a:pt x="444792" y="1130173"/>
                  </a:lnTo>
                  <a:lnTo>
                    <a:pt x="898080" y="1130173"/>
                  </a:lnTo>
                  <a:lnTo>
                    <a:pt x="906653" y="1128445"/>
                  </a:lnTo>
                  <a:lnTo>
                    <a:pt x="913638" y="1123734"/>
                  </a:lnTo>
                  <a:lnTo>
                    <a:pt x="918349" y="1116736"/>
                  </a:lnTo>
                  <a:lnTo>
                    <a:pt x="920076" y="1108163"/>
                  </a:lnTo>
                  <a:close/>
                </a:path>
                <a:path w="1028700" h="1524635">
                  <a:moveTo>
                    <a:pt x="920076" y="807974"/>
                  </a:moveTo>
                  <a:lnTo>
                    <a:pt x="918349" y="799401"/>
                  </a:lnTo>
                  <a:lnTo>
                    <a:pt x="913625" y="792403"/>
                  </a:lnTo>
                  <a:lnTo>
                    <a:pt x="906627" y="787692"/>
                  </a:lnTo>
                  <a:lnTo>
                    <a:pt x="898055" y="785952"/>
                  </a:lnTo>
                  <a:lnTo>
                    <a:pt x="444792" y="785952"/>
                  </a:lnTo>
                  <a:lnTo>
                    <a:pt x="436219" y="787692"/>
                  </a:lnTo>
                  <a:lnTo>
                    <a:pt x="429221" y="792403"/>
                  </a:lnTo>
                  <a:lnTo>
                    <a:pt x="424497" y="799401"/>
                  </a:lnTo>
                  <a:lnTo>
                    <a:pt x="422770" y="807974"/>
                  </a:lnTo>
                  <a:lnTo>
                    <a:pt x="424497" y="816533"/>
                  </a:lnTo>
                  <a:lnTo>
                    <a:pt x="429221" y="823531"/>
                  </a:lnTo>
                  <a:lnTo>
                    <a:pt x="436219" y="828255"/>
                  </a:lnTo>
                  <a:lnTo>
                    <a:pt x="444792" y="829983"/>
                  </a:lnTo>
                  <a:lnTo>
                    <a:pt x="898080" y="829983"/>
                  </a:lnTo>
                  <a:lnTo>
                    <a:pt x="906653" y="828255"/>
                  </a:lnTo>
                  <a:lnTo>
                    <a:pt x="913650" y="823531"/>
                  </a:lnTo>
                  <a:lnTo>
                    <a:pt x="918362" y="816533"/>
                  </a:lnTo>
                  <a:lnTo>
                    <a:pt x="920076" y="807974"/>
                  </a:lnTo>
                  <a:close/>
                </a:path>
                <a:path w="1028700" h="1524635">
                  <a:moveTo>
                    <a:pt x="920076" y="507784"/>
                  </a:moveTo>
                  <a:lnTo>
                    <a:pt x="918349" y="499211"/>
                  </a:lnTo>
                  <a:lnTo>
                    <a:pt x="913625" y="492213"/>
                  </a:lnTo>
                  <a:lnTo>
                    <a:pt x="906627" y="487502"/>
                  </a:lnTo>
                  <a:lnTo>
                    <a:pt x="898055" y="485762"/>
                  </a:lnTo>
                  <a:lnTo>
                    <a:pt x="444792" y="485762"/>
                  </a:lnTo>
                  <a:lnTo>
                    <a:pt x="436219" y="487502"/>
                  </a:lnTo>
                  <a:lnTo>
                    <a:pt x="429221" y="492213"/>
                  </a:lnTo>
                  <a:lnTo>
                    <a:pt x="424497" y="499211"/>
                  </a:lnTo>
                  <a:lnTo>
                    <a:pt x="422770" y="507784"/>
                  </a:lnTo>
                  <a:lnTo>
                    <a:pt x="424497" y="516343"/>
                  </a:lnTo>
                  <a:lnTo>
                    <a:pt x="429221" y="523341"/>
                  </a:lnTo>
                  <a:lnTo>
                    <a:pt x="436219" y="528066"/>
                  </a:lnTo>
                  <a:lnTo>
                    <a:pt x="444792" y="529793"/>
                  </a:lnTo>
                  <a:lnTo>
                    <a:pt x="898080" y="529793"/>
                  </a:lnTo>
                  <a:lnTo>
                    <a:pt x="906653" y="528066"/>
                  </a:lnTo>
                  <a:lnTo>
                    <a:pt x="913638" y="523341"/>
                  </a:lnTo>
                  <a:lnTo>
                    <a:pt x="918349" y="516343"/>
                  </a:lnTo>
                  <a:lnTo>
                    <a:pt x="920076" y="507784"/>
                  </a:lnTo>
                  <a:close/>
                </a:path>
                <a:path w="1028700" h="1524635">
                  <a:moveTo>
                    <a:pt x="1028382" y="160248"/>
                  </a:moveTo>
                  <a:lnTo>
                    <a:pt x="1025702" y="147040"/>
                  </a:lnTo>
                  <a:lnTo>
                    <a:pt x="1023874" y="137985"/>
                  </a:lnTo>
                  <a:lnTo>
                    <a:pt x="1011580" y="119786"/>
                  </a:lnTo>
                  <a:lnTo>
                    <a:pt x="993368" y="107505"/>
                  </a:lnTo>
                  <a:lnTo>
                    <a:pt x="984326" y="105689"/>
                  </a:lnTo>
                  <a:lnTo>
                    <a:pt x="984326" y="153085"/>
                  </a:lnTo>
                  <a:lnTo>
                    <a:pt x="984326" y="1473962"/>
                  </a:lnTo>
                  <a:lnTo>
                    <a:pt x="978268" y="1480007"/>
                  </a:lnTo>
                  <a:lnTo>
                    <a:pt x="50101" y="1480007"/>
                  </a:lnTo>
                  <a:lnTo>
                    <a:pt x="44056" y="1473962"/>
                  </a:lnTo>
                  <a:lnTo>
                    <a:pt x="44056" y="153085"/>
                  </a:lnTo>
                  <a:lnTo>
                    <a:pt x="50101" y="147040"/>
                  </a:lnTo>
                  <a:lnTo>
                    <a:pt x="115252" y="147040"/>
                  </a:lnTo>
                  <a:lnTo>
                    <a:pt x="115252" y="228053"/>
                  </a:lnTo>
                  <a:lnTo>
                    <a:pt x="116992" y="236613"/>
                  </a:lnTo>
                  <a:lnTo>
                    <a:pt x="121716" y="243611"/>
                  </a:lnTo>
                  <a:lnTo>
                    <a:pt x="128714" y="248335"/>
                  </a:lnTo>
                  <a:lnTo>
                    <a:pt x="137287" y="250063"/>
                  </a:lnTo>
                  <a:lnTo>
                    <a:pt x="145872" y="248335"/>
                  </a:lnTo>
                  <a:lnTo>
                    <a:pt x="152869" y="243611"/>
                  </a:lnTo>
                  <a:lnTo>
                    <a:pt x="157594" y="236613"/>
                  </a:lnTo>
                  <a:lnTo>
                    <a:pt x="159321" y="228053"/>
                  </a:lnTo>
                  <a:lnTo>
                    <a:pt x="159321" y="147040"/>
                  </a:lnTo>
                  <a:lnTo>
                    <a:pt x="305003" y="147040"/>
                  </a:lnTo>
                  <a:lnTo>
                    <a:pt x="305003" y="228053"/>
                  </a:lnTo>
                  <a:lnTo>
                    <a:pt x="306743" y="236613"/>
                  </a:lnTo>
                  <a:lnTo>
                    <a:pt x="311467" y="243611"/>
                  </a:lnTo>
                  <a:lnTo>
                    <a:pt x="318465" y="248335"/>
                  </a:lnTo>
                  <a:lnTo>
                    <a:pt x="327037" y="250063"/>
                  </a:lnTo>
                  <a:lnTo>
                    <a:pt x="335610" y="248335"/>
                  </a:lnTo>
                  <a:lnTo>
                    <a:pt x="342607" y="243611"/>
                  </a:lnTo>
                  <a:lnTo>
                    <a:pt x="347332" y="236613"/>
                  </a:lnTo>
                  <a:lnTo>
                    <a:pt x="349072" y="228053"/>
                  </a:lnTo>
                  <a:lnTo>
                    <a:pt x="349072" y="147040"/>
                  </a:lnTo>
                  <a:lnTo>
                    <a:pt x="494728" y="147040"/>
                  </a:lnTo>
                  <a:lnTo>
                    <a:pt x="494728" y="228053"/>
                  </a:lnTo>
                  <a:lnTo>
                    <a:pt x="496455" y="236613"/>
                  </a:lnTo>
                  <a:lnTo>
                    <a:pt x="501180" y="243611"/>
                  </a:lnTo>
                  <a:lnTo>
                    <a:pt x="508190" y="248335"/>
                  </a:lnTo>
                  <a:lnTo>
                    <a:pt x="516763" y="250063"/>
                  </a:lnTo>
                  <a:lnTo>
                    <a:pt x="525348" y="248335"/>
                  </a:lnTo>
                  <a:lnTo>
                    <a:pt x="532345" y="243611"/>
                  </a:lnTo>
                  <a:lnTo>
                    <a:pt x="537057" y="236613"/>
                  </a:lnTo>
                  <a:lnTo>
                    <a:pt x="538784" y="228053"/>
                  </a:lnTo>
                  <a:lnTo>
                    <a:pt x="538784" y="147040"/>
                  </a:lnTo>
                  <a:lnTo>
                    <a:pt x="684479" y="147040"/>
                  </a:lnTo>
                  <a:lnTo>
                    <a:pt x="684479" y="228053"/>
                  </a:lnTo>
                  <a:lnTo>
                    <a:pt x="686206" y="236613"/>
                  </a:lnTo>
                  <a:lnTo>
                    <a:pt x="690930" y="243611"/>
                  </a:lnTo>
                  <a:lnTo>
                    <a:pt x="697941" y="248335"/>
                  </a:lnTo>
                  <a:lnTo>
                    <a:pt x="706513" y="250063"/>
                  </a:lnTo>
                  <a:lnTo>
                    <a:pt x="715086" y="248335"/>
                  </a:lnTo>
                  <a:lnTo>
                    <a:pt x="722083" y="243611"/>
                  </a:lnTo>
                  <a:lnTo>
                    <a:pt x="726808" y="236613"/>
                  </a:lnTo>
                  <a:lnTo>
                    <a:pt x="728535" y="228053"/>
                  </a:lnTo>
                  <a:lnTo>
                    <a:pt x="728535" y="147040"/>
                  </a:lnTo>
                  <a:lnTo>
                    <a:pt x="874204" y="147040"/>
                  </a:lnTo>
                  <a:lnTo>
                    <a:pt x="874204" y="228053"/>
                  </a:lnTo>
                  <a:lnTo>
                    <a:pt x="875931" y="236613"/>
                  </a:lnTo>
                  <a:lnTo>
                    <a:pt x="880656" y="243611"/>
                  </a:lnTo>
                  <a:lnTo>
                    <a:pt x="887653" y="248335"/>
                  </a:lnTo>
                  <a:lnTo>
                    <a:pt x="896226" y="250063"/>
                  </a:lnTo>
                  <a:lnTo>
                    <a:pt x="904811" y="248335"/>
                  </a:lnTo>
                  <a:lnTo>
                    <a:pt x="911821" y="243611"/>
                  </a:lnTo>
                  <a:lnTo>
                    <a:pt x="916533" y="236613"/>
                  </a:lnTo>
                  <a:lnTo>
                    <a:pt x="918260" y="228053"/>
                  </a:lnTo>
                  <a:lnTo>
                    <a:pt x="918260" y="147040"/>
                  </a:lnTo>
                  <a:lnTo>
                    <a:pt x="978268" y="147040"/>
                  </a:lnTo>
                  <a:lnTo>
                    <a:pt x="984326" y="153085"/>
                  </a:lnTo>
                  <a:lnTo>
                    <a:pt x="984326" y="105689"/>
                  </a:lnTo>
                  <a:lnTo>
                    <a:pt x="971105" y="103009"/>
                  </a:lnTo>
                  <a:lnTo>
                    <a:pt x="918260" y="103009"/>
                  </a:lnTo>
                  <a:lnTo>
                    <a:pt x="918260" y="22021"/>
                  </a:lnTo>
                  <a:lnTo>
                    <a:pt x="916533" y="13449"/>
                  </a:lnTo>
                  <a:lnTo>
                    <a:pt x="911809" y="6451"/>
                  </a:lnTo>
                  <a:lnTo>
                    <a:pt x="904798" y="1739"/>
                  </a:lnTo>
                  <a:lnTo>
                    <a:pt x="896226" y="0"/>
                  </a:lnTo>
                  <a:lnTo>
                    <a:pt x="887653" y="1739"/>
                  </a:lnTo>
                  <a:lnTo>
                    <a:pt x="880656" y="6451"/>
                  </a:lnTo>
                  <a:lnTo>
                    <a:pt x="875931" y="13449"/>
                  </a:lnTo>
                  <a:lnTo>
                    <a:pt x="874204" y="22021"/>
                  </a:lnTo>
                  <a:lnTo>
                    <a:pt x="874204" y="103009"/>
                  </a:lnTo>
                  <a:lnTo>
                    <a:pt x="728535" y="103009"/>
                  </a:lnTo>
                  <a:lnTo>
                    <a:pt x="728535" y="22021"/>
                  </a:lnTo>
                  <a:lnTo>
                    <a:pt x="726808" y="13449"/>
                  </a:lnTo>
                  <a:lnTo>
                    <a:pt x="722083" y="6451"/>
                  </a:lnTo>
                  <a:lnTo>
                    <a:pt x="715086" y="1739"/>
                  </a:lnTo>
                  <a:lnTo>
                    <a:pt x="706513" y="0"/>
                  </a:lnTo>
                  <a:lnTo>
                    <a:pt x="697941" y="1739"/>
                  </a:lnTo>
                  <a:lnTo>
                    <a:pt x="690930" y="6451"/>
                  </a:lnTo>
                  <a:lnTo>
                    <a:pt x="686206" y="13449"/>
                  </a:lnTo>
                  <a:lnTo>
                    <a:pt x="684479" y="22021"/>
                  </a:lnTo>
                  <a:lnTo>
                    <a:pt x="684479" y="103009"/>
                  </a:lnTo>
                  <a:lnTo>
                    <a:pt x="538784" y="103009"/>
                  </a:lnTo>
                  <a:lnTo>
                    <a:pt x="538784" y="22021"/>
                  </a:lnTo>
                  <a:lnTo>
                    <a:pt x="537057" y="13449"/>
                  </a:lnTo>
                  <a:lnTo>
                    <a:pt x="532333" y="6451"/>
                  </a:lnTo>
                  <a:lnTo>
                    <a:pt x="525335" y="1739"/>
                  </a:lnTo>
                  <a:lnTo>
                    <a:pt x="516763" y="0"/>
                  </a:lnTo>
                  <a:lnTo>
                    <a:pt x="508190" y="1739"/>
                  </a:lnTo>
                  <a:lnTo>
                    <a:pt x="501180" y="6451"/>
                  </a:lnTo>
                  <a:lnTo>
                    <a:pt x="496455" y="13449"/>
                  </a:lnTo>
                  <a:lnTo>
                    <a:pt x="494728" y="22021"/>
                  </a:lnTo>
                  <a:lnTo>
                    <a:pt x="494728" y="103009"/>
                  </a:lnTo>
                  <a:lnTo>
                    <a:pt x="349072" y="103009"/>
                  </a:lnTo>
                  <a:lnTo>
                    <a:pt x="349072" y="22021"/>
                  </a:lnTo>
                  <a:lnTo>
                    <a:pt x="347332" y="13449"/>
                  </a:lnTo>
                  <a:lnTo>
                    <a:pt x="342607" y="6451"/>
                  </a:lnTo>
                  <a:lnTo>
                    <a:pt x="335610" y="1739"/>
                  </a:lnTo>
                  <a:lnTo>
                    <a:pt x="327037" y="0"/>
                  </a:lnTo>
                  <a:lnTo>
                    <a:pt x="318465" y="1739"/>
                  </a:lnTo>
                  <a:lnTo>
                    <a:pt x="311467" y="6451"/>
                  </a:lnTo>
                  <a:lnTo>
                    <a:pt x="306743" y="13449"/>
                  </a:lnTo>
                  <a:lnTo>
                    <a:pt x="305003" y="22021"/>
                  </a:lnTo>
                  <a:lnTo>
                    <a:pt x="305003" y="103009"/>
                  </a:lnTo>
                  <a:lnTo>
                    <a:pt x="159321" y="103009"/>
                  </a:lnTo>
                  <a:lnTo>
                    <a:pt x="159321" y="22021"/>
                  </a:lnTo>
                  <a:lnTo>
                    <a:pt x="157581" y="13449"/>
                  </a:lnTo>
                  <a:lnTo>
                    <a:pt x="152857" y="6451"/>
                  </a:lnTo>
                  <a:lnTo>
                    <a:pt x="145859" y="1739"/>
                  </a:lnTo>
                  <a:lnTo>
                    <a:pt x="137287" y="0"/>
                  </a:lnTo>
                  <a:lnTo>
                    <a:pt x="128714" y="1739"/>
                  </a:lnTo>
                  <a:lnTo>
                    <a:pt x="121716" y="6451"/>
                  </a:lnTo>
                  <a:lnTo>
                    <a:pt x="116992" y="13449"/>
                  </a:lnTo>
                  <a:lnTo>
                    <a:pt x="115252" y="22021"/>
                  </a:lnTo>
                  <a:lnTo>
                    <a:pt x="115252" y="103009"/>
                  </a:lnTo>
                  <a:lnTo>
                    <a:pt x="57277" y="103009"/>
                  </a:lnTo>
                  <a:lnTo>
                    <a:pt x="35001" y="107505"/>
                  </a:lnTo>
                  <a:lnTo>
                    <a:pt x="16789" y="119786"/>
                  </a:lnTo>
                  <a:lnTo>
                    <a:pt x="4508" y="137985"/>
                  </a:lnTo>
                  <a:lnTo>
                    <a:pt x="0" y="160248"/>
                  </a:lnTo>
                  <a:lnTo>
                    <a:pt x="0" y="1466799"/>
                  </a:lnTo>
                  <a:lnTo>
                    <a:pt x="4508" y="1489049"/>
                  </a:lnTo>
                  <a:lnTo>
                    <a:pt x="16789" y="1507248"/>
                  </a:lnTo>
                  <a:lnTo>
                    <a:pt x="35001" y="1519529"/>
                  </a:lnTo>
                  <a:lnTo>
                    <a:pt x="57277" y="1524038"/>
                  </a:lnTo>
                  <a:lnTo>
                    <a:pt x="971105" y="1524038"/>
                  </a:lnTo>
                  <a:lnTo>
                    <a:pt x="993368" y="1519529"/>
                  </a:lnTo>
                  <a:lnTo>
                    <a:pt x="1011580" y="1507261"/>
                  </a:lnTo>
                  <a:lnTo>
                    <a:pt x="1023874" y="1489062"/>
                  </a:lnTo>
                  <a:lnTo>
                    <a:pt x="1025702" y="1480007"/>
                  </a:lnTo>
                  <a:lnTo>
                    <a:pt x="1028382" y="1466799"/>
                  </a:lnTo>
                  <a:lnTo>
                    <a:pt x="1028382" y="160248"/>
                  </a:lnTo>
                  <a:close/>
                </a:path>
              </a:pathLst>
            </a:custGeom>
            <a:solidFill>
              <a:srgbClr val="9D9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23507" y="2384193"/>
            <a:ext cx="2559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solidFill>
                  <a:srgbClr val="373850"/>
                </a:solidFill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930" y="4105276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930" y="4600576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6821" y="3839840"/>
            <a:ext cx="7345045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40" dirty="0">
                <a:latin typeface="Verdana"/>
                <a:cs typeface="Verdana"/>
              </a:rPr>
              <a:t>Sales</a:t>
            </a:r>
            <a:endParaRPr sz="2800" dirty="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10" dirty="0">
                <a:latin typeface="Verdana"/>
                <a:cs typeface="Verdana"/>
              </a:rPr>
              <a:t>Historical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sales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data,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which </a:t>
            </a:r>
            <a:r>
              <a:rPr sz="2800" spc="-25" dirty="0">
                <a:latin typeface="Verdana"/>
                <a:cs typeface="Verdana"/>
              </a:rPr>
              <a:t>covers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2010-02-05 </a:t>
            </a:r>
            <a:r>
              <a:rPr sz="2800" spc="40" dirty="0">
                <a:latin typeface="Verdana"/>
                <a:cs typeface="Verdana"/>
              </a:rPr>
              <a:t>to </a:t>
            </a:r>
            <a:r>
              <a:rPr sz="2800" spc="-380" dirty="0">
                <a:latin typeface="Verdana"/>
                <a:cs typeface="Verdana"/>
              </a:rPr>
              <a:t>2012-11-01.</a:t>
            </a:r>
            <a:r>
              <a:rPr sz="2800" spc="-37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Within </a:t>
            </a:r>
            <a:r>
              <a:rPr sz="2800" spc="10" dirty="0">
                <a:latin typeface="Verdana"/>
                <a:cs typeface="Verdana"/>
              </a:rPr>
              <a:t>this </a:t>
            </a:r>
            <a:r>
              <a:rPr sz="2800" spc="45" dirty="0">
                <a:latin typeface="Verdana"/>
                <a:cs typeface="Verdana"/>
              </a:rPr>
              <a:t>tab 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y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10" dirty="0">
                <a:latin typeface="Verdana"/>
                <a:cs typeface="Verdana"/>
              </a:rPr>
              <a:t>u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20" dirty="0">
                <a:latin typeface="Verdana"/>
                <a:cs typeface="Verdana"/>
              </a:rPr>
              <a:t>ill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h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20" dirty="0">
                <a:latin typeface="Verdana"/>
                <a:cs typeface="Verdana"/>
              </a:rPr>
              <a:t>ll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60" dirty="0">
                <a:latin typeface="Verdana"/>
                <a:cs typeface="Verdana"/>
              </a:rPr>
              <a:t>w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75" dirty="0">
                <a:latin typeface="Verdana"/>
                <a:cs typeface="Verdana"/>
              </a:rPr>
              <a:t>g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680" dirty="0"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6207" y="3361413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13184" y="705"/>
            <a:ext cx="5975350" cy="5388610"/>
          </a:xfrm>
          <a:custGeom>
            <a:avLst/>
            <a:gdLst/>
            <a:ahLst/>
            <a:cxnLst/>
            <a:rect l="l" t="t" r="r" b="b"/>
            <a:pathLst>
              <a:path w="5975350" h="5388610">
                <a:moveTo>
                  <a:pt x="5974814" y="5388274"/>
                </a:moveTo>
                <a:lnTo>
                  <a:pt x="5908448" y="5370226"/>
                </a:lnTo>
                <a:lnTo>
                  <a:pt x="5864764" y="5357483"/>
                </a:lnTo>
                <a:lnTo>
                  <a:pt x="5821226" y="5344134"/>
                </a:lnTo>
                <a:lnTo>
                  <a:pt x="5777843" y="5330178"/>
                </a:lnTo>
                <a:lnTo>
                  <a:pt x="5734620" y="5315615"/>
                </a:lnTo>
                <a:lnTo>
                  <a:pt x="5691565" y="5300445"/>
                </a:lnTo>
                <a:lnTo>
                  <a:pt x="5648684" y="5284669"/>
                </a:lnTo>
                <a:lnTo>
                  <a:pt x="5605984" y="5268285"/>
                </a:lnTo>
                <a:lnTo>
                  <a:pt x="5563472" y="5251295"/>
                </a:lnTo>
                <a:lnTo>
                  <a:pt x="5521155" y="5233698"/>
                </a:lnTo>
                <a:lnTo>
                  <a:pt x="5479040" y="5215495"/>
                </a:lnTo>
                <a:lnTo>
                  <a:pt x="5437133" y="5196684"/>
                </a:lnTo>
                <a:lnTo>
                  <a:pt x="5395441" y="5177267"/>
                </a:lnTo>
                <a:lnTo>
                  <a:pt x="5353972" y="5157243"/>
                </a:lnTo>
                <a:lnTo>
                  <a:pt x="5312731" y="5136612"/>
                </a:lnTo>
                <a:lnTo>
                  <a:pt x="5271726" y="5115375"/>
                </a:lnTo>
                <a:lnTo>
                  <a:pt x="5230964" y="5093530"/>
                </a:lnTo>
                <a:lnTo>
                  <a:pt x="5190452" y="5071079"/>
                </a:lnTo>
                <a:lnTo>
                  <a:pt x="5150196" y="5048021"/>
                </a:lnTo>
                <a:lnTo>
                  <a:pt x="5110203" y="5024356"/>
                </a:lnTo>
                <a:lnTo>
                  <a:pt x="5070480" y="5000085"/>
                </a:lnTo>
                <a:lnTo>
                  <a:pt x="5031034" y="4975206"/>
                </a:lnTo>
                <a:lnTo>
                  <a:pt x="4991871" y="4949721"/>
                </a:lnTo>
                <a:lnTo>
                  <a:pt x="4953000" y="4923629"/>
                </a:lnTo>
                <a:lnTo>
                  <a:pt x="4914425" y="4896930"/>
                </a:lnTo>
                <a:lnTo>
                  <a:pt x="4876155" y="4869625"/>
                </a:lnTo>
                <a:lnTo>
                  <a:pt x="4838196" y="4841713"/>
                </a:lnTo>
                <a:lnTo>
                  <a:pt x="4800554" y="4813193"/>
                </a:lnTo>
                <a:lnTo>
                  <a:pt x="4763238" y="4784068"/>
                </a:lnTo>
                <a:lnTo>
                  <a:pt x="4726253" y="4754335"/>
                </a:lnTo>
                <a:lnTo>
                  <a:pt x="4689606" y="4723995"/>
                </a:lnTo>
                <a:lnTo>
                  <a:pt x="4653305" y="4693049"/>
                </a:lnTo>
                <a:lnTo>
                  <a:pt x="4617356" y="4661496"/>
                </a:lnTo>
                <a:lnTo>
                  <a:pt x="4581765" y="4629336"/>
                </a:lnTo>
                <a:lnTo>
                  <a:pt x="4546541" y="4596570"/>
                </a:lnTo>
                <a:lnTo>
                  <a:pt x="4511689" y="4563196"/>
                </a:lnTo>
                <a:lnTo>
                  <a:pt x="4477216" y="4529216"/>
                </a:lnTo>
                <a:lnTo>
                  <a:pt x="320680" y="372305"/>
                </a:lnTo>
                <a:lnTo>
                  <a:pt x="286122" y="337219"/>
                </a:lnTo>
                <a:lnTo>
                  <a:pt x="252118" y="301657"/>
                </a:lnTo>
                <a:lnTo>
                  <a:pt x="218667" y="265617"/>
                </a:lnTo>
                <a:lnTo>
                  <a:pt x="185769" y="229102"/>
                </a:lnTo>
                <a:lnTo>
                  <a:pt x="153424" y="192110"/>
                </a:lnTo>
                <a:lnTo>
                  <a:pt x="121633" y="154641"/>
                </a:lnTo>
                <a:lnTo>
                  <a:pt x="90395" y="116695"/>
                </a:lnTo>
                <a:lnTo>
                  <a:pt x="59710" y="78273"/>
                </a:lnTo>
                <a:lnTo>
                  <a:pt x="29578" y="39375"/>
                </a:lnTo>
                <a:lnTo>
                  <a:pt x="0" y="0"/>
                </a:lnTo>
                <a:lnTo>
                  <a:pt x="5974814" y="0"/>
                </a:lnTo>
                <a:lnTo>
                  <a:pt x="5974814" y="5388274"/>
                </a:lnTo>
                <a:close/>
              </a:path>
            </a:pathLst>
          </a:custGeom>
          <a:solidFill>
            <a:srgbClr val="373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5"/>
            <a:ext cx="1581258" cy="10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8131" y="8252121"/>
            <a:ext cx="1637767" cy="100000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30" y="5257894"/>
            <a:ext cx="16502380" cy="5029200"/>
            <a:chOff x="2530" y="5257894"/>
            <a:chExt cx="16502380" cy="5029200"/>
          </a:xfrm>
        </p:grpSpPr>
        <p:sp>
          <p:nvSpPr>
            <p:cNvPr id="10" name="object 10"/>
            <p:cNvSpPr/>
            <p:nvPr/>
          </p:nvSpPr>
          <p:spPr>
            <a:xfrm>
              <a:off x="2530" y="8256710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0" y="5257894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1513" y="6811568"/>
              <a:ext cx="12372974" cy="82867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6800" y="3682248"/>
            <a:ext cx="1457033" cy="14573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23507" y="2420037"/>
            <a:ext cx="2559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solidFill>
                  <a:srgbClr val="373850"/>
                </a:solidFill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90800" y="4000500"/>
            <a:ext cx="5635352" cy="307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>
                <a:latin typeface="Verdana"/>
                <a:cs typeface="Verdana"/>
              </a:rPr>
              <a:t>D</a:t>
            </a:r>
            <a:r>
              <a:rPr sz="2800" spc="-35" dirty="0" err="1" smtClean="0">
                <a:latin typeface="Verdana"/>
                <a:cs typeface="Verdana"/>
              </a:rPr>
              <a:t>a</a:t>
            </a:r>
            <a:r>
              <a:rPr sz="2800" spc="25" dirty="0" err="1" smtClean="0">
                <a:latin typeface="Verdana"/>
                <a:cs typeface="Verdana"/>
              </a:rPr>
              <a:t>t</a:t>
            </a:r>
            <a:r>
              <a:rPr sz="2800" spc="-30" dirty="0" err="1" smtClean="0">
                <a:latin typeface="Verdana"/>
                <a:cs typeface="Verdana"/>
              </a:rPr>
              <a:t>a</a:t>
            </a:r>
            <a:r>
              <a:rPr sz="2800" spc="-254" dirty="0" smtClean="0">
                <a:latin typeface="Verdana"/>
                <a:cs typeface="Verdana"/>
              </a:rPr>
              <a:t> </a:t>
            </a:r>
            <a:r>
              <a:rPr lang="en-IN" sz="2800" spc="145" dirty="0" smtClean="0">
                <a:latin typeface="Verdana"/>
                <a:cs typeface="Verdana"/>
              </a:rPr>
              <a:t>collection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 smtClean="0">
                <a:latin typeface="Verdana"/>
                <a:cs typeface="Verdana"/>
              </a:rPr>
              <a:t>Data </a:t>
            </a:r>
            <a:r>
              <a:rPr lang="en-IN" sz="2800" spc="145" dirty="0" err="1" smtClean="0">
                <a:latin typeface="Verdana"/>
                <a:cs typeface="Verdana"/>
              </a:rPr>
              <a:t>preprocessing</a:t>
            </a:r>
            <a:r>
              <a:rPr lang="en-IN" sz="2800" spc="145" dirty="0" smtClean="0">
                <a:latin typeface="Verdana"/>
                <a:cs typeface="Verdana"/>
              </a:rPr>
              <a:t>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 smtClean="0">
                <a:latin typeface="Verdana"/>
                <a:cs typeface="Verdana"/>
              </a:rPr>
              <a:t>Visualization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 smtClean="0">
                <a:latin typeface="Verdana"/>
                <a:cs typeface="Verdana"/>
              </a:rPr>
              <a:t>Test and train </a:t>
            </a:r>
            <a:r>
              <a:rPr lang="en-IN" sz="2800" spc="145" dirty="0" err="1" smtClean="0">
                <a:latin typeface="Verdana"/>
                <a:cs typeface="Verdana"/>
              </a:rPr>
              <a:t>spliting</a:t>
            </a:r>
            <a:endParaRPr lang="en-IN" sz="2800" spc="145" dirty="0">
              <a:latin typeface="Verdana"/>
              <a:cs typeface="Verdana"/>
            </a:endParaRP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 smtClean="0">
                <a:latin typeface="Verdana"/>
                <a:cs typeface="Verdana"/>
              </a:rPr>
              <a:t>Model training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145" dirty="0" smtClean="0">
                <a:latin typeface="Verdana"/>
                <a:cs typeface="Verdana"/>
              </a:rPr>
              <a:t>Evaluation\ validation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6207" y="3361412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30" y="5257891"/>
            <a:ext cx="4772025" cy="5029200"/>
            <a:chOff x="2530" y="5257891"/>
            <a:chExt cx="4772025" cy="5029200"/>
          </a:xfrm>
        </p:grpSpPr>
        <p:sp>
          <p:nvSpPr>
            <p:cNvPr id="9" name="object 9"/>
            <p:cNvSpPr/>
            <p:nvPr/>
          </p:nvSpPr>
          <p:spPr>
            <a:xfrm>
              <a:off x="2530" y="8256708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0" y="5257891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416"/>
            <a:ext cx="1581258" cy="100002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556856" y="1"/>
            <a:ext cx="9731375" cy="9261475"/>
            <a:chOff x="8556856" y="1"/>
            <a:chExt cx="9731375" cy="9261475"/>
          </a:xfrm>
        </p:grpSpPr>
        <p:sp>
          <p:nvSpPr>
            <p:cNvPr id="13" name="object 13"/>
            <p:cNvSpPr/>
            <p:nvPr/>
          </p:nvSpPr>
          <p:spPr>
            <a:xfrm>
              <a:off x="15065233" y="1"/>
              <a:ext cx="3223260" cy="3223260"/>
            </a:xfrm>
            <a:custGeom>
              <a:avLst/>
              <a:gdLst/>
              <a:ahLst/>
              <a:cxnLst/>
              <a:rect l="l" t="t" r="r" b="b"/>
              <a:pathLst>
                <a:path w="3223259" h="3223260">
                  <a:moveTo>
                    <a:pt x="3222766" y="3222839"/>
                  </a:moveTo>
                  <a:lnTo>
                    <a:pt x="3207599" y="3207887"/>
                  </a:lnTo>
                  <a:lnTo>
                    <a:pt x="0" y="0"/>
                  </a:lnTo>
                  <a:lnTo>
                    <a:pt x="3222766" y="0"/>
                  </a:lnTo>
                  <a:lnTo>
                    <a:pt x="3222766" y="3222839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8132" y="8252124"/>
              <a:ext cx="1637767" cy="10000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6856" y="2936691"/>
              <a:ext cx="8705849" cy="632459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76486" y="2316840"/>
            <a:ext cx="2738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373850"/>
                </a:solidFill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4698959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5194259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5689559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57" y="6184858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3448" y="4433522"/>
            <a:ext cx="4670425" cy="2006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85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75" dirty="0">
                <a:latin typeface="Verdana"/>
                <a:cs typeface="Verdana"/>
              </a:rPr>
              <a:t>r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ss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</a:pPr>
            <a:r>
              <a:rPr sz="2800" spc="70" dirty="0">
                <a:latin typeface="Verdana"/>
                <a:cs typeface="Verdana"/>
              </a:rPr>
              <a:t>R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14" dirty="0">
                <a:latin typeface="Verdana"/>
                <a:cs typeface="Verdana"/>
              </a:rPr>
              <a:t>n</a:t>
            </a:r>
            <a:r>
              <a:rPr sz="2800" spc="145" dirty="0">
                <a:latin typeface="Verdana"/>
                <a:cs typeface="Verdana"/>
              </a:rPr>
              <a:t>d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245" dirty="0">
                <a:latin typeface="Verdana"/>
                <a:cs typeface="Verdana"/>
              </a:rPr>
              <a:t>m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F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ss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65" dirty="0">
                <a:latin typeface="Verdana"/>
                <a:cs typeface="Verdana"/>
              </a:rPr>
              <a:t>r  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10" dirty="0">
                <a:latin typeface="Verdana"/>
                <a:cs typeface="Verdana"/>
              </a:rPr>
              <a:t>c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120" dirty="0">
                <a:latin typeface="Verdana"/>
                <a:cs typeface="Verdana"/>
              </a:rPr>
              <a:t>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T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ss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65" dirty="0">
                <a:latin typeface="Verdana"/>
                <a:cs typeface="Verdana"/>
              </a:rPr>
              <a:t>r  </a:t>
            </a:r>
            <a:r>
              <a:rPr sz="2800" spc="-90" dirty="0">
                <a:latin typeface="Verdana"/>
                <a:cs typeface="Verdana"/>
              </a:rPr>
              <a:t>X</a:t>
            </a:r>
            <a:r>
              <a:rPr sz="2800" spc="-15" dirty="0">
                <a:latin typeface="Verdana"/>
                <a:cs typeface="Verdana"/>
              </a:rPr>
              <a:t>G</a:t>
            </a:r>
            <a:r>
              <a:rPr sz="2800" spc="185" dirty="0">
                <a:latin typeface="Verdana"/>
                <a:cs typeface="Verdana"/>
              </a:rPr>
              <a:t>B</a:t>
            </a:r>
            <a:r>
              <a:rPr sz="2800" spc="50" dirty="0">
                <a:latin typeface="Verdana"/>
                <a:cs typeface="Verdana"/>
              </a:rPr>
              <a:t>oo</a:t>
            </a:r>
            <a:r>
              <a:rPr sz="2800" spc="-95" dirty="0">
                <a:latin typeface="Verdana"/>
                <a:cs typeface="Verdana"/>
              </a:rPr>
              <a:t>s</a:t>
            </a:r>
            <a:r>
              <a:rPr sz="2800" spc="3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170" dirty="0">
                <a:latin typeface="Verdana"/>
                <a:cs typeface="Verdana"/>
              </a:rPr>
              <a:t>g</a:t>
            </a:r>
            <a:r>
              <a:rPr sz="2800" spc="-80" dirty="0">
                <a:latin typeface="Verdana"/>
                <a:cs typeface="Verdana"/>
              </a:rPr>
              <a:t>r</a:t>
            </a:r>
            <a:r>
              <a:rPr sz="2800" spc="15" dirty="0">
                <a:latin typeface="Verdana"/>
                <a:cs typeface="Verdana"/>
              </a:rPr>
              <a:t>e</a:t>
            </a:r>
            <a:r>
              <a:rPr sz="2800" spc="-95" dirty="0">
                <a:latin typeface="Verdana"/>
                <a:cs typeface="Verdana"/>
              </a:rPr>
              <a:t>ss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75" dirty="0"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6207" y="3361411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>
                <a:moveTo>
                  <a:pt x="0" y="0"/>
                </a:moveTo>
                <a:lnTo>
                  <a:pt x="1743106" y="0"/>
                </a:lnTo>
              </a:path>
            </a:pathLst>
          </a:custGeom>
          <a:ln w="28575">
            <a:solidFill>
              <a:srgbClr val="38C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30" y="5257890"/>
            <a:ext cx="4772025" cy="5029200"/>
            <a:chOff x="2530" y="5257890"/>
            <a:chExt cx="4772025" cy="5029200"/>
          </a:xfrm>
        </p:grpSpPr>
        <p:sp>
          <p:nvSpPr>
            <p:cNvPr id="9" name="object 9"/>
            <p:cNvSpPr/>
            <p:nvPr/>
          </p:nvSpPr>
          <p:spPr>
            <a:xfrm>
              <a:off x="2530" y="8256707"/>
              <a:ext cx="4772025" cy="2030095"/>
            </a:xfrm>
            <a:custGeom>
              <a:avLst/>
              <a:gdLst/>
              <a:ahLst/>
              <a:cxnLst/>
              <a:rect l="l" t="t" r="r" b="b"/>
              <a:pathLst>
                <a:path w="4772025" h="2030095">
                  <a:moveTo>
                    <a:pt x="2252238" y="0"/>
                  </a:moveTo>
                  <a:lnTo>
                    <a:pt x="2297118" y="810"/>
                  </a:lnTo>
                  <a:lnTo>
                    <a:pt x="2341949" y="3243"/>
                  </a:lnTo>
                  <a:lnTo>
                    <a:pt x="2386682" y="7298"/>
                  </a:lnTo>
                  <a:lnTo>
                    <a:pt x="2431268" y="12974"/>
                  </a:lnTo>
                  <a:lnTo>
                    <a:pt x="2475658" y="20272"/>
                  </a:lnTo>
                  <a:lnTo>
                    <a:pt x="2519801" y="29192"/>
                  </a:lnTo>
                  <a:lnTo>
                    <a:pt x="2563650" y="39734"/>
                  </a:lnTo>
                  <a:lnTo>
                    <a:pt x="2607155" y="51898"/>
                  </a:lnTo>
                  <a:lnTo>
                    <a:pt x="2650267" y="65683"/>
                  </a:lnTo>
                  <a:lnTo>
                    <a:pt x="2692937" y="81091"/>
                  </a:lnTo>
                  <a:lnTo>
                    <a:pt x="2735115" y="98120"/>
                  </a:lnTo>
                  <a:lnTo>
                    <a:pt x="2776753" y="116771"/>
                  </a:lnTo>
                  <a:lnTo>
                    <a:pt x="2817801" y="137044"/>
                  </a:lnTo>
                  <a:lnTo>
                    <a:pt x="2858209" y="158938"/>
                  </a:lnTo>
                  <a:lnTo>
                    <a:pt x="2897930" y="182455"/>
                  </a:lnTo>
                  <a:lnTo>
                    <a:pt x="2936914" y="207593"/>
                  </a:lnTo>
                  <a:lnTo>
                    <a:pt x="2975110" y="234353"/>
                  </a:lnTo>
                  <a:lnTo>
                    <a:pt x="3012472" y="262735"/>
                  </a:lnTo>
                  <a:lnTo>
                    <a:pt x="3048948" y="292739"/>
                  </a:lnTo>
                  <a:lnTo>
                    <a:pt x="3084491" y="324364"/>
                  </a:lnTo>
                  <a:lnTo>
                    <a:pt x="3119050" y="357612"/>
                  </a:lnTo>
                  <a:lnTo>
                    <a:pt x="4653630" y="1892506"/>
                  </a:lnTo>
                  <a:lnTo>
                    <a:pt x="4685143" y="1925224"/>
                  </a:lnTo>
                  <a:lnTo>
                    <a:pt x="4715380" y="1959041"/>
                  </a:lnTo>
                  <a:lnTo>
                    <a:pt x="4744340" y="1993958"/>
                  </a:lnTo>
                  <a:lnTo>
                    <a:pt x="4772024" y="2029976"/>
                  </a:lnTo>
                  <a:lnTo>
                    <a:pt x="0" y="2029976"/>
                  </a:lnTo>
                  <a:lnTo>
                    <a:pt x="0" y="1743431"/>
                  </a:lnTo>
                  <a:lnTo>
                    <a:pt x="1385535" y="357612"/>
                  </a:lnTo>
                  <a:lnTo>
                    <a:pt x="1420084" y="324364"/>
                  </a:lnTo>
                  <a:lnTo>
                    <a:pt x="1455617" y="292739"/>
                  </a:lnTo>
                  <a:lnTo>
                    <a:pt x="1492084" y="262735"/>
                  </a:lnTo>
                  <a:lnTo>
                    <a:pt x="1529437" y="234353"/>
                  </a:lnTo>
                  <a:lnTo>
                    <a:pt x="1567626" y="207593"/>
                  </a:lnTo>
                  <a:lnTo>
                    <a:pt x="1606602" y="182455"/>
                  </a:lnTo>
                  <a:lnTo>
                    <a:pt x="1646315" y="158938"/>
                  </a:lnTo>
                  <a:lnTo>
                    <a:pt x="1686717" y="137044"/>
                  </a:lnTo>
                  <a:lnTo>
                    <a:pt x="1727759" y="116771"/>
                  </a:lnTo>
                  <a:lnTo>
                    <a:pt x="1769391" y="98120"/>
                  </a:lnTo>
                  <a:lnTo>
                    <a:pt x="1811564" y="81091"/>
                  </a:lnTo>
                  <a:lnTo>
                    <a:pt x="1854229" y="65683"/>
                  </a:lnTo>
                  <a:lnTo>
                    <a:pt x="1897337" y="51898"/>
                  </a:lnTo>
                  <a:lnTo>
                    <a:pt x="1940838" y="39734"/>
                  </a:lnTo>
                  <a:lnTo>
                    <a:pt x="1984684" y="29192"/>
                  </a:lnTo>
                  <a:lnTo>
                    <a:pt x="2028825" y="20272"/>
                  </a:lnTo>
                  <a:lnTo>
                    <a:pt x="2073212" y="12974"/>
                  </a:lnTo>
                  <a:lnTo>
                    <a:pt x="2117796" y="7298"/>
                  </a:lnTo>
                  <a:lnTo>
                    <a:pt x="2162528" y="3243"/>
                  </a:lnTo>
                  <a:lnTo>
                    <a:pt x="2207358" y="810"/>
                  </a:lnTo>
                  <a:lnTo>
                    <a:pt x="2252238" y="0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0" y="5257890"/>
              <a:ext cx="1635760" cy="4290060"/>
            </a:xfrm>
            <a:custGeom>
              <a:avLst/>
              <a:gdLst/>
              <a:ahLst/>
              <a:cxnLst/>
              <a:rect l="l" t="t" r="r" b="b"/>
              <a:pathLst>
                <a:path w="1635760" h="4290059">
                  <a:moveTo>
                    <a:pt x="0" y="0"/>
                  </a:moveTo>
                  <a:lnTo>
                    <a:pt x="1277632" y="1277893"/>
                  </a:lnTo>
                  <a:lnTo>
                    <a:pt x="1310872" y="1312453"/>
                  </a:lnTo>
                  <a:lnTo>
                    <a:pt x="1342491" y="1347996"/>
                  </a:lnTo>
                  <a:lnTo>
                    <a:pt x="1372489" y="1384473"/>
                  </a:lnTo>
                  <a:lnTo>
                    <a:pt x="1400865" y="1421836"/>
                  </a:lnTo>
                  <a:lnTo>
                    <a:pt x="1427620" y="1460035"/>
                  </a:lnTo>
                  <a:lnTo>
                    <a:pt x="1452753" y="1499020"/>
                  </a:lnTo>
                  <a:lnTo>
                    <a:pt x="1476264" y="1538744"/>
                  </a:lnTo>
                  <a:lnTo>
                    <a:pt x="1498155" y="1579156"/>
                  </a:lnTo>
                  <a:lnTo>
                    <a:pt x="1518423" y="1620207"/>
                  </a:lnTo>
                  <a:lnTo>
                    <a:pt x="1537070" y="1661848"/>
                  </a:lnTo>
                  <a:lnTo>
                    <a:pt x="1554096" y="1704031"/>
                  </a:lnTo>
                  <a:lnTo>
                    <a:pt x="1569500" y="1746705"/>
                  </a:lnTo>
                  <a:lnTo>
                    <a:pt x="1583283" y="1789822"/>
                  </a:lnTo>
                  <a:lnTo>
                    <a:pt x="1595444" y="1833333"/>
                  </a:lnTo>
                  <a:lnTo>
                    <a:pt x="1605984" y="1877188"/>
                  </a:lnTo>
                  <a:lnTo>
                    <a:pt x="1614902" y="1921338"/>
                  </a:lnTo>
                  <a:lnTo>
                    <a:pt x="1622199" y="1965735"/>
                  </a:lnTo>
                  <a:lnTo>
                    <a:pt x="1627874" y="2010328"/>
                  </a:lnTo>
                  <a:lnTo>
                    <a:pt x="1631928" y="2055069"/>
                  </a:lnTo>
                  <a:lnTo>
                    <a:pt x="1634360" y="2099909"/>
                  </a:lnTo>
                  <a:lnTo>
                    <a:pt x="1635171" y="2144798"/>
                  </a:lnTo>
                  <a:lnTo>
                    <a:pt x="1634360" y="2189687"/>
                  </a:lnTo>
                  <a:lnTo>
                    <a:pt x="1631928" y="2234527"/>
                  </a:lnTo>
                  <a:lnTo>
                    <a:pt x="1627874" y="2279270"/>
                  </a:lnTo>
                  <a:lnTo>
                    <a:pt x="1622199" y="2323865"/>
                  </a:lnTo>
                  <a:lnTo>
                    <a:pt x="1614902" y="2368263"/>
                  </a:lnTo>
                  <a:lnTo>
                    <a:pt x="1605984" y="2412416"/>
                  </a:lnTo>
                  <a:lnTo>
                    <a:pt x="1595444" y="2456275"/>
                  </a:lnTo>
                  <a:lnTo>
                    <a:pt x="1583283" y="2499789"/>
                  </a:lnTo>
                  <a:lnTo>
                    <a:pt x="1569500" y="2542910"/>
                  </a:lnTo>
                  <a:lnTo>
                    <a:pt x="1554096" y="2585590"/>
                  </a:lnTo>
                  <a:lnTo>
                    <a:pt x="1537070" y="2627777"/>
                  </a:lnTo>
                  <a:lnTo>
                    <a:pt x="1518423" y="2669424"/>
                  </a:lnTo>
                  <a:lnTo>
                    <a:pt x="1498155" y="2710482"/>
                  </a:lnTo>
                  <a:lnTo>
                    <a:pt x="1476264" y="2750900"/>
                  </a:lnTo>
                  <a:lnTo>
                    <a:pt x="1452753" y="2790631"/>
                  </a:lnTo>
                  <a:lnTo>
                    <a:pt x="1427620" y="2829624"/>
                  </a:lnTo>
                  <a:lnTo>
                    <a:pt x="1400865" y="2867831"/>
                  </a:lnTo>
                  <a:lnTo>
                    <a:pt x="1372489" y="2905202"/>
                  </a:lnTo>
                  <a:lnTo>
                    <a:pt x="1342491" y="2941689"/>
                  </a:lnTo>
                  <a:lnTo>
                    <a:pt x="1310872" y="2977242"/>
                  </a:lnTo>
                  <a:lnTo>
                    <a:pt x="1277632" y="3011811"/>
                  </a:lnTo>
                  <a:lnTo>
                    <a:pt x="0" y="4289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6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414"/>
            <a:ext cx="1581258" cy="1000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8131" y="8252123"/>
            <a:ext cx="1637767" cy="100000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928082" y="0"/>
            <a:ext cx="8360409" cy="8039734"/>
            <a:chOff x="9928082" y="0"/>
            <a:chExt cx="8360409" cy="8039734"/>
          </a:xfrm>
        </p:grpSpPr>
        <p:sp>
          <p:nvSpPr>
            <p:cNvPr id="14" name="object 14"/>
            <p:cNvSpPr/>
            <p:nvPr/>
          </p:nvSpPr>
          <p:spPr>
            <a:xfrm>
              <a:off x="15458599" y="0"/>
              <a:ext cx="2829560" cy="2830195"/>
            </a:xfrm>
            <a:custGeom>
              <a:avLst/>
              <a:gdLst/>
              <a:ahLst/>
              <a:cxnLst/>
              <a:rect l="l" t="t" r="r" b="b"/>
              <a:pathLst>
                <a:path w="2829559" h="2830195">
                  <a:moveTo>
                    <a:pt x="2829401" y="2829769"/>
                  </a:moveTo>
                  <a:lnTo>
                    <a:pt x="0" y="0"/>
                  </a:lnTo>
                  <a:lnTo>
                    <a:pt x="2829401" y="0"/>
                  </a:lnTo>
                  <a:lnTo>
                    <a:pt x="2829401" y="2829769"/>
                  </a:lnTo>
                  <a:close/>
                </a:path>
              </a:pathLst>
            </a:custGeom>
            <a:solidFill>
              <a:srgbClr val="373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8082" y="2248192"/>
              <a:ext cx="6791325" cy="57911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23507" y="2348351"/>
            <a:ext cx="5285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373850"/>
                </a:solidFill>
              </a:rPr>
              <a:t>ALGORITHMS</a:t>
            </a:r>
            <a:r>
              <a:rPr spc="-90" dirty="0">
                <a:solidFill>
                  <a:srgbClr val="373850"/>
                </a:solidFill>
              </a:rPr>
              <a:t> </a:t>
            </a:r>
            <a:r>
              <a:rPr spc="180" dirty="0">
                <a:solidFill>
                  <a:srgbClr val="373850"/>
                </a:solidFill>
              </a:rPr>
              <a:t>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556</Words>
  <Application>Microsoft Office PowerPoint</Application>
  <PresentationFormat>Custom</PresentationFormat>
  <Paragraphs>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RETAI  L DATA ANALYSI  S</vt:lpstr>
      <vt:lpstr>INTRODUCTION</vt:lpstr>
      <vt:lpstr>PROJECT DESCRIPTION</vt:lpstr>
      <vt:lpstr>RELEVANCE OF THE PROJECT</vt:lpstr>
      <vt:lpstr>DATASET</vt:lpstr>
      <vt:lpstr>DATASET</vt:lpstr>
      <vt:lpstr>DATASET</vt:lpstr>
      <vt:lpstr>MODULES</vt:lpstr>
      <vt:lpstr>ALGORITHMS USED</vt:lpstr>
      <vt:lpstr>PowerPoint Presentation</vt:lpstr>
      <vt:lpstr>ACCURACY</vt:lpstr>
      <vt:lpstr>VISUALIZATION</vt:lpstr>
      <vt:lpstr>PowerPoint Presentation</vt:lpstr>
      <vt:lpstr>PowerPoint Presentation</vt:lpstr>
      <vt:lpstr>It shows a sideway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UI- website</vt:lpstr>
      <vt:lpstr>PowerPoint Presentation</vt:lpstr>
      <vt:lpstr>PowerPoint Presentation</vt:lpstr>
      <vt:lpstr>PowerPoint Presentation</vt:lpstr>
      <vt:lpstr>Ongoing Updations</vt:lpstr>
      <vt:lpstr>Comments  and  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and Green Simple Geometric Digital Marketing Agency Presentation</dc:title>
  <dc:creator>kavya boban</dc:creator>
  <cp:keywords>DAFJAdxJnCY,BAELCiimWHU</cp:keywords>
  <cp:lastModifiedBy>KAVYA BOBAN</cp:lastModifiedBy>
  <cp:revision>1</cp:revision>
  <dcterms:created xsi:type="dcterms:W3CDTF">2022-08-11T17:35:30Z</dcterms:created>
  <dcterms:modified xsi:type="dcterms:W3CDTF">2022-08-11T17:43:46Z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2022-08-11T00:00:00Z</vt:filetime>
  </property>
</Properties>
</file>