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31C7C-30B8-40B5-8D09-AD148123F8C4}" type="datetimeFigureOut">
              <a:rPr lang="en-US" smtClean="0"/>
              <a:pPr/>
              <a:t>1/21/2018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3559D-32EF-4F97-ABDC-12F331A6132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DA4-A76E-4C7C-A6F7-72F435D9772E}" type="datetime1">
              <a:rPr lang="en-US" smtClean="0"/>
              <a:pPr/>
              <a:t>1/21/2018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1A6C-3BC7-4C1A-A12D-B14BB4452DDE}" type="datetime1">
              <a:rPr lang="en-US" smtClean="0"/>
              <a:pPr/>
              <a:t>1/21/2018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05BA-076F-4DCA-AE51-651120363733}" type="datetime1">
              <a:rPr lang="en-US" smtClean="0"/>
              <a:pPr/>
              <a:t>1/21/2018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1D9D-5396-4FF1-8C1E-6A59E1FF9C03}" type="datetime1">
              <a:rPr lang="en-US" smtClean="0"/>
              <a:pPr/>
              <a:t>1/21/2018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B0D9-A680-40CF-BCF4-9285CCF96996}" type="datetime1">
              <a:rPr lang="en-US" smtClean="0"/>
              <a:pPr/>
              <a:t>1/21/2018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B145-F07E-43C3-8DB3-637D9351DB7B}" type="datetime1">
              <a:rPr lang="en-US" smtClean="0"/>
              <a:pPr/>
              <a:t>1/21/2018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289A-B3DE-4299-BB8A-D6C013B2E360}" type="datetime1">
              <a:rPr lang="en-US" smtClean="0"/>
              <a:pPr/>
              <a:t>1/21/2018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089E-02DF-4FC5-9413-42DC6F03AD7B}" type="datetime1">
              <a:rPr lang="en-US" smtClean="0"/>
              <a:pPr/>
              <a:t>1/21/2018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05D5-032F-45CE-8EE7-F75547B65D73}" type="datetime1">
              <a:rPr lang="en-US" smtClean="0"/>
              <a:pPr/>
              <a:t>1/21/2018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9401-C766-4B7A-82AA-7A1D65A980FD}" type="datetime1">
              <a:rPr lang="en-US" smtClean="0"/>
              <a:pPr/>
              <a:t>1/21/2018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2CB9-5532-4194-9686-1A813E9F3377}" type="datetime1">
              <a:rPr lang="en-US" smtClean="0"/>
              <a:pPr/>
              <a:t>1/21/2018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091E8-BE0B-40E3-9427-49DAF424E3E4}" type="datetime1">
              <a:rPr lang="en-US" smtClean="0"/>
              <a:pPr/>
              <a:t>1/21/2018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F237A-04C4-4DE1-9716-98441955C73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packages.html" TargetMode="External"/><Relationship Id="rId2" Type="http://schemas.openxmlformats.org/officeDocument/2006/relationships/hyperlink" Target="https://developer.android.com/studio/intro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adgetsnow.com/featured/10-best-women-safety-apps/articleshow/57535322.cm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VIT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95634" cy="10478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00298" y="2214554"/>
            <a:ext cx="49292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ESCORT2WOMEN</a:t>
            </a:r>
            <a:endParaRPr lang="en-IN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5357818" y="4429132"/>
            <a:ext cx="34516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Members:</a:t>
            </a:r>
          </a:p>
          <a:p>
            <a:r>
              <a:rPr lang="en-US" dirty="0" smtClean="0"/>
              <a:t>1)B. Venkata Kavya (14BQ1A0527)</a:t>
            </a:r>
            <a:endParaRPr lang="en-US" dirty="0" smtClean="0"/>
          </a:p>
          <a:p>
            <a:r>
              <a:rPr lang="en-US" dirty="0" smtClean="0"/>
              <a:t>2) Chandrika. K (14BQ1A0530)</a:t>
            </a:r>
            <a:endParaRPr lang="en-US" dirty="0" smtClean="0"/>
          </a:p>
          <a:p>
            <a:r>
              <a:rPr lang="en-US" dirty="0" smtClean="0"/>
              <a:t>3)A. Manogna (14BQ1A0510)</a:t>
            </a:r>
            <a:endParaRPr lang="en-US" dirty="0" smtClean="0"/>
          </a:p>
          <a:p>
            <a:r>
              <a:rPr lang="en-US" dirty="0" smtClean="0"/>
              <a:t>4)B. Sucharitha (14BQ1A0525)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4568619"/>
            <a:ext cx="2029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of the Guide</a:t>
            </a:r>
            <a:r>
              <a:rPr lang="en-US" dirty="0" smtClean="0"/>
              <a:t>:</a:t>
            </a:r>
          </a:p>
          <a:p>
            <a:r>
              <a:rPr lang="en-US" dirty="0" smtClean="0"/>
              <a:t>Dr. Sanjay Gandhi</a:t>
            </a:r>
          </a:p>
          <a:p>
            <a:pPr algn="ctr"/>
            <a:r>
              <a:rPr lang="en-US" dirty="0" smtClean="0"/>
              <a:t>Professor</a:t>
            </a: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Use Case diagram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Class Diagram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Activity Diagram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Monitoring module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Tracing module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https://developer.android.com/studio/intro/index.html</a:t>
            </a:r>
            <a:endParaRPr lang="en-IN" sz="2400" i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u="sng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https://developer.android.com/reference/packages.html</a:t>
            </a:r>
            <a:endParaRPr lang="en-IN" sz="2400" i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u="sng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  <a:hlinkClick r:id="rId4"/>
              </a:rPr>
              <a:t>www.gadgetsnow.com/featured/10-best-women-safety-apps/articleshow/57535322.cms</a:t>
            </a:r>
            <a:endParaRPr lang="en-US" sz="2400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https://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www.aiktcdspace.org:8080/jspui/handle/123456789/2053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Purpose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Project scope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Product Features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Operating Environment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 Features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Case Diagram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Diagram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Activity Diagram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Purpose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main purpose of the project is to provide safety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women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Escort 2 woman is an android application which helps women/teenagers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protect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themselves by using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Smartphone.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lets your family and friends know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current location via GPS tracker and receive an alert message, if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android device is connected to the network</a:t>
            </a:r>
            <a:r>
              <a:rPr lang="en-US" sz="2400" dirty="0" smtClean="0"/>
              <a:t>.</a:t>
            </a:r>
            <a:endParaRPr lang="en-IN" sz="2400" dirty="0" smtClean="0"/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Project Scope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In Scope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1. Information regarding the registered contacts and so on.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2. Giving alerts when a panic button is initiated.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3. The location of the victim and an alert message is sent to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registered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contacts.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4. User authentication (OTP).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5. Also provides a module for changing registered contacts.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Out Scope</a:t>
            </a:r>
          </a:p>
          <a:p>
            <a:endParaRPr lang="en-IN" smtClean="0"/>
          </a:p>
          <a:p>
            <a:pPr lvl="0"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1.Never sends an alert message without initiating a panic button.</a:t>
            </a:r>
            <a:endParaRPr lang="en-IN" sz="240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2.Never describes about the amount of time used.</a:t>
            </a:r>
            <a:endParaRPr lang="en-IN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3.Never shows the location of the victim without authentication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Product Features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major features in this project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include:</a:t>
            </a: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GPS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navigation system with location tracking. </a:t>
            </a: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Panic button is provided on the outline of the mobile.</a:t>
            </a: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alert message is sent on initiating the panic button.</a:t>
            </a: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OTP is sent to registered contact for authentication.</a:t>
            </a: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Operating Environment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Android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based mobile phone with version number 4.2 and above.</a:t>
            </a: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System Features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Monitoring module: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Installation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Contact selection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Change contacts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Sending SMS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Sending Location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Panic Button</a:t>
            </a:r>
          </a:p>
          <a:p>
            <a:pPr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Contd..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Tracing module: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Installation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Register contact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Sending OTP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Tracing victim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452</Words>
  <Application>Microsoft Office PowerPoint</Application>
  <PresentationFormat>On-screen Show (4:3)</PresentationFormat>
  <Paragraphs>101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Contents</vt:lpstr>
      <vt:lpstr>Purpose</vt:lpstr>
      <vt:lpstr>Project Scope</vt:lpstr>
      <vt:lpstr>Contd..</vt:lpstr>
      <vt:lpstr>Product Features</vt:lpstr>
      <vt:lpstr>Operating Environment</vt:lpstr>
      <vt:lpstr>System Features</vt:lpstr>
      <vt:lpstr>Contd..</vt:lpstr>
      <vt:lpstr>Use Case diagram</vt:lpstr>
      <vt:lpstr>Class Diagram</vt:lpstr>
      <vt:lpstr>Activity Diagram</vt:lpstr>
      <vt:lpstr>Tracing module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DELL-9</cp:lastModifiedBy>
  <cp:revision>23</cp:revision>
  <dcterms:created xsi:type="dcterms:W3CDTF">2018-01-08T03:50:03Z</dcterms:created>
  <dcterms:modified xsi:type="dcterms:W3CDTF">2018-01-21T17:08:03Z</dcterms:modified>
</cp:coreProperties>
</file>