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73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63" r:id="rId17"/>
    <p:sldId id="280" r:id="rId18"/>
    <p:sldId id="269" r:id="rId19"/>
    <p:sldId id="281" r:id="rId20"/>
    <p:sldId id="282" r:id="rId21"/>
    <p:sldId id="283" r:id="rId22"/>
    <p:sldId id="266" r:id="rId23"/>
    <p:sldId id="284" r:id="rId24"/>
    <p:sldId id="267" r:id="rId25"/>
    <p:sldId id="268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31C7C-30B8-40B5-8D09-AD148123F8C4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3559D-32EF-4F97-ABDC-12F331A613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73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3559D-32EF-4F97-ABDC-12F331A6132A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DA4-A76E-4C7C-A6F7-72F435D9772E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1A6C-3BC7-4C1A-A12D-B14BB4452DDE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5BA-076F-4DCA-AE51-651120363733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1D9D-5396-4FF1-8C1E-6A59E1FF9C03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B0D9-A680-40CF-BCF4-9285CCF96996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145-F07E-43C3-8DB3-637D9351DB7B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289A-B3DE-4299-BB8A-D6C013B2E360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089E-02DF-4FC5-9413-42DC6F03AD7B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05D5-032F-45CE-8EE7-F75547B65D73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401-C766-4B7A-82AA-7A1D65A980FD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2CB9-5532-4194-9686-1A813E9F3377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91E8-BE0B-40E3-9427-49DAF424E3E4}" type="datetime1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237A-04C4-4DE1-9716-98441955C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VIT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95634" cy="1047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14554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ESCORT 2 WOMEN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818" y="4429132"/>
            <a:ext cx="34516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Members: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Venkata Kavya (14BQ1A0527)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Chandrika. K (14BQ1A0530)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Manogna (14BQ1A0510)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Sucharitha (14BQ1A0525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68619"/>
            <a:ext cx="2178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of the Guide: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G. Sanjay Gandhi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20162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6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0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20162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4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352927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3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21602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Deployment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784975" cy="63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4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System Features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Register contact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Panic Button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Sending SMS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85728"/>
            <a:ext cx="3714776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455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Register contact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Initially the victim has to register contacts of near and dear.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Location is send to the registered contacts in case of emergency.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Input :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Phone number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4463"/>
            <a:ext cx="3214710" cy="635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929058" y="2285992"/>
            <a:ext cx="1407036" cy="98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42852"/>
            <a:ext cx="3143273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solution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Architecture diagram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UML diagrams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tables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Development Environment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Panic Button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the victim notices that she is in danger, then she should initiate panic button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Clicking  the panic button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3074" name="Picture 2" descr="C:\Users\DELL-9\OneDrive\Documents\kavya\Major Project\panicbut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571480"/>
            <a:ext cx="4572032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Sending SMS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the victim initiates panic button, the location of the victim along with an alert message is sent to the registered contacts in the form of SMS.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500042"/>
            <a:ext cx="335758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Database Tables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This application contains only one table.</a:t>
            </a:r>
          </a:p>
          <a:p>
            <a:pPr marL="0" inden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 name: MyEscort</a:t>
            </a: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2" indent="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marL="800100" lvl="2" indent="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Contact 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Development Environment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Android studio 2.3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SDK version – 26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Minimum SDK version – 19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JDK version - jdk1.8.0_101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drawback of existing system is when emergency situation occurs the user cannot set the alert immediately.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existing system contains panic button with in the app itself.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Whenever the victim is in danger, she should login to the app and press the panic button.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Unlike other apps, this app works only when the victim is in danger.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proposed system contains panic button on the mobile panel.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If the victim initiates panic button for 3times the address of the victim is send to the registered contacts in the form of SMS.</a:t>
            </a:r>
          </a:p>
          <a:p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5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1" y="260648"/>
            <a:ext cx="8772975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85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800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0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VVIT, Nambur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237A-04C4-4DE1-9716-98441955C732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5"/>
            <a:ext cx="864095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2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539</Words>
  <Application>Microsoft Office PowerPoint</Application>
  <PresentationFormat>On-screen Show (4:3)</PresentationFormat>
  <Paragraphs>117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Contents</vt:lpstr>
      <vt:lpstr>Problem Statement</vt:lpstr>
      <vt:lpstr>Proposed System</vt:lpstr>
      <vt:lpstr>Architecture Diagram</vt:lpstr>
      <vt:lpstr>Use case Diagram</vt:lpstr>
      <vt:lpstr>PowerPoint Presentation</vt:lpstr>
      <vt:lpstr>Class Diagram</vt:lpstr>
      <vt:lpstr>PowerPoint Presentation</vt:lpstr>
      <vt:lpstr>Sequence Diagram </vt:lpstr>
      <vt:lpstr>PowerPoint Presentation</vt:lpstr>
      <vt:lpstr>Activity Diagram</vt:lpstr>
      <vt:lpstr>PowerPoint Presentation</vt:lpstr>
      <vt:lpstr>Deployment Diagram</vt:lpstr>
      <vt:lpstr>PowerPoint Presentation</vt:lpstr>
      <vt:lpstr>System Features</vt:lpstr>
      <vt:lpstr>PowerPoint Presentation</vt:lpstr>
      <vt:lpstr>Register contact</vt:lpstr>
      <vt:lpstr>PowerPoint Presentation</vt:lpstr>
      <vt:lpstr>Panic Button</vt:lpstr>
      <vt:lpstr>PowerPoint Presentation</vt:lpstr>
      <vt:lpstr>Sending SMS</vt:lpstr>
      <vt:lpstr>PowerPoint Presentation</vt:lpstr>
      <vt:lpstr>Database Tables</vt:lpstr>
      <vt:lpstr>Development Environment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98</cp:revision>
  <dcterms:created xsi:type="dcterms:W3CDTF">2018-01-08T03:50:03Z</dcterms:created>
  <dcterms:modified xsi:type="dcterms:W3CDTF">2018-02-26T13:47:27Z</dcterms:modified>
</cp:coreProperties>
</file>