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5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2772" y="1061545"/>
            <a:ext cx="6915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 Writing Tips</a:t>
            </a:r>
            <a:endParaRPr lang="en-US" sz="4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5860" y="0"/>
            <a:ext cx="7175063" cy="53812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26782" y="0"/>
            <a:ext cx="6294840" cy="4721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36863" y="265815"/>
            <a:ext cx="5981607" cy="4486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35396" y="250232"/>
            <a:ext cx="6004338" cy="45032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3135" y="0"/>
            <a:ext cx="7924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3618" y="191386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5403" y="372140"/>
            <a:ext cx="7215963" cy="54119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72093" y="223283"/>
            <a:ext cx="5472223" cy="41041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11842" y="0"/>
            <a:ext cx="6000306" cy="45002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94390" y="0"/>
            <a:ext cx="7187609" cy="53907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165" y="-382314"/>
            <a:ext cx="7367752" cy="55258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2883" y="74428"/>
            <a:ext cx="7527851" cy="56458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92101" y="74428"/>
            <a:ext cx="5996763" cy="449757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1880" y="202017"/>
            <a:ext cx="6790660" cy="50929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0083" y="263156"/>
            <a:ext cx="6507125" cy="48803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7422" y="297711"/>
            <a:ext cx="6237768" cy="46783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2233" y="180753"/>
            <a:ext cx="6478772" cy="48590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7924" y="77085"/>
            <a:ext cx="6106633" cy="45799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85998" y="491754"/>
            <a:ext cx="5617535" cy="42131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86068" y="273268"/>
            <a:ext cx="6796689" cy="50975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2055" y="304800"/>
            <a:ext cx="6011917" cy="45089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18593" y="1051034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1035" y="94594"/>
            <a:ext cx="5255171" cy="39413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98179" y="336331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18593" y="303486"/>
            <a:ext cx="6453352" cy="4840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2496" y="0"/>
            <a:ext cx="7763641" cy="58227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</Words>
  <Application>Microsoft Office PowerPoint</Application>
  <PresentationFormat>On-screen Show (16:9)</PresentationFormat>
  <Paragraphs>28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Dr. Dhirendra Sharma</cp:lastModifiedBy>
  <cp:revision>5</cp:revision>
  <dcterms:created xsi:type="dcterms:W3CDTF">2022-08-17T03:21:20Z</dcterms:created>
  <dcterms:modified xsi:type="dcterms:W3CDTF">2023-08-16T04:06:25Z</dcterms:modified>
</cp:coreProperties>
</file>