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78B200-B0FE-44EA-B87E-963E7B5EB70F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C09313F-A4F8-42E2-845D-CDD21566CBE3}">
      <dgm:prSet/>
      <dgm:spPr/>
      <dgm:t>
        <a:bodyPr/>
        <a:lstStyle/>
        <a:p>
          <a:r>
            <a:rPr lang="en-US"/>
            <a:t>Web app for viewing, storing, and generating motivational quotes</a:t>
          </a:r>
        </a:p>
      </dgm:t>
    </dgm:pt>
    <dgm:pt modelId="{EB04F4C1-4F3A-4E9D-A3BA-45D66F244090}" type="parTrans" cxnId="{3D00B107-B957-4703-9B4F-4CFCA2D429F2}">
      <dgm:prSet/>
      <dgm:spPr/>
      <dgm:t>
        <a:bodyPr/>
        <a:lstStyle/>
        <a:p>
          <a:endParaRPr lang="en-US"/>
        </a:p>
      </dgm:t>
    </dgm:pt>
    <dgm:pt modelId="{F1E2C294-9E1F-4196-AF5A-64C13C212C6F}" type="sibTrans" cxnId="{3D00B107-B957-4703-9B4F-4CFCA2D429F2}">
      <dgm:prSet/>
      <dgm:spPr/>
      <dgm:t>
        <a:bodyPr/>
        <a:lstStyle/>
        <a:p>
          <a:endParaRPr lang="en-US"/>
        </a:p>
      </dgm:t>
    </dgm:pt>
    <dgm:pt modelId="{7C796FF7-F887-4A24-9496-00A86990487B}">
      <dgm:prSet/>
      <dgm:spPr/>
      <dgm:t>
        <a:bodyPr/>
        <a:lstStyle/>
        <a:p>
          <a:r>
            <a:rPr lang="en-US"/>
            <a:t>Users can add, favorite, and generate daily quotes</a:t>
          </a:r>
        </a:p>
      </dgm:t>
    </dgm:pt>
    <dgm:pt modelId="{F9E661BC-1454-41B3-980B-440F1404A88E}" type="parTrans" cxnId="{1EC051F3-C869-4CAB-8876-51AD6431A6A8}">
      <dgm:prSet/>
      <dgm:spPr/>
      <dgm:t>
        <a:bodyPr/>
        <a:lstStyle/>
        <a:p>
          <a:endParaRPr lang="en-US"/>
        </a:p>
      </dgm:t>
    </dgm:pt>
    <dgm:pt modelId="{5049FA47-C289-46EB-B6FF-0CF3DE4C1D83}" type="sibTrans" cxnId="{1EC051F3-C869-4CAB-8876-51AD6431A6A8}">
      <dgm:prSet/>
      <dgm:spPr/>
      <dgm:t>
        <a:bodyPr/>
        <a:lstStyle/>
        <a:p>
          <a:endParaRPr lang="en-US"/>
        </a:p>
      </dgm:t>
    </dgm:pt>
    <dgm:pt modelId="{12896833-E33C-4641-8F9F-83D9E0B83142}">
      <dgm:prSet/>
      <dgm:spPr/>
      <dgm:t>
        <a:bodyPr/>
        <a:lstStyle/>
        <a:p>
          <a:r>
            <a:rPr lang="en-US"/>
            <a:t>Uses Spring Boot backend &amp; MySQL database</a:t>
          </a:r>
        </a:p>
      </dgm:t>
    </dgm:pt>
    <dgm:pt modelId="{AB8ECF21-8264-4C8C-8568-7DA99EC6204C}" type="parTrans" cxnId="{9A14FF21-A33C-43B8-85E7-DBC82155A0B2}">
      <dgm:prSet/>
      <dgm:spPr/>
      <dgm:t>
        <a:bodyPr/>
        <a:lstStyle/>
        <a:p>
          <a:endParaRPr lang="en-US"/>
        </a:p>
      </dgm:t>
    </dgm:pt>
    <dgm:pt modelId="{19A90C3D-74CE-46A6-86F3-2065EA14EBA6}" type="sibTrans" cxnId="{9A14FF21-A33C-43B8-85E7-DBC82155A0B2}">
      <dgm:prSet/>
      <dgm:spPr/>
      <dgm:t>
        <a:bodyPr/>
        <a:lstStyle/>
        <a:p>
          <a:endParaRPr lang="en-US"/>
        </a:p>
      </dgm:t>
    </dgm:pt>
    <dgm:pt modelId="{A7A3A604-495C-44F9-859A-9A24DB6F3F56}">
      <dgm:prSet/>
      <dgm:spPr/>
      <dgm:t>
        <a:bodyPr/>
        <a:lstStyle/>
        <a:p>
          <a:r>
            <a:rPr lang="en-US"/>
            <a:t>Demonstrates CRUD, API integration, interactive UI</a:t>
          </a:r>
        </a:p>
      </dgm:t>
    </dgm:pt>
    <dgm:pt modelId="{BE633914-26BC-4433-939E-10A00F85DD23}" type="parTrans" cxnId="{D906E853-0C6D-4128-89B8-5F4C2480A071}">
      <dgm:prSet/>
      <dgm:spPr/>
      <dgm:t>
        <a:bodyPr/>
        <a:lstStyle/>
        <a:p>
          <a:endParaRPr lang="en-US"/>
        </a:p>
      </dgm:t>
    </dgm:pt>
    <dgm:pt modelId="{11597741-6727-4B3E-B15B-EC907D116A9B}" type="sibTrans" cxnId="{D906E853-0C6D-4128-89B8-5F4C2480A071}">
      <dgm:prSet/>
      <dgm:spPr/>
      <dgm:t>
        <a:bodyPr/>
        <a:lstStyle/>
        <a:p>
          <a:endParaRPr lang="en-US"/>
        </a:p>
      </dgm:t>
    </dgm:pt>
    <dgm:pt modelId="{80C5A4BB-B394-4565-920F-BF8849B2E482}" type="pres">
      <dgm:prSet presAssocID="{F878B200-B0FE-44EA-B87E-963E7B5EB70F}" presName="matrix" presStyleCnt="0">
        <dgm:presLayoutVars>
          <dgm:chMax val="1"/>
          <dgm:dir/>
          <dgm:resizeHandles val="exact"/>
        </dgm:presLayoutVars>
      </dgm:prSet>
      <dgm:spPr/>
    </dgm:pt>
    <dgm:pt modelId="{2D7BBE98-ED1D-4196-890F-43BEF51E7821}" type="pres">
      <dgm:prSet presAssocID="{F878B200-B0FE-44EA-B87E-963E7B5EB70F}" presName="diamond" presStyleLbl="bgShp" presStyleIdx="0" presStyleCnt="1"/>
      <dgm:spPr/>
    </dgm:pt>
    <dgm:pt modelId="{0E72CE5F-299E-40DD-B8EF-0829D7806B25}" type="pres">
      <dgm:prSet presAssocID="{F878B200-B0FE-44EA-B87E-963E7B5EB70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F869253-13D1-4F31-A9F6-FDA43FA2CCC7}" type="pres">
      <dgm:prSet presAssocID="{F878B200-B0FE-44EA-B87E-963E7B5EB70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ED028AE-358F-4F1E-BCE1-D5F80F555AF4}" type="pres">
      <dgm:prSet presAssocID="{F878B200-B0FE-44EA-B87E-963E7B5EB70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ACFDA77-C993-417D-8D52-700046754893}" type="pres">
      <dgm:prSet presAssocID="{F878B200-B0FE-44EA-B87E-963E7B5EB70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058AA07-4951-4F58-A16C-86D2DD872145}" type="presOf" srcId="{F878B200-B0FE-44EA-B87E-963E7B5EB70F}" destId="{80C5A4BB-B394-4565-920F-BF8849B2E482}" srcOrd="0" destOrd="0" presId="urn:microsoft.com/office/officeart/2005/8/layout/matrix3"/>
    <dgm:cxn modelId="{3D00B107-B957-4703-9B4F-4CFCA2D429F2}" srcId="{F878B200-B0FE-44EA-B87E-963E7B5EB70F}" destId="{EC09313F-A4F8-42E2-845D-CDD21566CBE3}" srcOrd="0" destOrd="0" parTransId="{EB04F4C1-4F3A-4E9D-A3BA-45D66F244090}" sibTransId="{F1E2C294-9E1F-4196-AF5A-64C13C212C6F}"/>
    <dgm:cxn modelId="{C16B1321-2B21-44EB-8E7B-06F2826E1D55}" type="presOf" srcId="{A7A3A604-495C-44F9-859A-9A24DB6F3F56}" destId="{EACFDA77-C993-417D-8D52-700046754893}" srcOrd="0" destOrd="0" presId="urn:microsoft.com/office/officeart/2005/8/layout/matrix3"/>
    <dgm:cxn modelId="{9A14FF21-A33C-43B8-85E7-DBC82155A0B2}" srcId="{F878B200-B0FE-44EA-B87E-963E7B5EB70F}" destId="{12896833-E33C-4641-8F9F-83D9E0B83142}" srcOrd="2" destOrd="0" parTransId="{AB8ECF21-8264-4C8C-8568-7DA99EC6204C}" sibTransId="{19A90C3D-74CE-46A6-86F3-2065EA14EBA6}"/>
    <dgm:cxn modelId="{5D7FDF35-8467-43F0-846D-B0F0170238AA}" type="presOf" srcId="{12896833-E33C-4641-8F9F-83D9E0B83142}" destId="{DED028AE-358F-4F1E-BCE1-D5F80F555AF4}" srcOrd="0" destOrd="0" presId="urn:microsoft.com/office/officeart/2005/8/layout/matrix3"/>
    <dgm:cxn modelId="{D906E853-0C6D-4128-89B8-5F4C2480A071}" srcId="{F878B200-B0FE-44EA-B87E-963E7B5EB70F}" destId="{A7A3A604-495C-44F9-859A-9A24DB6F3F56}" srcOrd="3" destOrd="0" parTransId="{BE633914-26BC-4433-939E-10A00F85DD23}" sibTransId="{11597741-6727-4B3E-B15B-EC907D116A9B}"/>
    <dgm:cxn modelId="{5D0FB997-D5FF-4B1B-B4AD-D45517B9D9F6}" type="presOf" srcId="{7C796FF7-F887-4A24-9496-00A86990487B}" destId="{EF869253-13D1-4F31-A9F6-FDA43FA2CCC7}" srcOrd="0" destOrd="0" presId="urn:microsoft.com/office/officeart/2005/8/layout/matrix3"/>
    <dgm:cxn modelId="{73EAF9A5-193F-44E7-BBD9-E266C0D13CF8}" type="presOf" srcId="{EC09313F-A4F8-42E2-845D-CDD21566CBE3}" destId="{0E72CE5F-299E-40DD-B8EF-0829D7806B25}" srcOrd="0" destOrd="0" presId="urn:microsoft.com/office/officeart/2005/8/layout/matrix3"/>
    <dgm:cxn modelId="{1EC051F3-C869-4CAB-8876-51AD6431A6A8}" srcId="{F878B200-B0FE-44EA-B87E-963E7B5EB70F}" destId="{7C796FF7-F887-4A24-9496-00A86990487B}" srcOrd="1" destOrd="0" parTransId="{F9E661BC-1454-41B3-980B-440F1404A88E}" sibTransId="{5049FA47-C289-46EB-B6FF-0CF3DE4C1D83}"/>
    <dgm:cxn modelId="{76F6BA12-F821-4DA6-AFEA-A3CAC2829B6E}" type="presParOf" srcId="{80C5A4BB-B394-4565-920F-BF8849B2E482}" destId="{2D7BBE98-ED1D-4196-890F-43BEF51E7821}" srcOrd="0" destOrd="0" presId="urn:microsoft.com/office/officeart/2005/8/layout/matrix3"/>
    <dgm:cxn modelId="{FF8E1EFB-296E-48BB-A19A-65C0270727BF}" type="presParOf" srcId="{80C5A4BB-B394-4565-920F-BF8849B2E482}" destId="{0E72CE5F-299E-40DD-B8EF-0829D7806B25}" srcOrd="1" destOrd="0" presId="urn:microsoft.com/office/officeart/2005/8/layout/matrix3"/>
    <dgm:cxn modelId="{9210CB69-72D2-4B1D-8541-A1372BCD093B}" type="presParOf" srcId="{80C5A4BB-B394-4565-920F-BF8849B2E482}" destId="{EF869253-13D1-4F31-A9F6-FDA43FA2CCC7}" srcOrd="2" destOrd="0" presId="urn:microsoft.com/office/officeart/2005/8/layout/matrix3"/>
    <dgm:cxn modelId="{F615AF3B-75CF-4154-8F5E-E2AA5E42CD31}" type="presParOf" srcId="{80C5A4BB-B394-4565-920F-BF8849B2E482}" destId="{DED028AE-358F-4F1E-BCE1-D5F80F555AF4}" srcOrd="3" destOrd="0" presId="urn:microsoft.com/office/officeart/2005/8/layout/matrix3"/>
    <dgm:cxn modelId="{50DBAA38-D97A-4999-9C2F-EABDF8381122}" type="presParOf" srcId="{80C5A4BB-B394-4565-920F-BF8849B2E482}" destId="{EACFDA77-C993-417D-8D52-70004675489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633DD-DC7C-42CE-9383-F974C29C6D2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5218F1B-A94D-4CCD-A4C4-E07837E18574}">
      <dgm:prSet/>
      <dgm:spPr/>
      <dgm:t>
        <a:bodyPr/>
        <a:lstStyle/>
        <a:p>
          <a:r>
            <a:rPr lang="en-US"/>
            <a:t>Static quote display on existing websites/apps</a:t>
          </a:r>
        </a:p>
      </dgm:t>
    </dgm:pt>
    <dgm:pt modelId="{9A246EB5-91DA-4D4A-B7EC-2B71A5F6B996}" type="parTrans" cxnId="{B7224EA7-5D0D-469C-A9BF-1376BA3B7DB4}">
      <dgm:prSet/>
      <dgm:spPr/>
      <dgm:t>
        <a:bodyPr/>
        <a:lstStyle/>
        <a:p>
          <a:endParaRPr lang="en-US"/>
        </a:p>
      </dgm:t>
    </dgm:pt>
    <dgm:pt modelId="{2017A5B9-FC0D-45EE-867B-47D672FC8D2E}" type="sibTrans" cxnId="{B7224EA7-5D0D-469C-A9BF-1376BA3B7DB4}">
      <dgm:prSet/>
      <dgm:spPr/>
      <dgm:t>
        <a:bodyPr/>
        <a:lstStyle/>
        <a:p>
          <a:endParaRPr lang="en-US"/>
        </a:p>
      </dgm:t>
    </dgm:pt>
    <dgm:pt modelId="{9EE446EA-BEEB-4158-927E-A94A21A29C11}">
      <dgm:prSet/>
      <dgm:spPr/>
      <dgm:t>
        <a:bodyPr/>
        <a:lstStyle/>
        <a:p>
          <a:r>
            <a:rPr lang="en-US"/>
            <a:t>No personal quote storage or favorites</a:t>
          </a:r>
        </a:p>
      </dgm:t>
    </dgm:pt>
    <dgm:pt modelId="{62C3DEF7-9136-4C88-9BB6-0ED08F48DA2F}" type="parTrans" cxnId="{C860BAAC-8780-4CC7-96C6-9B9E6F017EF8}">
      <dgm:prSet/>
      <dgm:spPr/>
      <dgm:t>
        <a:bodyPr/>
        <a:lstStyle/>
        <a:p>
          <a:endParaRPr lang="en-US"/>
        </a:p>
      </dgm:t>
    </dgm:pt>
    <dgm:pt modelId="{18F186E9-67C2-4135-BFB2-C143A2B90CC7}" type="sibTrans" cxnId="{C860BAAC-8780-4CC7-96C6-9B9E6F017EF8}">
      <dgm:prSet/>
      <dgm:spPr/>
      <dgm:t>
        <a:bodyPr/>
        <a:lstStyle/>
        <a:p>
          <a:endParaRPr lang="en-US"/>
        </a:p>
      </dgm:t>
    </dgm:pt>
    <dgm:pt modelId="{396B07DD-91D3-4048-AAD9-93142C6D3F55}">
      <dgm:prSet/>
      <dgm:spPr/>
      <dgm:t>
        <a:bodyPr/>
        <a:lstStyle/>
        <a:p>
          <a:r>
            <a:rPr lang="en-US"/>
            <a:t>No dynamic daily/random quote generation from user data</a:t>
          </a:r>
        </a:p>
      </dgm:t>
    </dgm:pt>
    <dgm:pt modelId="{2D84D06C-B5CB-42E1-A437-30C2E2064379}" type="parTrans" cxnId="{4A6E8B47-A75C-443F-9559-4D005A3A2B8D}">
      <dgm:prSet/>
      <dgm:spPr/>
      <dgm:t>
        <a:bodyPr/>
        <a:lstStyle/>
        <a:p>
          <a:endParaRPr lang="en-US"/>
        </a:p>
      </dgm:t>
    </dgm:pt>
    <dgm:pt modelId="{38BBA2DC-F70B-49A0-9E68-70EF88AFDE0D}" type="sibTrans" cxnId="{4A6E8B47-A75C-443F-9559-4D005A3A2B8D}">
      <dgm:prSet/>
      <dgm:spPr/>
      <dgm:t>
        <a:bodyPr/>
        <a:lstStyle/>
        <a:p>
          <a:endParaRPr lang="en-US"/>
        </a:p>
      </dgm:t>
    </dgm:pt>
    <dgm:pt modelId="{6D0C848A-9A4A-4720-B7E4-CB6C70BFBA5E}">
      <dgm:prSet/>
      <dgm:spPr/>
      <dgm:t>
        <a:bodyPr/>
        <a:lstStyle/>
        <a:p>
          <a:r>
            <a:rPr lang="en-US"/>
            <a:t>Limited interactivity and customization</a:t>
          </a:r>
        </a:p>
      </dgm:t>
    </dgm:pt>
    <dgm:pt modelId="{D018C591-2A76-48BF-92EA-B78FF584456C}" type="parTrans" cxnId="{674C1B5F-7EAC-4145-950D-1D2B041C2B1C}">
      <dgm:prSet/>
      <dgm:spPr/>
      <dgm:t>
        <a:bodyPr/>
        <a:lstStyle/>
        <a:p>
          <a:endParaRPr lang="en-US"/>
        </a:p>
      </dgm:t>
    </dgm:pt>
    <dgm:pt modelId="{80FFACA6-1C45-404F-A577-AC352A71BE59}" type="sibTrans" cxnId="{674C1B5F-7EAC-4145-950D-1D2B041C2B1C}">
      <dgm:prSet/>
      <dgm:spPr/>
      <dgm:t>
        <a:bodyPr/>
        <a:lstStyle/>
        <a:p>
          <a:endParaRPr lang="en-US"/>
        </a:p>
      </dgm:t>
    </dgm:pt>
    <dgm:pt modelId="{6586629C-932C-4C21-8113-AD2102738B27}" type="pres">
      <dgm:prSet presAssocID="{8AA633DD-DC7C-42CE-9383-F974C29C6D2B}" presName="linear" presStyleCnt="0">
        <dgm:presLayoutVars>
          <dgm:animLvl val="lvl"/>
          <dgm:resizeHandles val="exact"/>
        </dgm:presLayoutVars>
      </dgm:prSet>
      <dgm:spPr/>
    </dgm:pt>
    <dgm:pt modelId="{EC547F85-73E4-4425-845D-32D1ED1CB283}" type="pres">
      <dgm:prSet presAssocID="{85218F1B-A94D-4CCD-A4C4-E07837E1857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74A6CD2-803E-4782-BD70-ED9836790D2A}" type="pres">
      <dgm:prSet presAssocID="{2017A5B9-FC0D-45EE-867B-47D672FC8D2E}" presName="spacer" presStyleCnt="0"/>
      <dgm:spPr/>
    </dgm:pt>
    <dgm:pt modelId="{C82A85CB-943E-419A-828C-C2B57078DBFA}" type="pres">
      <dgm:prSet presAssocID="{9EE446EA-BEEB-4158-927E-A94A21A29C1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C1A081-5A5C-4434-B95A-309B51A58C0A}" type="pres">
      <dgm:prSet presAssocID="{18F186E9-67C2-4135-BFB2-C143A2B90CC7}" presName="spacer" presStyleCnt="0"/>
      <dgm:spPr/>
    </dgm:pt>
    <dgm:pt modelId="{2DD7696D-6000-4E94-8BA0-9A115AFDA1B7}" type="pres">
      <dgm:prSet presAssocID="{396B07DD-91D3-4048-AAD9-93142C6D3F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BCB9DC-3E34-430F-8A7E-A8E90CAAA490}" type="pres">
      <dgm:prSet presAssocID="{38BBA2DC-F70B-49A0-9E68-70EF88AFDE0D}" presName="spacer" presStyleCnt="0"/>
      <dgm:spPr/>
    </dgm:pt>
    <dgm:pt modelId="{A6F01D13-E56D-4528-8051-25F6867BF787}" type="pres">
      <dgm:prSet presAssocID="{6D0C848A-9A4A-4720-B7E4-CB6C70BFBA5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4EC370B-365A-4BAF-B17D-452FCC2231F0}" type="presOf" srcId="{9EE446EA-BEEB-4158-927E-A94A21A29C11}" destId="{C82A85CB-943E-419A-828C-C2B57078DBFA}" srcOrd="0" destOrd="0" presId="urn:microsoft.com/office/officeart/2005/8/layout/vList2"/>
    <dgm:cxn modelId="{D2382320-FC3F-407F-9E8D-20FEA63DDED8}" type="presOf" srcId="{85218F1B-A94D-4CCD-A4C4-E07837E18574}" destId="{EC547F85-73E4-4425-845D-32D1ED1CB283}" srcOrd="0" destOrd="0" presId="urn:microsoft.com/office/officeart/2005/8/layout/vList2"/>
    <dgm:cxn modelId="{5587693F-6FA8-47C0-ADE1-0332C3D98F27}" type="presOf" srcId="{6D0C848A-9A4A-4720-B7E4-CB6C70BFBA5E}" destId="{A6F01D13-E56D-4528-8051-25F6867BF787}" srcOrd="0" destOrd="0" presId="urn:microsoft.com/office/officeart/2005/8/layout/vList2"/>
    <dgm:cxn modelId="{674C1B5F-7EAC-4145-950D-1D2B041C2B1C}" srcId="{8AA633DD-DC7C-42CE-9383-F974C29C6D2B}" destId="{6D0C848A-9A4A-4720-B7E4-CB6C70BFBA5E}" srcOrd="3" destOrd="0" parTransId="{D018C591-2A76-48BF-92EA-B78FF584456C}" sibTransId="{80FFACA6-1C45-404F-A577-AC352A71BE59}"/>
    <dgm:cxn modelId="{4A6E8B47-A75C-443F-9559-4D005A3A2B8D}" srcId="{8AA633DD-DC7C-42CE-9383-F974C29C6D2B}" destId="{396B07DD-91D3-4048-AAD9-93142C6D3F55}" srcOrd="2" destOrd="0" parTransId="{2D84D06C-B5CB-42E1-A437-30C2E2064379}" sibTransId="{38BBA2DC-F70B-49A0-9E68-70EF88AFDE0D}"/>
    <dgm:cxn modelId="{B7224EA7-5D0D-469C-A9BF-1376BA3B7DB4}" srcId="{8AA633DD-DC7C-42CE-9383-F974C29C6D2B}" destId="{85218F1B-A94D-4CCD-A4C4-E07837E18574}" srcOrd="0" destOrd="0" parTransId="{9A246EB5-91DA-4D4A-B7EC-2B71A5F6B996}" sibTransId="{2017A5B9-FC0D-45EE-867B-47D672FC8D2E}"/>
    <dgm:cxn modelId="{C860BAAC-8780-4CC7-96C6-9B9E6F017EF8}" srcId="{8AA633DD-DC7C-42CE-9383-F974C29C6D2B}" destId="{9EE446EA-BEEB-4158-927E-A94A21A29C11}" srcOrd="1" destOrd="0" parTransId="{62C3DEF7-9136-4C88-9BB6-0ED08F48DA2F}" sibTransId="{18F186E9-67C2-4135-BFB2-C143A2B90CC7}"/>
    <dgm:cxn modelId="{596CB1DA-9569-4D99-8F19-691559096BA4}" type="presOf" srcId="{8AA633DD-DC7C-42CE-9383-F974C29C6D2B}" destId="{6586629C-932C-4C21-8113-AD2102738B27}" srcOrd="0" destOrd="0" presId="urn:microsoft.com/office/officeart/2005/8/layout/vList2"/>
    <dgm:cxn modelId="{C15D45F8-CDCA-4AB8-90EA-5801ABFE49E5}" type="presOf" srcId="{396B07DD-91D3-4048-AAD9-93142C6D3F55}" destId="{2DD7696D-6000-4E94-8BA0-9A115AFDA1B7}" srcOrd="0" destOrd="0" presId="urn:microsoft.com/office/officeart/2005/8/layout/vList2"/>
    <dgm:cxn modelId="{14B180D7-990A-4C3D-AF03-1A0744A7E8D1}" type="presParOf" srcId="{6586629C-932C-4C21-8113-AD2102738B27}" destId="{EC547F85-73E4-4425-845D-32D1ED1CB283}" srcOrd="0" destOrd="0" presId="urn:microsoft.com/office/officeart/2005/8/layout/vList2"/>
    <dgm:cxn modelId="{4C546DCA-28C8-4BA7-9735-73EB79C9430E}" type="presParOf" srcId="{6586629C-932C-4C21-8113-AD2102738B27}" destId="{F74A6CD2-803E-4782-BD70-ED9836790D2A}" srcOrd="1" destOrd="0" presId="urn:microsoft.com/office/officeart/2005/8/layout/vList2"/>
    <dgm:cxn modelId="{9F0FC6C0-7C36-4381-8317-F3377E339B7A}" type="presParOf" srcId="{6586629C-932C-4C21-8113-AD2102738B27}" destId="{C82A85CB-943E-419A-828C-C2B57078DBFA}" srcOrd="2" destOrd="0" presId="urn:microsoft.com/office/officeart/2005/8/layout/vList2"/>
    <dgm:cxn modelId="{0C33D286-45AC-456A-B001-5EAE03EE6000}" type="presParOf" srcId="{6586629C-932C-4C21-8113-AD2102738B27}" destId="{83C1A081-5A5C-4434-B95A-309B51A58C0A}" srcOrd="3" destOrd="0" presId="urn:microsoft.com/office/officeart/2005/8/layout/vList2"/>
    <dgm:cxn modelId="{477A8176-8F0E-4B19-97BF-75FFCAA57235}" type="presParOf" srcId="{6586629C-932C-4C21-8113-AD2102738B27}" destId="{2DD7696D-6000-4E94-8BA0-9A115AFDA1B7}" srcOrd="4" destOrd="0" presId="urn:microsoft.com/office/officeart/2005/8/layout/vList2"/>
    <dgm:cxn modelId="{523A1B62-E648-4832-9673-984AD411456D}" type="presParOf" srcId="{6586629C-932C-4C21-8113-AD2102738B27}" destId="{6CBCB9DC-3E34-430F-8A7E-A8E90CAAA490}" srcOrd="5" destOrd="0" presId="urn:microsoft.com/office/officeart/2005/8/layout/vList2"/>
    <dgm:cxn modelId="{978EEA1B-A122-4104-9CBE-98A12B317974}" type="presParOf" srcId="{6586629C-932C-4C21-8113-AD2102738B27}" destId="{A6F01D13-E56D-4528-8051-25F6867BF78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985C4F-DF1E-42C7-8A71-DBFDA9AC8B28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03772C5-392E-472E-BC1A-A5F7CF28EC49}">
      <dgm:prSet/>
      <dgm:spPr/>
      <dgm:t>
        <a:bodyPr/>
        <a:lstStyle/>
        <a:p>
          <a:r>
            <a:rPr lang="en-US"/>
            <a:t>Personalized quote addition and management</a:t>
          </a:r>
        </a:p>
      </dgm:t>
    </dgm:pt>
    <dgm:pt modelId="{D1706F07-4F14-49E3-924B-A075A5BC33E0}" type="parTrans" cxnId="{CC9727A2-75AF-4971-9922-3812480A3433}">
      <dgm:prSet/>
      <dgm:spPr/>
      <dgm:t>
        <a:bodyPr/>
        <a:lstStyle/>
        <a:p>
          <a:endParaRPr lang="en-US"/>
        </a:p>
      </dgm:t>
    </dgm:pt>
    <dgm:pt modelId="{681F7F0F-BC98-4C16-BB38-6F8AF25CDFDA}" type="sibTrans" cxnId="{CC9727A2-75AF-4971-9922-3812480A3433}">
      <dgm:prSet/>
      <dgm:spPr/>
      <dgm:t>
        <a:bodyPr/>
        <a:lstStyle/>
        <a:p>
          <a:endParaRPr lang="en-US"/>
        </a:p>
      </dgm:t>
    </dgm:pt>
    <dgm:pt modelId="{7FC3F212-783E-4B26-AF25-319B8D9C6025}">
      <dgm:prSet/>
      <dgm:spPr/>
      <dgm:t>
        <a:bodyPr/>
        <a:lstStyle/>
        <a:p>
          <a:r>
            <a:rPr lang="en-US"/>
            <a:t>Dynamic “Quote of the Day” generation</a:t>
          </a:r>
        </a:p>
      </dgm:t>
    </dgm:pt>
    <dgm:pt modelId="{54973D24-9DA2-4F74-A362-9A6D79DD4BA5}" type="parTrans" cxnId="{8CC6F104-7923-4CED-AEC1-69A43158AB0D}">
      <dgm:prSet/>
      <dgm:spPr/>
      <dgm:t>
        <a:bodyPr/>
        <a:lstStyle/>
        <a:p>
          <a:endParaRPr lang="en-US"/>
        </a:p>
      </dgm:t>
    </dgm:pt>
    <dgm:pt modelId="{CCA7A696-6ED2-46E2-A4AE-45FA4702D264}" type="sibTrans" cxnId="{8CC6F104-7923-4CED-AEC1-69A43158AB0D}">
      <dgm:prSet/>
      <dgm:spPr/>
      <dgm:t>
        <a:bodyPr/>
        <a:lstStyle/>
        <a:p>
          <a:endParaRPr lang="en-US"/>
        </a:p>
      </dgm:t>
    </dgm:pt>
    <dgm:pt modelId="{483ECFA2-778F-4888-8749-E7D6F28755AE}">
      <dgm:prSet/>
      <dgm:spPr/>
      <dgm:t>
        <a:bodyPr/>
        <a:lstStyle/>
        <a:p>
          <a:r>
            <a:rPr lang="en-US"/>
            <a:t>Secure REST API backend with Spring Boot</a:t>
          </a:r>
        </a:p>
      </dgm:t>
    </dgm:pt>
    <dgm:pt modelId="{D79C4368-CB5A-477F-B2FF-DFC7FF1C00A7}" type="parTrans" cxnId="{5743D683-91A2-47B5-92DD-D8E6246D3247}">
      <dgm:prSet/>
      <dgm:spPr/>
      <dgm:t>
        <a:bodyPr/>
        <a:lstStyle/>
        <a:p>
          <a:endParaRPr lang="en-US"/>
        </a:p>
      </dgm:t>
    </dgm:pt>
    <dgm:pt modelId="{AE654F25-C4F6-4334-9CE0-CF49850E614C}" type="sibTrans" cxnId="{5743D683-91A2-47B5-92DD-D8E6246D3247}">
      <dgm:prSet/>
      <dgm:spPr/>
      <dgm:t>
        <a:bodyPr/>
        <a:lstStyle/>
        <a:p>
          <a:endParaRPr lang="en-US"/>
        </a:p>
      </dgm:t>
    </dgm:pt>
    <dgm:pt modelId="{791E024A-9760-4450-8590-09F72C42243D}">
      <dgm:prSet/>
      <dgm:spPr/>
      <dgm:t>
        <a:bodyPr/>
        <a:lstStyle/>
        <a:p>
          <a:r>
            <a:rPr lang="en-US"/>
            <a:t>User-friendly frontend with HTML, CSS, JavaScript</a:t>
          </a:r>
        </a:p>
      </dgm:t>
    </dgm:pt>
    <dgm:pt modelId="{603FF717-6041-4EA8-9ACC-3D0BD9B7080F}" type="parTrans" cxnId="{DF325659-362D-42E7-B74A-AFAE1C500B83}">
      <dgm:prSet/>
      <dgm:spPr/>
      <dgm:t>
        <a:bodyPr/>
        <a:lstStyle/>
        <a:p>
          <a:endParaRPr lang="en-US"/>
        </a:p>
      </dgm:t>
    </dgm:pt>
    <dgm:pt modelId="{3A84CEBB-ABEA-4EBB-8E1F-7E039D5F11EB}" type="sibTrans" cxnId="{DF325659-362D-42E7-B74A-AFAE1C500B83}">
      <dgm:prSet/>
      <dgm:spPr/>
      <dgm:t>
        <a:bodyPr/>
        <a:lstStyle/>
        <a:p>
          <a:endParaRPr lang="en-US"/>
        </a:p>
      </dgm:t>
    </dgm:pt>
    <dgm:pt modelId="{19F7EEDB-CD53-41F2-830E-79EDF2D4E6E9}" type="pres">
      <dgm:prSet presAssocID="{E5985C4F-DF1E-42C7-8A71-DBFDA9AC8B28}" presName="matrix" presStyleCnt="0">
        <dgm:presLayoutVars>
          <dgm:chMax val="1"/>
          <dgm:dir/>
          <dgm:resizeHandles val="exact"/>
        </dgm:presLayoutVars>
      </dgm:prSet>
      <dgm:spPr/>
    </dgm:pt>
    <dgm:pt modelId="{279ABB4B-DDF4-44DC-B8EA-35318F3C93C2}" type="pres">
      <dgm:prSet presAssocID="{E5985C4F-DF1E-42C7-8A71-DBFDA9AC8B28}" presName="diamond" presStyleLbl="bgShp" presStyleIdx="0" presStyleCnt="1"/>
      <dgm:spPr/>
    </dgm:pt>
    <dgm:pt modelId="{295FC423-6D55-416A-ADBF-9E9F9D4C54F0}" type="pres">
      <dgm:prSet presAssocID="{E5985C4F-DF1E-42C7-8A71-DBFDA9AC8B2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39905C-72AF-4E2D-8C75-166CB72803C5}" type="pres">
      <dgm:prSet presAssocID="{E5985C4F-DF1E-42C7-8A71-DBFDA9AC8B2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A66A9DA-352D-4429-8BC0-60988C8586EB}" type="pres">
      <dgm:prSet presAssocID="{E5985C4F-DF1E-42C7-8A71-DBFDA9AC8B2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AF376FA-EBF7-42CD-B9C2-86764F3FBD4B}" type="pres">
      <dgm:prSet presAssocID="{E5985C4F-DF1E-42C7-8A71-DBFDA9AC8B2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CC6F104-7923-4CED-AEC1-69A43158AB0D}" srcId="{E5985C4F-DF1E-42C7-8A71-DBFDA9AC8B28}" destId="{7FC3F212-783E-4B26-AF25-319B8D9C6025}" srcOrd="1" destOrd="0" parTransId="{54973D24-9DA2-4F74-A362-9A6D79DD4BA5}" sibTransId="{CCA7A696-6ED2-46E2-A4AE-45FA4702D264}"/>
    <dgm:cxn modelId="{C1E5781D-EBE2-4DC3-A085-BE0821F182AB}" type="presOf" srcId="{791E024A-9760-4450-8590-09F72C42243D}" destId="{4AF376FA-EBF7-42CD-B9C2-86764F3FBD4B}" srcOrd="0" destOrd="0" presId="urn:microsoft.com/office/officeart/2005/8/layout/matrix3"/>
    <dgm:cxn modelId="{AC1B8526-49FA-4296-BC75-5B95217205BE}" type="presOf" srcId="{483ECFA2-778F-4888-8749-E7D6F28755AE}" destId="{AA66A9DA-352D-4429-8BC0-60988C8586EB}" srcOrd="0" destOrd="0" presId="urn:microsoft.com/office/officeart/2005/8/layout/matrix3"/>
    <dgm:cxn modelId="{47D3CC62-D324-4A5A-909A-CDBD1981F84D}" type="presOf" srcId="{7FC3F212-783E-4B26-AF25-319B8D9C6025}" destId="{D839905C-72AF-4E2D-8C75-166CB72803C5}" srcOrd="0" destOrd="0" presId="urn:microsoft.com/office/officeart/2005/8/layout/matrix3"/>
    <dgm:cxn modelId="{DF325659-362D-42E7-B74A-AFAE1C500B83}" srcId="{E5985C4F-DF1E-42C7-8A71-DBFDA9AC8B28}" destId="{791E024A-9760-4450-8590-09F72C42243D}" srcOrd="3" destOrd="0" parTransId="{603FF717-6041-4EA8-9ACC-3D0BD9B7080F}" sibTransId="{3A84CEBB-ABEA-4EBB-8E1F-7E039D5F11EB}"/>
    <dgm:cxn modelId="{5743D683-91A2-47B5-92DD-D8E6246D3247}" srcId="{E5985C4F-DF1E-42C7-8A71-DBFDA9AC8B28}" destId="{483ECFA2-778F-4888-8749-E7D6F28755AE}" srcOrd="2" destOrd="0" parTransId="{D79C4368-CB5A-477F-B2FF-DFC7FF1C00A7}" sibTransId="{AE654F25-C4F6-4334-9CE0-CF49850E614C}"/>
    <dgm:cxn modelId="{CC9727A2-75AF-4971-9922-3812480A3433}" srcId="{E5985C4F-DF1E-42C7-8A71-DBFDA9AC8B28}" destId="{903772C5-392E-472E-BC1A-A5F7CF28EC49}" srcOrd="0" destOrd="0" parTransId="{D1706F07-4F14-49E3-924B-A075A5BC33E0}" sibTransId="{681F7F0F-BC98-4C16-BB38-6F8AF25CDFDA}"/>
    <dgm:cxn modelId="{F378F5C9-C7A5-4C1F-97B8-F1CA08551BA2}" type="presOf" srcId="{903772C5-392E-472E-BC1A-A5F7CF28EC49}" destId="{295FC423-6D55-416A-ADBF-9E9F9D4C54F0}" srcOrd="0" destOrd="0" presId="urn:microsoft.com/office/officeart/2005/8/layout/matrix3"/>
    <dgm:cxn modelId="{0D0FBBDE-C922-473A-9350-634EEC32760D}" type="presOf" srcId="{E5985C4F-DF1E-42C7-8A71-DBFDA9AC8B28}" destId="{19F7EEDB-CD53-41F2-830E-79EDF2D4E6E9}" srcOrd="0" destOrd="0" presId="urn:microsoft.com/office/officeart/2005/8/layout/matrix3"/>
    <dgm:cxn modelId="{FBB1521F-F485-435E-9D89-06DB6AE9D32D}" type="presParOf" srcId="{19F7EEDB-CD53-41F2-830E-79EDF2D4E6E9}" destId="{279ABB4B-DDF4-44DC-B8EA-35318F3C93C2}" srcOrd="0" destOrd="0" presId="urn:microsoft.com/office/officeart/2005/8/layout/matrix3"/>
    <dgm:cxn modelId="{B0B3B1B2-F030-42EE-979A-444132C3C774}" type="presParOf" srcId="{19F7EEDB-CD53-41F2-830E-79EDF2D4E6E9}" destId="{295FC423-6D55-416A-ADBF-9E9F9D4C54F0}" srcOrd="1" destOrd="0" presId="urn:microsoft.com/office/officeart/2005/8/layout/matrix3"/>
    <dgm:cxn modelId="{41CBE4B2-653E-42EB-AB3E-D93CB46697FD}" type="presParOf" srcId="{19F7EEDB-CD53-41F2-830E-79EDF2D4E6E9}" destId="{D839905C-72AF-4E2D-8C75-166CB72803C5}" srcOrd="2" destOrd="0" presId="urn:microsoft.com/office/officeart/2005/8/layout/matrix3"/>
    <dgm:cxn modelId="{C34A12FC-352F-4EA8-BC8E-E28C3294A219}" type="presParOf" srcId="{19F7EEDB-CD53-41F2-830E-79EDF2D4E6E9}" destId="{AA66A9DA-352D-4429-8BC0-60988C8586EB}" srcOrd="3" destOrd="0" presId="urn:microsoft.com/office/officeart/2005/8/layout/matrix3"/>
    <dgm:cxn modelId="{745CFAD0-FB5B-48AE-AF7C-C038AC7D7413}" type="presParOf" srcId="{19F7EEDB-CD53-41F2-830E-79EDF2D4E6E9}" destId="{4AF376FA-EBF7-42CD-B9C2-86764F3FBD4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1F1213-A610-45E8-96A4-27F25E43833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29EC34-79A3-4D14-8EBB-836AA06C99AC}">
      <dgm:prSet/>
      <dgm:spPr/>
      <dgm:t>
        <a:bodyPr/>
        <a:lstStyle/>
        <a:p>
          <a:r>
            <a:rPr lang="en-US"/>
            <a:t>Interactive and dynamic application</a:t>
          </a:r>
        </a:p>
      </dgm:t>
    </dgm:pt>
    <dgm:pt modelId="{32A4F368-1D68-4386-A60A-698103605941}" type="parTrans" cxnId="{5696FC9F-1B5E-4685-964C-34DC7215FDA9}">
      <dgm:prSet/>
      <dgm:spPr/>
      <dgm:t>
        <a:bodyPr/>
        <a:lstStyle/>
        <a:p>
          <a:endParaRPr lang="en-US"/>
        </a:p>
      </dgm:t>
    </dgm:pt>
    <dgm:pt modelId="{745BE675-8019-4B3B-A8D3-A5BD927D6C4F}" type="sibTrans" cxnId="{5696FC9F-1B5E-4685-964C-34DC7215FDA9}">
      <dgm:prSet/>
      <dgm:spPr/>
      <dgm:t>
        <a:bodyPr/>
        <a:lstStyle/>
        <a:p>
          <a:endParaRPr lang="en-US"/>
        </a:p>
      </dgm:t>
    </dgm:pt>
    <dgm:pt modelId="{AF27A225-CD92-4375-B9CE-42924E60CFBC}">
      <dgm:prSet/>
      <dgm:spPr/>
      <dgm:t>
        <a:bodyPr/>
        <a:lstStyle/>
        <a:p>
          <a:r>
            <a:rPr lang="en-US"/>
            <a:t>Easy, visually simple design</a:t>
          </a:r>
        </a:p>
      </dgm:t>
    </dgm:pt>
    <dgm:pt modelId="{0DBCBA8C-D0B8-4D72-AD03-3A42E43C5DD4}" type="parTrans" cxnId="{ADF83047-6F57-4990-BA67-3E336E3C5B80}">
      <dgm:prSet/>
      <dgm:spPr/>
      <dgm:t>
        <a:bodyPr/>
        <a:lstStyle/>
        <a:p>
          <a:endParaRPr lang="en-US"/>
        </a:p>
      </dgm:t>
    </dgm:pt>
    <dgm:pt modelId="{CB8A8DAD-553E-492C-95A1-2BFE3925654C}" type="sibTrans" cxnId="{ADF83047-6F57-4990-BA67-3E336E3C5B80}">
      <dgm:prSet/>
      <dgm:spPr/>
      <dgm:t>
        <a:bodyPr/>
        <a:lstStyle/>
        <a:p>
          <a:endParaRPr lang="en-US"/>
        </a:p>
      </dgm:t>
    </dgm:pt>
    <dgm:pt modelId="{00381CAD-D1F6-45D2-83B4-FD7E91C4D787}">
      <dgm:prSet/>
      <dgm:spPr/>
      <dgm:t>
        <a:bodyPr/>
        <a:lstStyle/>
        <a:p>
          <a:r>
            <a:rPr lang="en-US"/>
            <a:t>Permanent quote storage in database</a:t>
          </a:r>
        </a:p>
      </dgm:t>
    </dgm:pt>
    <dgm:pt modelId="{253770B8-D216-4044-8C94-BC537287AC43}" type="parTrans" cxnId="{DDD1B0F0-8C7A-4119-B54E-82402796F199}">
      <dgm:prSet/>
      <dgm:spPr/>
      <dgm:t>
        <a:bodyPr/>
        <a:lstStyle/>
        <a:p>
          <a:endParaRPr lang="en-US"/>
        </a:p>
      </dgm:t>
    </dgm:pt>
    <dgm:pt modelId="{3CC104EA-E4AF-4189-9158-71515A49DD0D}" type="sibTrans" cxnId="{DDD1B0F0-8C7A-4119-B54E-82402796F199}">
      <dgm:prSet/>
      <dgm:spPr/>
      <dgm:t>
        <a:bodyPr/>
        <a:lstStyle/>
        <a:p>
          <a:endParaRPr lang="en-US"/>
        </a:p>
      </dgm:t>
    </dgm:pt>
    <dgm:pt modelId="{ABFF9B9C-B7FE-48AB-BE5A-4984980ABA1E}">
      <dgm:prSet/>
      <dgm:spPr/>
      <dgm:t>
        <a:bodyPr/>
        <a:lstStyle/>
        <a:p>
          <a:r>
            <a:rPr lang="en-US"/>
            <a:t>Scalable for future features (login, themes)</a:t>
          </a:r>
        </a:p>
      </dgm:t>
    </dgm:pt>
    <dgm:pt modelId="{1D8A0B50-D4C9-461F-8B6B-693D88DB54AA}" type="parTrans" cxnId="{02642899-C9CA-493D-830F-2CD786E7907B}">
      <dgm:prSet/>
      <dgm:spPr/>
      <dgm:t>
        <a:bodyPr/>
        <a:lstStyle/>
        <a:p>
          <a:endParaRPr lang="en-US"/>
        </a:p>
      </dgm:t>
    </dgm:pt>
    <dgm:pt modelId="{E1DDA0B2-A0DB-402F-9821-6E3F4F90254A}" type="sibTrans" cxnId="{02642899-C9CA-493D-830F-2CD786E7907B}">
      <dgm:prSet/>
      <dgm:spPr/>
      <dgm:t>
        <a:bodyPr/>
        <a:lstStyle/>
        <a:p>
          <a:endParaRPr lang="en-US"/>
        </a:p>
      </dgm:t>
    </dgm:pt>
    <dgm:pt modelId="{7FCCD408-D2EE-47D5-82D7-25F896C0BB7C}" type="pres">
      <dgm:prSet presAssocID="{801F1213-A610-45E8-96A4-27F25E4383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B9E390-6D4F-443A-BD2C-42225BDE3437}" type="pres">
      <dgm:prSet presAssocID="{A329EC34-79A3-4D14-8EBB-836AA06C99AC}" presName="hierRoot1" presStyleCnt="0"/>
      <dgm:spPr/>
    </dgm:pt>
    <dgm:pt modelId="{A3228EDE-9E02-4E8C-8019-6654251192DA}" type="pres">
      <dgm:prSet presAssocID="{A329EC34-79A3-4D14-8EBB-836AA06C99AC}" presName="composite" presStyleCnt="0"/>
      <dgm:spPr/>
    </dgm:pt>
    <dgm:pt modelId="{5A484862-3049-4035-833A-98F5025F0027}" type="pres">
      <dgm:prSet presAssocID="{A329EC34-79A3-4D14-8EBB-836AA06C99AC}" presName="background" presStyleLbl="node0" presStyleIdx="0" presStyleCnt="4"/>
      <dgm:spPr/>
    </dgm:pt>
    <dgm:pt modelId="{2F1F0DAB-8170-41BA-8EBF-5576E9D3BAD5}" type="pres">
      <dgm:prSet presAssocID="{A329EC34-79A3-4D14-8EBB-836AA06C99AC}" presName="text" presStyleLbl="fgAcc0" presStyleIdx="0" presStyleCnt="4">
        <dgm:presLayoutVars>
          <dgm:chPref val="3"/>
        </dgm:presLayoutVars>
      </dgm:prSet>
      <dgm:spPr/>
    </dgm:pt>
    <dgm:pt modelId="{1E7F29F1-ED54-403D-AA5D-0C45C2E27861}" type="pres">
      <dgm:prSet presAssocID="{A329EC34-79A3-4D14-8EBB-836AA06C99AC}" presName="hierChild2" presStyleCnt="0"/>
      <dgm:spPr/>
    </dgm:pt>
    <dgm:pt modelId="{273C407C-CBD0-4F29-9F73-F997D0A4A02F}" type="pres">
      <dgm:prSet presAssocID="{AF27A225-CD92-4375-B9CE-42924E60CFBC}" presName="hierRoot1" presStyleCnt="0"/>
      <dgm:spPr/>
    </dgm:pt>
    <dgm:pt modelId="{95438831-2F74-4467-BF1B-DD4883A46A3B}" type="pres">
      <dgm:prSet presAssocID="{AF27A225-CD92-4375-B9CE-42924E60CFBC}" presName="composite" presStyleCnt="0"/>
      <dgm:spPr/>
    </dgm:pt>
    <dgm:pt modelId="{6EB6258C-C9ED-4A8F-8418-C0C1357D87D4}" type="pres">
      <dgm:prSet presAssocID="{AF27A225-CD92-4375-B9CE-42924E60CFBC}" presName="background" presStyleLbl="node0" presStyleIdx="1" presStyleCnt="4"/>
      <dgm:spPr/>
    </dgm:pt>
    <dgm:pt modelId="{2167F54C-239D-4263-ABC2-06655793AF86}" type="pres">
      <dgm:prSet presAssocID="{AF27A225-CD92-4375-B9CE-42924E60CFBC}" presName="text" presStyleLbl="fgAcc0" presStyleIdx="1" presStyleCnt="4">
        <dgm:presLayoutVars>
          <dgm:chPref val="3"/>
        </dgm:presLayoutVars>
      </dgm:prSet>
      <dgm:spPr/>
    </dgm:pt>
    <dgm:pt modelId="{1AB828D7-BE3D-4891-BC7E-0273444150B4}" type="pres">
      <dgm:prSet presAssocID="{AF27A225-CD92-4375-B9CE-42924E60CFBC}" presName="hierChild2" presStyleCnt="0"/>
      <dgm:spPr/>
    </dgm:pt>
    <dgm:pt modelId="{D573CBBE-7B8F-482B-8B2F-CCAE5A9DE0DA}" type="pres">
      <dgm:prSet presAssocID="{00381CAD-D1F6-45D2-83B4-FD7E91C4D787}" presName="hierRoot1" presStyleCnt="0"/>
      <dgm:spPr/>
    </dgm:pt>
    <dgm:pt modelId="{55FD80E7-12C1-48CF-899F-06915D9F2EC6}" type="pres">
      <dgm:prSet presAssocID="{00381CAD-D1F6-45D2-83B4-FD7E91C4D787}" presName="composite" presStyleCnt="0"/>
      <dgm:spPr/>
    </dgm:pt>
    <dgm:pt modelId="{CDC2FE8D-E08A-412B-B6B5-0237EE8EDC83}" type="pres">
      <dgm:prSet presAssocID="{00381CAD-D1F6-45D2-83B4-FD7E91C4D787}" presName="background" presStyleLbl="node0" presStyleIdx="2" presStyleCnt="4"/>
      <dgm:spPr/>
    </dgm:pt>
    <dgm:pt modelId="{EE0032C8-4CB0-4BF6-895E-B50E6EB3AD1A}" type="pres">
      <dgm:prSet presAssocID="{00381CAD-D1F6-45D2-83B4-FD7E91C4D787}" presName="text" presStyleLbl="fgAcc0" presStyleIdx="2" presStyleCnt="4">
        <dgm:presLayoutVars>
          <dgm:chPref val="3"/>
        </dgm:presLayoutVars>
      </dgm:prSet>
      <dgm:spPr/>
    </dgm:pt>
    <dgm:pt modelId="{5430A1C2-819A-439E-BCAA-4C14CCDBC6B4}" type="pres">
      <dgm:prSet presAssocID="{00381CAD-D1F6-45D2-83B4-FD7E91C4D787}" presName="hierChild2" presStyleCnt="0"/>
      <dgm:spPr/>
    </dgm:pt>
    <dgm:pt modelId="{80CF4488-ECBB-40E0-AD6A-5D4227422BA0}" type="pres">
      <dgm:prSet presAssocID="{ABFF9B9C-B7FE-48AB-BE5A-4984980ABA1E}" presName="hierRoot1" presStyleCnt="0"/>
      <dgm:spPr/>
    </dgm:pt>
    <dgm:pt modelId="{6FC790CB-CB19-4379-98EC-36A9315ABCF3}" type="pres">
      <dgm:prSet presAssocID="{ABFF9B9C-B7FE-48AB-BE5A-4984980ABA1E}" presName="composite" presStyleCnt="0"/>
      <dgm:spPr/>
    </dgm:pt>
    <dgm:pt modelId="{F8E3CE44-D768-427E-A46E-4F15F923BBEE}" type="pres">
      <dgm:prSet presAssocID="{ABFF9B9C-B7FE-48AB-BE5A-4984980ABA1E}" presName="background" presStyleLbl="node0" presStyleIdx="3" presStyleCnt="4"/>
      <dgm:spPr/>
    </dgm:pt>
    <dgm:pt modelId="{8040BD85-D72B-463F-B34C-44A220374BCD}" type="pres">
      <dgm:prSet presAssocID="{ABFF9B9C-B7FE-48AB-BE5A-4984980ABA1E}" presName="text" presStyleLbl="fgAcc0" presStyleIdx="3" presStyleCnt="4">
        <dgm:presLayoutVars>
          <dgm:chPref val="3"/>
        </dgm:presLayoutVars>
      </dgm:prSet>
      <dgm:spPr/>
    </dgm:pt>
    <dgm:pt modelId="{200C362C-83E7-4E30-B6D0-9573CDB2DDB4}" type="pres">
      <dgm:prSet presAssocID="{ABFF9B9C-B7FE-48AB-BE5A-4984980ABA1E}" presName="hierChild2" presStyleCnt="0"/>
      <dgm:spPr/>
    </dgm:pt>
  </dgm:ptLst>
  <dgm:cxnLst>
    <dgm:cxn modelId="{9AEBD03C-3F9D-465A-B789-6B08E7B4A073}" type="presOf" srcId="{00381CAD-D1F6-45D2-83B4-FD7E91C4D787}" destId="{EE0032C8-4CB0-4BF6-895E-B50E6EB3AD1A}" srcOrd="0" destOrd="0" presId="urn:microsoft.com/office/officeart/2005/8/layout/hierarchy1"/>
    <dgm:cxn modelId="{ADF83047-6F57-4990-BA67-3E336E3C5B80}" srcId="{801F1213-A610-45E8-96A4-27F25E43833B}" destId="{AF27A225-CD92-4375-B9CE-42924E60CFBC}" srcOrd="1" destOrd="0" parTransId="{0DBCBA8C-D0B8-4D72-AD03-3A42E43C5DD4}" sibTransId="{CB8A8DAD-553E-492C-95A1-2BFE3925654C}"/>
    <dgm:cxn modelId="{2AFD4777-67EF-40B0-B03A-6ACF30236E6C}" type="presOf" srcId="{AF27A225-CD92-4375-B9CE-42924E60CFBC}" destId="{2167F54C-239D-4263-ABC2-06655793AF86}" srcOrd="0" destOrd="0" presId="urn:microsoft.com/office/officeart/2005/8/layout/hierarchy1"/>
    <dgm:cxn modelId="{D5C7057E-5C44-4AB5-B143-1F36CFC728D9}" type="presOf" srcId="{ABFF9B9C-B7FE-48AB-BE5A-4984980ABA1E}" destId="{8040BD85-D72B-463F-B34C-44A220374BCD}" srcOrd="0" destOrd="0" presId="urn:microsoft.com/office/officeart/2005/8/layout/hierarchy1"/>
    <dgm:cxn modelId="{5BDAC48D-C046-40D9-821F-B848F63A9EE3}" type="presOf" srcId="{A329EC34-79A3-4D14-8EBB-836AA06C99AC}" destId="{2F1F0DAB-8170-41BA-8EBF-5576E9D3BAD5}" srcOrd="0" destOrd="0" presId="urn:microsoft.com/office/officeart/2005/8/layout/hierarchy1"/>
    <dgm:cxn modelId="{02642899-C9CA-493D-830F-2CD786E7907B}" srcId="{801F1213-A610-45E8-96A4-27F25E43833B}" destId="{ABFF9B9C-B7FE-48AB-BE5A-4984980ABA1E}" srcOrd="3" destOrd="0" parTransId="{1D8A0B50-D4C9-461F-8B6B-693D88DB54AA}" sibTransId="{E1DDA0B2-A0DB-402F-9821-6E3F4F90254A}"/>
    <dgm:cxn modelId="{5696FC9F-1B5E-4685-964C-34DC7215FDA9}" srcId="{801F1213-A610-45E8-96A4-27F25E43833B}" destId="{A329EC34-79A3-4D14-8EBB-836AA06C99AC}" srcOrd="0" destOrd="0" parTransId="{32A4F368-1D68-4386-A60A-698103605941}" sibTransId="{745BE675-8019-4B3B-A8D3-A5BD927D6C4F}"/>
    <dgm:cxn modelId="{D5B558D4-8A73-4BFB-ACCC-1339E106A6F1}" type="presOf" srcId="{801F1213-A610-45E8-96A4-27F25E43833B}" destId="{7FCCD408-D2EE-47D5-82D7-25F896C0BB7C}" srcOrd="0" destOrd="0" presId="urn:microsoft.com/office/officeart/2005/8/layout/hierarchy1"/>
    <dgm:cxn modelId="{DDD1B0F0-8C7A-4119-B54E-82402796F199}" srcId="{801F1213-A610-45E8-96A4-27F25E43833B}" destId="{00381CAD-D1F6-45D2-83B4-FD7E91C4D787}" srcOrd="2" destOrd="0" parTransId="{253770B8-D216-4044-8C94-BC537287AC43}" sibTransId="{3CC104EA-E4AF-4189-9158-71515A49DD0D}"/>
    <dgm:cxn modelId="{C3FA56A0-74E8-49BE-8D74-66E28256EB25}" type="presParOf" srcId="{7FCCD408-D2EE-47D5-82D7-25F896C0BB7C}" destId="{95B9E390-6D4F-443A-BD2C-42225BDE3437}" srcOrd="0" destOrd="0" presId="urn:microsoft.com/office/officeart/2005/8/layout/hierarchy1"/>
    <dgm:cxn modelId="{C8519D0F-E37C-433A-B167-6784CC27D765}" type="presParOf" srcId="{95B9E390-6D4F-443A-BD2C-42225BDE3437}" destId="{A3228EDE-9E02-4E8C-8019-6654251192DA}" srcOrd="0" destOrd="0" presId="urn:microsoft.com/office/officeart/2005/8/layout/hierarchy1"/>
    <dgm:cxn modelId="{C515329C-A4B8-4583-883B-B2BB281BFCB5}" type="presParOf" srcId="{A3228EDE-9E02-4E8C-8019-6654251192DA}" destId="{5A484862-3049-4035-833A-98F5025F0027}" srcOrd="0" destOrd="0" presId="urn:microsoft.com/office/officeart/2005/8/layout/hierarchy1"/>
    <dgm:cxn modelId="{41BDCD3E-9C49-46E0-87A6-E278ED62F974}" type="presParOf" srcId="{A3228EDE-9E02-4E8C-8019-6654251192DA}" destId="{2F1F0DAB-8170-41BA-8EBF-5576E9D3BAD5}" srcOrd="1" destOrd="0" presId="urn:microsoft.com/office/officeart/2005/8/layout/hierarchy1"/>
    <dgm:cxn modelId="{939C6568-C8A3-4FCD-9329-BB23333256B4}" type="presParOf" srcId="{95B9E390-6D4F-443A-BD2C-42225BDE3437}" destId="{1E7F29F1-ED54-403D-AA5D-0C45C2E27861}" srcOrd="1" destOrd="0" presId="urn:microsoft.com/office/officeart/2005/8/layout/hierarchy1"/>
    <dgm:cxn modelId="{CA7A8DAD-8C1E-43AE-A5EE-1C5C4D07C3CF}" type="presParOf" srcId="{7FCCD408-D2EE-47D5-82D7-25F896C0BB7C}" destId="{273C407C-CBD0-4F29-9F73-F997D0A4A02F}" srcOrd="1" destOrd="0" presId="urn:microsoft.com/office/officeart/2005/8/layout/hierarchy1"/>
    <dgm:cxn modelId="{3846B52A-FFF6-4968-A6B0-8DF75F156EA6}" type="presParOf" srcId="{273C407C-CBD0-4F29-9F73-F997D0A4A02F}" destId="{95438831-2F74-4467-BF1B-DD4883A46A3B}" srcOrd="0" destOrd="0" presId="urn:microsoft.com/office/officeart/2005/8/layout/hierarchy1"/>
    <dgm:cxn modelId="{5FAD10FC-0CBC-4D95-B4DA-75675737B41D}" type="presParOf" srcId="{95438831-2F74-4467-BF1B-DD4883A46A3B}" destId="{6EB6258C-C9ED-4A8F-8418-C0C1357D87D4}" srcOrd="0" destOrd="0" presId="urn:microsoft.com/office/officeart/2005/8/layout/hierarchy1"/>
    <dgm:cxn modelId="{29E06B45-C309-473B-85AF-F0D5FFAF9FE2}" type="presParOf" srcId="{95438831-2F74-4467-BF1B-DD4883A46A3B}" destId="{2167F54C-239D-4263-ABC2-06655793AF86}" srcOrd="1" destOrd="0" presId="urn:microsoft.com/office/officeart/2005/8/layout/hierarchy1"/>
    <dgm:cxn modelId="{D72BE186-4421-4B6B-9B2C-AABB6BAF6651}" type="presParOf" srcId="{273C407C-CBD0-4F29-9F73-F997D0A4A02F}" destId="{1AB828D7-BE3D-4891-BC7E-0273444150B4}" srcOrd="1" destOrd="0" presId="urn:microsoft.com/office/officeart/2005/8/layout/hierarchy1"/>
    <dgm:cxn modelId="{779B89CA-23C1-4953-9285-09728610703A}" type="presParOf" srcId="{7FCCD408-D2EE-47D5-82D7-25F896C0BB7C}" destId="{D573CBBE-7B8F-482B-8B2F-CCAE5A9DE0DA}" srcOrd="2" destOrd="0" presId="urn:microsoft.com/office/officeart/2005/8/layout/hierarchy1"/>
    <dgm:cxn modelId="{33C089EF-96B8-425D-A6B3-5CA3C2B47A6F}" type="presParOf" srcId="{D573CBBE-7B8F-482B-8B2F-CCAE5A9DE0DA}" destId="{55FD80E7-12C1-48CF-899F-06915D9F2EC6}" srcOrd="0" destOrd="0" presId="urn:microsoft.com/office/officeart/2005/8/layout/hierarchy1"/>
    <dgm:cxn modelId="{5F3B5650-C2AA-4E8C-803A-79CE2DC381F7}" type="presParOf" srcId="{55FD80E7-12C1-48CF-899F-06915D9F2EC6}" destId="{CDC2FE8D-E08A-412B-B6B5-0237EE8EDC83}" srcOrd="0" destOrd="0" presId="urn:microsoft.com/office/officeart/2005/8/layout/hierarchy1"/>
    <dgm:cxn modelId="{D35F1FDF-207B-474B-B593-386EF7E0A8DC}" type="presParOf" srcId="{55FD80E7-12C1-48CF-899F-06915D9F2EC6}" destId="{EE0032C8-4CB0-4BF6-895E-B50E6EB3AD1A}" srcOrd="1" destOrd="0" presId="urn:microsoft.com/office/officeart/2005/8/layout/hierarchy1"/>
    <dgm:cxn modelId="{78DF3863-7485-4423-90C1-076FD39B1AB0}" type="presParOf" srcId="{D573CBBE-7B8F-482B-8B2F-CCAE5A9DE0DA}" destId="{5430A1C2-819A-439E-BCAA-4C14CCDBC6B4}" srcOrd="1" destOrd="0" presId="urn:microsoft.com/office/officeart/2005/8/layout/hierarchy1"/>
    <dgm:cxn modelId="{1EE5C3C9-38D9-4121-8AE1-3E6EDE5EFD75}" type="presParOf" srcId="{7FCCD408-D2EE-47D5-82D7-25F896C0BB7C}" destId="{80CF4488-ECBB-40E0-AD6A-5D4227422BA0}" srcOrd="3" destOrd="0" presId="urn:microsoft.com/office/officeart/2005/8/layout/hierarchy1"/>
    <dgm:cxn modelId="{9A79CE21-BC51-4324-8758-461AA7B85279}" type="presParOf" srcId="{80CF4488-ECBB-40E0-AD6A-5D4227422BA0}" destId="{6FC790CB-CB19-4379-98EC-36A9315ABCF3}" srcOrd="0" destOrd="0" presId="urn:microsoft.com/office/officeart/2005/8/layout/hierarchy1"/>
    <dgm:cxn modelId="{65B22DFB-1510-4B0C-A336-8E38CC0FF0E8}" type="presParOf" srcId="{6FC790CB-CB19-4379-98EC-36A9315ABCF3}" destId="{F8E3CE44-D768-427E-A46E-4F15F923BBEE}" srcOrd="0" destOrd="0" presId="urn:microsoft.com/office/officeart/2005/8/layout/hierarchy1"/>
    <dgm:cxn modelId="{966BEBC7-8D4E-4698-BD8D-2DC806979A23}" type="presParOf" srcId="{6FC790CB-CB19-4379-98EC-36A9315ABCF3}" destId="{8040BD85-D72B-463F-B34C-44A220374BCD}" srcOrd="1" destOrd="0" presId="urn:microsoft.com/office/officeart/2005/8/layout/hierarchy1"/>
    <dgm:cxn modelId="{F97A27DA-BC02-41AF-ACD5-44FD4E9C7DD1}" type="presParOf" srcId="{80CF4488-ECBB-40E0-AD6A-5D4227422BA0}" destId="{200C362C-83E7-4E30-B6D0-9573CDB2DD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130DDC-179A-41F7-90C8-26E86F998DF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3E25374-9D4E-4EC4-823E-268D05D582E1}">
      <dgm:prSet/>
      <dgm:spPr/>
      <dgm:t>
        <a:bodyPr/>
        <a:lstStyle/>
        <a:p>
          <a:r>
            <a:rPr lang="en-US"/>
            <a:t>Currently local access only, no deployment</a:t>
          </a:r>
        </a:p>
      </dgm:t>
    </dgm:pt>
    <dgm:pt modelId="{B6680960-D2FE-4A75-AB0B-7B6AC5EFE92F}" type="parTrans" cxnId="{045C74AE-8926-4BBA-A108-608DD07331E2}">
      <dgm:prSet/>
      <dgm:spPr/>
      <dgm:t>
        <a:bodyPr/>
        <a:lstStyle/>
        <a:p>
          <a:endParaRPr lang="en-US"/>
        </a:p>
      </dgm:t>
    </dgm:pt>
    <dgm:pt modelId="{193FF4C9-8F38-4001-9732-F0D242BE5536}" type="sibTrans" cxnId="{045C74AE-8926-4BBA-A108-608DD07331E2}">
      <dgm:prSet/>
      <dgm:spPr/>
      <dgm:t>
        <a:bodyPr/>
        <a:lstStyle/>
        <a:p>
          <a:endParaRPr lang="en-US"/>
        </a:p>
      </dgm:t>
    </dgm:pt>
    <dgm:pt modelId="{560D99F9-7792-4E97-8603-0F018E9055D1}">
      <dgm:prSet/>
      <dgm:spPr/>
      <dgm:t>
        <a:bodyPr/>
        <a:lstStyle/>
        <a:p>
          <a:r>
            <a:rPr lang="en-US"/>
            <a:t>No user authentication yet</a:t>
          </a:r>
        </a:p>
      </dgm:t>
    </dgm:pt>
    <dgm:pt modelId="{22382FD9-4191-4047-BF62-08B5E341CD84}" type="parTrans" cxnId="{CA284FED-D5FA-43DE-AA18-29DCA8ADBBAC}">
      <dgm:prSet/>
      <dgm:spPr/>
      <dgm:t>
        <a:bodyPr/>
        <a:lstStyle/>
        <a:p>
          <a:endParaRPr lang="en-US"/>
        </a:p>
      </dgm:t>
    </dgm:pt>
    <dgm:pt modelId="{20DB952B-2F83-4623-A153-FC3AABD148AF}" type="sibTrans" cxnId="{CA284FED-D5FA-43DE-AA18-29DCA8ADBBAC}">
      <dgm:prSet/>
      <dgm:spPr/>
      <dgm:t>
        <a:bodyPr/>
        <a:lstStyle/>
        <a:p>
          <a:endParaRPr lang="en-US"/>
        </a:p>
      </dgm:t>
    </dgm:pt>
    <dgm:pt modelId="{AA067F20-8426-4D57-9195-B06476715074}">
      <dgm:prSet/>
      <dgm:spPr/>
      <dgm:t>
        <a:bodyPr/>
        <a:lstStyle/>
        <a:p>
          <a:r>
            <a:rPr lang="en-US"/>
            <a:t>Internet needed if backend is remote</a:t>
          </a:r>
        </a:p>
      </dgm:t>
    </dgm:pt>
    <dgm:pt modelId="{F2318457-53EF-40EE-96D9-86ED1D89418E}" type="parTrans" cxnId="{A5A469B6-E32B-4BC2-B7C5-400C46FFFE81}">
      <dgm:prSet/>
      <dgm:spPr/>
      <dgm:t>
        <a:bodyPr/>
        <a:lstStyle/>
        <a:p>
          <a:endParaRPr lang="en-US"/>
        </a:p>
      </dgm:t>
    </dgm:pt>
    <dgm:pt modelId="{8089C41A-518F-433C-87DB-CD1564FFBB86}" type="sibTrans" cxnId="{A5A469B6-E32B-4BC2-B7C5-400C46FFFE81}">
      <dgm:prSet/>
      <dgm:spPr/>
      <dgm:t>
        <a:bodyPr/>
        <a:lstStyle/>
        <a:p>
          <a:endParaRPr lang="en-US"/>
        </a:p>
      </dgm:t>
    </dgm:pt>
    <dgm:pt modelId="{92358455-0845-4924-99D5-87B033A67818}">
      <dgm:prSet/>
      <dgm:spPr/>
      <dgm:t>
        <a:bodyPr/>
        <a:lstStyle/>
        <a:p>
          <a:r>
            <a:rPr lang="en-US"/>
            <a:t>No support for image or media quotes</a:t>
          </a:r>
        </a:p>
      </dgm:t>
    </dgm:pt>
    <dgm:pt modelId="{D80628BF-D34D-4C05-A5D5-43CEAF49636F}" type="parTrans" cxnId="{56DB44F1-F323-42BD-B1F8-B070387DDABA}">
      <dgm:prSet/>
      <dgm:spPr/>
      <dgm:t>
        <a:bodyPr/>
        <a:lstStyle/>
        <a:p>
          <a:endParaRPr lang="en-US"/>
        </a:p>
      </dgm:t>
    </dgm:pt>
    <dgm:pt modelId="{D1E27743-1E43-4A3B-B56D-79C772B54CB5}" type="sibTrans" cxnId="{56DB44F1-F323-42BD-B1F8-B070387DDABA}">
      <dgm:prSet/>
      <dgm:spPr/>
      <dgm:t>
        <a:bodyPr/>
        <a:lstStyle/>
        <a:p>
          <a:endParaRPr lang="en-US"/>
        </a:p>
      </dgm:t>
    </dgm:pt>
    <dgm:pt modelId="{E782987D-A39D-4EC2-AD4B-26E0C0048B9C}" type="pres">
      <dgm:prSet presAssocID="{5D130DDC-179A-41F7-90C8-26E86F998DF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0E241C-E235-4F50-82CE-1FBAC9188231}" type="pres">
      <dgm:prSet presAssocID="{E3E25374-9D4E-4EC4-823E-268D05D582E1}" presName="hierRoot1" presStyleCnt="0"/>
      <dgm:spPr/>
    </dgm:pt>
    <dgm:pt modelId="{C8C13BE4-75F2-4E9D-85A4-32C5B1441E9F}" type="pres">
      <dgm:prSet presAssocID="{E3E25374-9D4E-4EC4-823E-268D05D582E1}" presName="composite" presStyleCnt="0"/>
      <dgm:spPr/>
    </dgm:pt>
    <dgm:pt modelId="{25FDF49A-28B4-41B4-B12E-E8B94B876C5A}" type="pres">
      <dgm:prSet presAssocID="{E3E25374-9D4E-4EC4-823E-268D05D582E1}" presName="background" presStyleLbl="node0" presStyleIdx="0" presStyleCnt="4"/>
      <dgm:spPr/>
    </dgm:pt>
    <dgm:pt modelId="{D0E0F540-6EA7-48A0-8DDB-D0C1953C1BA1}" type="pres">
      <dgm:prSet presAssocID="{E3E25374-9D4E-4EC4-823E-268D05D582E1}" presName="text" presStyleLbl="fgAcc0" presStyleIdx="0" presStyleCnt="4">
        <dgm:presLayoutVars>
          <dgm:chPref val="3"/>
        </dgm:presLayoutVars>
      </dgm:prSet>
      <dgm:spPr/>
    </dgm:pt>
    <dgm:pt modelId="{F475EC81-C9BC-4505-B65E-3C4C152F0728}" type="pres">
      <dgm:prSet presAssocID="{E3E25374-9D4E-4EC4-823E-268D05D582E1}" presName="hierChild2" presStyleCnt="0"/>
      <dgm:spPr/>
    </dgm:pt>
    <dgm:pt modelId="{596392AE-BFDD-4CE6-8CF6-60B49AD7BD2B}" type="pres">
      <dgm:prSet presAssocID="{560D99F9-7792-4E97-8603-0F018E9055D1}" presName="hierRoot1" presStyleCnt="0"/>
      <dgm:spPr/>
    </dgm:pt>
    <dgm:pt modelId="{288F9BF0-E01C-4F89-B3BE-836B57224BB7}" type="pres">
      <dgm:prSet presAssocID="{560D99F9-7792-4E97-8603-0F018E9055D1}" presName="composite" presStyleCnt="0"/>
      <dgm:spPr/>
    </dgm:pt>
    <dgm:pt modelId="{8FA569E8-484B-431D-9F07-1DD16C54F490}" type="pres">
      <dgm:prSet presAssocID="{560D99F9-7792-4E97-8603-0F018E9055D1}" presName="background" presStyleLbl="node0" presStyleIdx="1" presStyleCnt="4"/>
      <dgm:spPr/>
    </dgm:pt>
    <dgm:pt modelId="{6E163DE3-D687-4664-AEF1-0404DA784E8B}" type="pres">
      <dgm:prSet presAssocID="{560D99F9-7792-4E97-8603-0F018E9055D1}" presName="text" presStyleLbl="fgAcc0" presStyleIdx="1" presStyleCnt="4">
        <dgm:presLayoutVars>
          <dgm:chPref val="3"/>
        </dgm:presLayoutVars>
      </dgm:prSet>
      <dgm:spPr/>
    </dgm:pt>
    <dgm:pt modelId="{893152FE-35A0-4586-BAAE-6B038E93525D}" type="pres">
      <dgm:prSet presAssocID="{560D99F9-7792-4E97-8603-0F018E9055D1}" presName="hierChild2" presStyleCnt="0"/>
      <dgm:spPr/>
    </dgm:pt>
    <dgm:pt modelId="{255CCA8C-E912-4ADB-BFE5-C95C73876BB9}" type="pres">
      <dgm:prSet presAssocID="{AA067F20-8426-4D57-9195-B06476715074}" presName="hierRoot1" presStyleCnt="0"/>
      <dgm:spPr/>
    </dgm:pt>
    <dgm:pt modelId="{3D284F5F-3209-45AB-AA6A-AAC7BE1DCB0E}" type="pres">
      <dgm:prSet presAssocID="{AA067F20-8426-4D57-9195-B06476715074}" presName="composite" presStyleCnt="0"/>
      <dgm:spPr/>
    </dgm:pt>
    <dgm:pt modelId="{57CDC10A-57CC-4BE7-8549-B60C6C399187}" type="pres">
      <dgm:prSet presAssocID="{AA067F20-8426-4D57-9195-B06476715074}" presName="background" presStyleLbl="node0" presStyleIdx="2" presStyleCnt="4"/>
      <dgm:spPr/>
    </dgm:pt>
    <dgm:pt modelId="{2B0A6B05-CDA3-4F51-90FF-6E80B6ADC1B4}" type="pres">
      <dgm:prSet presAssocID="{AA067F20-8426-4D57-9195-B06476715074}" presName="text" presStyleLbl="fgAcc0" presStyleIdx="2" presStyleCnt="4">
        <dgm:presLayoutVars>
          <dgm:chPref val="3"/>
        </dgm:presLayoutVars>
      </dgm:prSet>
      <dgm:spPr/>
    </dgm:pt>
    <dgm:pt modelId="{27C3FFB1-6BD9-4825-A20E-32C2F096148F}" type="pres">
      <dgm:prSet presAssocID="{AA067F20-8426-4D57-9195-B06476715074}" presName="hierChild2" presStyleCnt="0"/>
      <dgm:spPr/>
    </dgm:pt>
    <dgm:pt modelId="{864E037E-4AFD-44D8-9DAF-8156CFD23E96}" type="pres">
      <dgm:prSet presAssocID="{92358455-0845-4924-99D5-87B033A67818}" presName="hierRoot1" presStyleCnt="0"/>
      <dgm:spPr/>
    </dgm:pt>
    <dgm:pt modelId="{87B04CF3-9BF9-4F17-8EDD-AFC344E0E9D5}" type="pres">
      <dgm:prSet presAssocID="{92358455-0845-4924-99D5-87B033A67818}" presName="composite" presStyleCnt="0"/>
      <dgm:spPr/>
    </dgm:pt>
    <dgm:pt modelId="{1CDE8E0B-719D-4277-B773-70F2F4010692}" type="pres">
      <dgm:prSet presAssocID="{92358455-0845-4924-99D5-87B033A67818}" presName="background" presStyleLbl="node0" presStyleIdx="3" presStyleCnt="4"/>
      <dgm:spPr/>
    </dgm:pt>
    <dgm:pt modelId="{B7A04ED6-B748-4BBB-A3D1-CF54AC176CA2}" type="pres">
      <dgm:prSet presAssocID="{92358455-0845-4924-99D5-87B033A67818}" presName="text" presStyleLbl="fgAcc0" presStyleIdx="3" presStyleCnt="4">
        <dgm:presLayoutVars>
          <dgm:chPref val="3"/>
        </dgm:presLayoutVars>
      </dgm:prSet>
      <dgm:spPr/>
    </dgm:pt>
    <dgm:pt modelId="{A223DA03-92DF-4B11-AF55-167103143754}" type="pres">
      <dgm:prSet presAssocID="{92358455-0845-4924-99D5-87B033A67818}" presName="hierChild2" presStyleCnt="0"/>
      <dgm:spPr/>
    </dgm:pt>
  </dgm:ptLst>
  <dgm:cxnLst>
    <dgm:cxn modelId="{E7B8E416-CA9E-4DBE-851D-D3E9AC8D33F6}" type="presOf" srcId="{5D130DDC-179A-41F7-90C8-26E86F998DFB}" destId="{E782987D-A39D-4EC2-AD4B-26E0C0048B9C}" srcOrd="0" destOrd="0" presId="urn:microsoft.com/office/officeart/2005/8/layout/hierarchy1"/>
    <dgm:cxn modelId="{2C11A07B-11B7-4F87-A765-1B618CCE889A}" type="presOf" srcId="{92358455-0845-4924-99D5-87B033A67818}" destId="{B7A04ED6-B748-4BBB-A3D1-CF54AC176CA2}" srcOrd="0" destOrd="0" presId="urn:microsoft.com/office/officeart/2005/8/layout/hierarchy1"/>
    <dgm:cxn modelId="{045C74AE-8926-4BBA-A108-608DD07331E2}" srcId="{5D130DDC-179A-41F7-90C8-26E86F998DFB}" destId="{E3E25374-9D4E-4EC4-823E-268D05D582E1}" srcOrd="0" destOrd="0" parTransId="{B6680960-D2FE-4A75-AB0B-7B6AC5EFE92F}" sibTransId="{193FF4C9-8F38-4001-9732-F0D242BE5536}"/>
    <dgm:cxn modelId="{B5FED4B0-3F23-4739-81F3-DF52F950C312}" type="presOf" srcId="{560D99F9-7792-4E97-8603-0F018E9055D1}" destId="{6E163DE3-D687-4664-AEF1-0404DA784E8B}" srcOrd="0" destOrd="0" presId="urn:microsoft.com/office/officeart/2005/8/layout/hierarchy1"/>
    <dgm:cxn modelId="{6E4791B1-7FC0-4E89-A82A-3065D13B3080}" type="presOf" srcId="{E3E25374-9D4E-4EC4-823E-268D05D582E1}" destId="{D0E0F540-6EA7-48A0-8DDB-D0C1953C1BA1}" srcOrd="0" destOrd="0" presId="urn:microsoft.com/office/officeart/2005/8/layout/hierarchy1"/>
    <dgm:cxn modelId="{A5A469B6-E32B-4BC2-B7C5-400C46FFFE81}" srcId="{5D130DDC-179A-41F7-90C8-26E86F998DFB}" destId="{AA067F20-8426-4D57-9195-B06476715074}" srcOrd="2" destOrd="0" parTransId="{F2318457-53EF-40EE-96D9-86ED1D89418E}" sibTransId="{8089C41A-518F-433C-87DB-CD1564FFBB86}"/>
    <dgm:cxn modelId="{4DC739E8-3F7B-47FF-B035-911EAAD1A9E1}" type="presOf" srcId="{AA067F20-8426-4D57-9195-B06476715074}" destId="{2B0A6B05-CDA3-4F51-90FF-6E80B6ADC1B4}" srcOrd="0" destOrd="0" presId="urn:microsoft.com/office/officeart/2005/8/layout/hierarchy1"/>
    <dgm:cxn modelId="{CA284FED-D5FA-43DE-AA18-29DCA8ADBBAC}" srcId="{5D130DDC-179A-41F7-90C8-26E86F998DFB}" destId="{560D99F9-7792-4E97-8603-0F018E9055D1}" srcOrd="1" destOrd="0" parTransId="{22382FD9-4191-4047-BF62-08B5E341CD84}" sibTransId="{20DB952B-2F83-4623-A153-FC3AABD148AF}"/>
    <dgm:cxn modelId="{56DB44F1-F323-42BD-B1F8-B070387DDABA}" srcId="{5D130DDC-179A-41F7-90C8-26E86F998DFB}" destId="{92358455-0845-4924-99D5-87B033A67818}" srcOrd="3" destOrd="0" parTransId="{D80628BF-D34D-4C05-A5D5-43CEAF49636F}" sibTransId="{D1E27743-1E43-4A3B-B56D-79C772B54CB5}"/>
    <dgm:cxn modelId="{957FA91C-CBA6-400C-805B-E1666F4251D7}" type="presParOf" srcId="{E782987D-A39D-4EC2-AD4B-26E0C0048B9C}" destId="{020E241C-E235-4F50-82CE-1FBAC9188231}" srcOrd="0" destOrd="0" presId="urn:microsoft.com/office/officeart/2005/8/layout/hierarchy1"/>
    <dgm:cxn modelId="{7C2B037B-8D51-4B19-95AA-E117E4795E7B}" type="presParOf" srcId="{020E241C-E235-4F50-82CE-1FBAC9188231}" destId="{C8C13BE4-75F2-4E9D-85A4-32C5B1441E9F}" srcOrd="0" destOrd="0" presId="urn:microsoft.com/office/officeart/2005/8/layout/hierarchy1"/>
    <dgm:cxn modelId="{274602A6-244F-4A11-98F3-A3F1DA4492F5}" type="presParOf" srcId="{C8C13BE4-75F2-4E9D-85A4-32C5B1441E9F}" destId="{25FDF49A-28B4-41B4-B12E-E8B94B876C5A}" srcOrd="0" destOrd="0" presId="urn:microsoft.com/office/officeart/2005/8/layout/hierarchy1"/>
    <dgm:cxn modelId="{F7156A7B-128E-4BE2-853F-D13B643FCD74}" type="presParOf" srcId="{C8C13BE4-75F2-4E9D-85A4-32C5B1441E9F}" destId="{D0E0F540-6EA7-48A0-8DDB-D0C1953C1BA1}" srcOrd="1" destOrd="0" presId="urn:microsoft.com/office/officeart/2005/8/layout/hierarchy1"/>
    <dgm:cxn modelId="{9E2FE781-A9FA-41D7-9D73-A2CBCFD05B3E}" type="presParOf" srcId="{020E241C-E235-4F50-82CE-1FBAC9188231}" destId="{F475EC81-C9BC-4505-B65E-3C4C152F0728}" srcOrd="1" destOrd="0" presId="urn:microsoft.com/office/officeart/2005/8/layout/hierarchy1"/>
    <dgm:cxn modelId="{B2E6B25C-CA70-4610-B53B-D374740711FA}" type="presParOf" srcId="{E782987D-A39D-4EC2-AD4B-26E0C0048B9C}" destId="{596392AE-BFDD-4CE6-8CF6-60B49AD7BD2B}" srcOrd="1" destOrd="0" presId="urn:microsoft.com/office/officeart/2005/8/layout/hierarchy1"/>
    <dgm:cxn modelId="{A637ED2A-B284-4DEF-B303-FC366F6A21FA}" type="presParOf" srcId="{596392AE-BFDD-4CE6-8CF6-60B49AD7BD2B}" destId="{288F9BF0-E01C-4F89-B3BE-836B57224BB7}" srcOrd="0" destOrd="0" presId="urn:microsoft.com/office/officeart/2005/8/layout/hierarchy1"/>
    <dgm:cxn modelId="{68B152F5-0DC9-4FA8-952D-4425E6599DE3}" type="presParOf" srcId="{288F9BF0-E01C-4F89-B3BE-836B57224BB7}" destId="{8FA569E8-484B-431D-9F07-1DD16C54F490}" srcOrd="0" destOrd="0" presId="urn:microsoft.com/office/officeart/2005/8/layout/hierarchy1"/>
    <dgm:cxn modelId="{71E6855E-F7D6-4CFE-BF7A-317562320270}" type="presParOf" srcId="{288F9BF0-E01C-4F89-B3BE-836B57224BB7}" destId="{6E163DE3-D687-4664-AEF1-0404DA784E8B}" srcOrd="1" destOrd="0" presId="urn:microsoft.com/office/officeart/2005/8/layout/hierarchy1"/>
    <dgm:cxn modelId="{CFE73143-C68E-4FF3-B8FC-355CC924EB76}" type="presParOf" srcId="{596392AE-BFDD-4CE6-8CF6-60B49AD7BD2B}" destId="{893152FE-35A0-4586-BAAE-6B038E93525D}" srcOrd="1" destOrd="0" presId="urn:microsoft.com/office/officeart/2005/8/layout/hierarchy1"/>
    <dgm:cxn modelId="{0A7F37B0-E050-4E78-83FD-FA14981F7169}" type="presParOf" srcId="{E782987D-A39D-4EC2-AD4B-26E0C0048B9C}" destId="{255CCA8C-E912-4ADB-BFE5-C95C73876BB9}" srcOrd="2" destOrd="0" presId="urn:microsoft.com/office/officeart/2005/8/layout/hierarchy1"/>
    <dgm:cxn modelId="{79D08FF4-236C-43F9-89D1-96D15296644B}" type="presParOf" srcId="{255CCA8C-E912-4ADB-BFE5-C95C73876BB9}" destId="{3D284F5F-3209-45AB-AA6A-AAC7BE1DCB0E}" srcOrd="0" destOrd="0" presId="urn:microsoft.com/office/officeart/2005/8/layout/hierarchy1"/>
    <dgm:cxn modelId="{91CCC860-98D3-4FDA-A086-A7821FE9D5B9}" type="presParOf" srcId="{3D284F5F-3209-45AB-AA6A-AAC7BE1DCB0E}" destId="{57CDC10A-57CC-4BE7-8549-B60C6C399187}" srcOrd="0" destOrd="0" presId="urn:microsoft.com/office/officeart/2005/8/layout/hierarchy1"/>
    <dgm:cxn modelId="{76BCE343-66C4-4619-9E23-8ACFE8AFBB7F}" type="presParOf" srcId="{3D284F5F-3209-45AB-AA6A-AAC7BE1DCB0E}" destId="{2B0A6B05-CDA3-4F51-90FF-6E80B6ADC1B4}" srcOrd="1" destOrd="0" presId="urn:microsoft.com/office/officeart/2005/8/layout/hierarchy1"/>
    <dgm:cxn modelId="{0D878307-E936-40D9-8798-29D36AD290CC}" type="presParOf" srcId="{255CCA8C-E912-4ADB-BFE5-C95C73876BB9}" destId="{27C3FFB1-6BD9-4825-A20E-32C2F096148F}" srcOrd="1" destOrd="0" presId="urn:microsoft.com/office/officeart/2005/8/layout/hierarchy1"/>
    <dgm:cxn modelId="{0B0D0164-0CE7-4F3A-9676-592D90D631E1}" type="presParOf" srcId="{E782987D-A39D-4EC2-AD4B-26E0C0048B9C}" destId="{864E037E-4AFD-44D8-9DAF-8156CFD23E96}" srcOrd="3" destOrd="0" presId="urn:microsoft.com/office/officeart/2005/8/layout/hierarchy1"/>
    <dgm:cxn modelId="{E76DF40C-5B56-4BA0-8A21-81279F64509D}" type="presParOf" srcId="{864E037E-4AFD-44D8-9DAF-8156CFD23E96}" destId="{87B04CF3-9BF9-4F17-8EDD-AFC344E0E9D5}" srcOrd="0" destOrd="0" presId="urn:microsoft.com/office/officeart/2005/8/layout/hierarchy1"/>
    <dgm:cxn modelId="{F6AA7240-4233-4D97-AF9E-978682157ADC}" type="presParOf" srcId="{87B04CF3-9BF9-4F17-8EDD-AFC344E0E9D5}" destId="{1CDE8E0B-719D-4277-B773-70F2F4010692}" srcOrd="0" destOrd="0" presId="urn:microsoft.com/office/officeart/2005/8/layout/hierarchy1"/>
    <dgm:cxn modelId="{D03A94A6-EBEF-49B3-8393-D1C68DA00978}" type="presParOf" srcId="{87B04CF3-9BF9-4F17-8EDD-AFC344E0E9D5}" destId="{B7A04ED6-B748-4BBB-A3D1-CF54AC176CA2}" srcOrd="1" destOrd="0" presId="urn:microsoft.com/office/officeart/2005/8/layout/hierarchy1"/>
    <dgm:cxn modelId="{8E47B8D8-3B58-41F7-9F9A-91B4BED7BFC8}" type="presParOf" srcId="{864E037E-4AFD-44D8-9DAF-8156CFD23E96}" destId="{A223DA03-92DF-4B11-AF55-1671031437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0580EA7-3A15-4F05-8AFC-46511D7BF14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577779-9E24-4960-83B6-66618D44FB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Intel i3 or higher processor</a:t>
          </a:r>
        </a:p>
      </dgm:t>
    </dgm:pt>
    <dgm:pt modelId="{70301863-2208-4B3A-96A0-231D8E1477A9}" type="parTrans" cxnId="{B7AFA74D-95B7-4B04-90A1-D2E572F9DCB3}">
      <dgm:prSet/>
      <dgm:spPr/>
      <dgm:t>
        <a:bodyPr/>
        <a:lstStyle/>
        <a:p>
          <a:endParaRPr lang="en-US"/>
        </a:p>
      </dgm:t>
    </dgm:pt>
    <dgm:pt modelId="{483FF1D5-727A-4B39-8BAE-E17DD8838CFB}" type="sibTrans" cxnId="{B7AFA74D-95B7-4B04-90A1-D2E572F9DC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D511DA-86A0-4EB5-A801-454DA92974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Minimum 4 GB RAM</a:t>
          </a:r>
        </a:p>
      </dgm:t>
    </dgm:pt>
    <dgm:pt modelId="{C2612266-26E8-4BF6-AF0A-90D0CBE86E21}" type="parTrans" cxnId="{0543A05D-1414-458E-9347-D187F7C7B861}">
      <dgm:prSet/>
      <dgm:spPr/>
      <dgm:t>
        <a:bodyPr/>
        <a:lstStyle/>
        <a:p>
          <a:endParaRPr lang="en-US"/>
        </a:p>
      </dgm:t>
    </dgm:pt>
    <dgm:pt modelId="{BAE84910-CFE6-4BEF-A633-A11200DF352F}" type="sibTrans" cxnId="{0543A05D-1414-458E-9347-D187F7C7B8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8BFCDF-D223-4D78-960F-84F608A247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500 MB free storage</a:t>
          </a:r>
        </a:p>
      </dgm:t>
    </dgm:pt>
    <dgm:pt modelId="{56F2245B-FF4A-44CE-B52A-6DC4F85B7E6B}" type="parTrans" cxnId="{ECD7AD3E-2C6A-4610-8F90-A8EE4D8B7FDA}">
      <dgm:prSet/>
      <dgm:spPr/>
      <dgm:t>
        <a:bodyPr/>
        <a:lstStyle/>
        <a:p>
          <a:endParaRPr lang="en-US"/>
        </a:p>
      </dgm:t>
    </dgm:pt>
    <dgm:pt modelId="{4C451A41-8680-4318-B132-B10684586B3C}" type="sibTrans" cxnId="{ECD7AD3E-2C6A-4610-8F90-A8EE4D8B7F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314F542-CF61-497A-B823-386D5BFE21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Windows/macOS/Linux OS, 1024x768+ screen resolution</a:t>
          </a:r>
        </a:p>
      </dgm:t>
    </dgm:pt>
    <dgm:pt modelId="{1FBC107B-7606-4240-8629-E0A349455C23}" type="parTrans" cxnId="{DCCC331D-8387-4C0E-81CB-C22C2FA20BEA}">
      <dgm:prSet/>
      <dgm:spPr/>
      <dgm:t>
        <a:bodyPr/>
        <a:lstStyle/>
        <a:p>
          <a:endParaRPr lang="en-US"/>
        </a:p>
      </dgm:t>
    </dgm:pt>
    <dgm:pt modelId="{2700869D-5574-4F34-BBDB-7CD16CFDF406}" type="sibTrans" cxnId="{DCCC331D-8387-4C0E-81CB-C22C2FA20BEA}">
      <dgm:prSet/>
      <dgm:spPr/>
      <dgm:t>
        <a:bodyPr/>
        <a:lstStyle/>
        <a:p>
          <a:endParaRPr lang="en-US"/>
        </a:p>
      </dgm:t>
    </dgm:pt>
    <dgm:pt modelId="{AB40AD48-EAEE-446D-8CBF-C09FEB2E1155}" type="pres">
      <dgm:prSet presAssocID="{70580EA7-3A15-4F05-8AFC-46511D7BF14B}" presName="root" presStyleCnt="0">
        <dgm:presLayoutVars>
          <dgm:dir/>
          <dgm:resizeHandles val="exact"/>
        </dgm:presLayoutVars>
      </dgm:prSet>
      <dgm:spPr/>
    </dgm:pt>
    <dgm:pt modelId="{204AF3FF-30C8-460B-BEA0-733FA3F16A2A}" type="pres">
      <dgm:prSet presAssocID="{70580EA7-3A15-4F05-8AFC-46511D7BF14B}" presName="container" presStyleCnt="0">
        <dgm:presLayoutVars>
          <dgm:dir/>
          <dgm:resizeHandles val="exact"/>
        </dgm:presLayoutVars>
      </dgm:prSet>
      <dgm:spPr/>
    </dgm:pt>
    <dgm:pt modelId="{92BAF027-347C-4D4E-AB51-7EBC3F613AED}" type="pres">
      <dgm:prSet presAssocID="{9E577779-9E24-4960-83B6-66618D44FBB3}" presName="compNode" presStyleCnt="0"/>
      <dgm:spPr/>
    </dgm:pt>
    <dgm:pt modelId="{7FA7A59E-2CB2-42F2-AFE8-2655EE0B26A2}" type="pres">
      <dgm:prSet presAssocID="{9E577779-9E24-4960-83B6-66618D44FBB3}" presName="iconBgRect" presStyleLbl="bgShp" presStyleIdx="0" presStyleCnt="4"/>
      <dgm:spPr/>
    </dgm:pt>
    <dgm:pt modelId="{ADCA0318-D78E-4C87-9FB4-336F39551F46}" type="pres">
      <dgm:prSet presAssocID="{9E577779-9E24-4960-83B6-66618D44FB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998447B-6E48-4B15-860D-689D6F854CF0}" type="pres">
      <dgm:prSet presAssocID="{9E577779-9E24-4960-83B6-66618D44FBB3}" presName="spaceRect" presStyleCnt="0"/>
      <dgm:spPr/>
    </dgm:pt>
    <dgm:pt modelId="{78F59F8D-9C2E-4195-B6D4-0EEB3DC14AE5}" type="pres">
      <dgm:prSet presAssocID="{9E577779-9E24-4960-83B6-66618D44FBB3}" presName="textRect" presStyleLbl="revTx" presStyleIdx="0" presStyleCnt="4">
        <dgm:presLayoutVars>
          <dgm:chMax val="1"/>
          <dgm:chPref val="1"/>
        </dgm:presLayoutVars>
      </dgm:prSet>
      <dgm:spPr/>
    </dgm:pt>
    <dgm:pt modelId="{F513E948-AA1B-47AA-9369-331C13F20F21}" type="pres">
      <dgm:prSet presAssocID="{483FF1D5-727A-4B39-8BAE-E17DD8838CFB}" presName="sibTrans" presStyleLbl="sibTrans2D1" presStyleIdx="0" presStyleCnt="0"/>
      <dgm:spPr/>
    </dgm:pt>
    <dgm:pt modelId="{101958B0-4F51-4317-8E52-B172F2AAF7DD}" type="pres">
      <dgm:prSet presAssocID="{5AD511DA-86A0-4EB5-A801-454DA92974C2}" presName="compNode" presStyleCnt="0"/>
      <dgm:spPr/>
    </dgm:pt>
    <dgm:pt modelId="{8D57B79F-6580-45DD-8CD2-CCB465AA42CC}" type="pres">
      <dgm:prSet presAssocID="{5AD511DA-86A0-4EB5-A801-454DA92974C2}" presName="iconBgRect" presStyleLbl="bgShp" presStyleIdx="1" presStyleCnt="4"/>
      <dgm:spPr/>
    </dgm:pt>
    <dgm:pt modelId="{C8F72743-3A57-4798-A727-35FA581FD132}" type="pres">
      <dgm:prSet presAssocID="{5AD511DA-86A0-4EB5-A801-454DA92974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427639D-A206-4C77-8359-9321EEA9F51E}" type="pres">
      <dgm:prSet presAssocID="{5AD511DA-86A0-4EB5-A801-454DA92974C2}" presName="spaceRect" presStyleCnt="0"/>
      <dgm:spPr/>
    </dgm:pt>
    <dgm:pt modelId="{56943EBF-18DB-4037-A287-A632AA20AF6B}" type="pres">
      <dgm:prSet presAssocID="{5AD511DA-86A0-4EB5-A801-454DA92974C2}" presName="textRect" presStyleLbl="revTx" presStyleIdx="1" presStyleCnt="4">
        <dgm:presLayoutVars>
          <dgm:chMax val="1"/>
          <dgm:chPref val="1"/>
        </dgm:presLayoutVars>
      </dgm:prSet>
      <dgm:spPr/>
    </dgm:pt>
    <dgm:pt modelId="{19EA9174-01BF-4F83-A135-DEDC3ED5310C}" type="pres">
      <dgm:prSet presAssocID="{BAE84910-CFE6-4BEF-A633-A11200DF352F}" presName="sibTrans" presStyleLbl="sibTrans2D1" presStyleIdx="0" presStyleCnt="0"/>
      <dgm:spPr/>
    </dgm:pt>
    <dgm:pt modelId="{7BE503CA-8497-4601-BCE4-0451EBB426BC}" type="pres">
      <dgm:prSet presAssocID="{FB8BFCDF-D223-4D78-960F-84F608A24748}" presName="compNode" presStyleCnt="0"/>
      <dgm:spPr/>
    </dgm:pt>
    <dgm:pt modelId="{8E9B8BBC-84DB-4679-AA59-F95A8BC2174F}" type="pres">
      <dgm:prSet presAssocID="{FB8BFCDF-D223-4D78-960F-84F608A24748}" presName="iconBgRect" presStyleLbl="bgShp" presStyleIdx="2" presStyleCnt="4"/>
      <dgm:spPr/>
    </dgm:pt>
    <dgm:pt modelId="{E86EE56D-942C-45B8-8A06-FC880A696D54}" type="pres">
      <dgm:prSet presAssocID="{FB8BFCDF-D223-4D78-960F-84F608A247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658113B6-52C1-423A-A737-85CC55A0685D}" type="pres">
      <dgm:prSet presAssocID="{FB8BFCDF-D223-4D78-960F-84F608A24748}" presName="spaceRect" presStyleCnt="0"/>
      <dgm:spPr/>
    </dgm:pt>
    <dgm:pt modelId="{A4F7CE43-C5E2-4D04-A3B1-3830F1489284}" type="pres">
      <dgm:prSet presAssocID="{FB8BFCDF-D223-4D78-960F-84F608A24748}" presName="textRect" presStyleLbl="revTx" presStyleIdx="2" presStyleCnt="4">
        <dgm:presLayoutVars>
          <dgm:chMax val="1"/>
          <dgm:chPref val="1"/>
        </dgm:presLayoutVars>
      </dgm:prSet>
      <dgm:spPr/>
    </dgm:pt>
    <dgm:pt modelId="{F58AAA39-3171-4BEB-AA85-E6B1D011CC17}" type="pres">
      <dgm:prSet presAssocID="{4C451A41-8680-4318-B132-B10684586B3C}" presName="sibTrans" presStyleLbl="sibTrans2D1" presStyleIdx="0" presStyleCnt="0"/>
      <dgm:spPr/>
    </dgm:pt>
    <dgm:pt modelId="{65004D13-28AA-4F43-BA15-8404DA9722E8}" type="pres">
      <dgm:prSet presAssocID="{6314F542-CF61-497A-B823-386D5BFE2104}" presName="compNode" presStyleCnt="0"/>
      <dgm:spPr/>
    </dgm:pt>
    <dgm:pt modelId="{CD2F8574-C706-4B8F-B87D-3AEDC808272B}" type="pres">
      <dgm:prSet presAssocID="{6314F542-CF61-497A-B823-386D5BFE2104}" presName="iconBgRect" presStyleLbl="bgShp" presStyleIdx="3" presStyleCnt="4"/>
      <dgm:spPr/>
    </dgm:pt>
    <dgm:pt modelId="{13B17CCF-2F20-403A-A8F3-75ECB7D81D9A}" type="pres">
      <dgm:prSet presAssocID="{6314F542-CF61-497A-B823-386D5BFE21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F95862C-CEBB-4456-B2B0-C744BC3FFD66}" type="pres">
      <dgm:prSet presAssocID="{6314F542-CF61-497A-B823-386D5BFE2104}" presName="spaceRect" presStyleCnt="0"/>
      <dgm:spPr/>
    </dgm:pt>
    <dgm:pt modelId="{7C78A00B-B51C-4B42-8346-6438D34FBDAB}" type="pres">
      <dgm:prSet presAssocID="{6314F542-CF61-497A-B823-386D5BFE210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CCC331D-8387-4C0E-81CB-C22C2FA20BEA}" srcId="{70580EA7-3A15-4F05-8AFC-46511D7BF14B}" destId="{6314F542-CF61-497A-B823-386D5BFE2104}" srcOrd="3" destOrd="0" parTransId="{1FBC107B-7606-4240-8629-E0A349455C23}" sibTransId="{2700869D-5574-4F34-BBDB-7CD16CFDF406}"/>
    <dgm:cxn modelId="{ECD7AD3E-2C6A-4610-8F90-A8EE4D8B7FDA}" srcId="{70580EA7-3A15-4F05-8AFC-46511D7BF14B}" destId="{FB8BFCDF-D223-4D78-960F-84F608A24748}" srcOrd="2" destOrd="0" parTransId="{56F2245B-FF4A-44CE-B52A-6DC4F85B7E6B}" sibTransId="{4C451A41-8680-4318-B132-B10684586B3C}"/>
    <dgm:cxn modelId="{0543A05D-1414-458E-9347-D187F7C7B861}" srcId="{70580EA7-3A15-4F05-8AFC-46511D7BF14B}" destId="{5AD511DA-86A0-4EB5-A801-454DA92974C2}" srcOrd="1" destOrd="0" parTransId="{C2612266-26E8-4BF6-AF0A-90D0CBE86E21}" sibTransId="{BAE84910-CFE6-4BEF-A633-A11200DF352F}"/>
    <dgm:cxn modelId="{B7AFA74D-95B7-4B04-90A1-D2E572F9DCB3}" srcId="{70580EA7-3A15-4F05-8AFC-46511D7BF14B}" destId="{9E577779-9E24-4960-83B6-66618D44FBB3}" srcOrd="0" destOrd="0" parTransId="{70301863-2208-4B3A-96A0-231D8E1477A9}" sibTransId="{483FF1D5-727A-4B39-8BAE-E17DD8838CFB}"/>
    <dgm:cxn modelId="{1CEEAC6F-654A-40A9-86C4-F64C05F38FCE}" type="presOf" srcId="{9E577779-9E24-4960-83B6-66618D44FBB3}" destId="{78F59F8D-9C2E-4195-B6D4-0EEB3DC14AE5}" srcOrd="0" destOrd="0" presId="urn:microsoft.com/office/officeart/2018/2/layout/IconCircleList"/>
    <dgm:cxn modelId="{7581FC96-895F-4861-950F-9496F9594699}" type="presOf" srcId="{6314F542-CF61-497A-B823-386D5BFE2104}" destId="{7C78A00B-B51C-4B42-8346-6438D34FBDAB}" srcOrd="0" destOrd="0" presId="urn:microsoft.com/office/officeart/2018/2/layout/IconCircleList"/>
    <dgm:cxn modelId="{9EE6FEA7-3693-49BB-AF7C-F3F3C1E12408}" type="presOf" srcId="{BAE84910-CFE6-4BEF-A633-A11200DF352F}" destId="{19EA9174-01BF-4F83-A135-DEDC3ED5310C}" srcOrd="0" destOrd="0" presId="urn:microsoft.com/office/officeart/2018/2/layout/IconCircleList"/>
    <dgm:cxn modelId="{3A5676A9-72C4-484B-B8ED-8F0B5D4FB952}" type="presOf" srcId="{FB8BFCDF-D223-4D78-960F-84F608A24748}" destId="{A4F7CE43-C5E2-4D04-A3B1-3830F1489284}" srcOrd="0" destOrd="0" presId="urn:microsoft.com/office/officeart/2018/2/layout/IconCircleList"/>
    <dgm:cxn modelId="{08E151BD-F7D6-4BEB-BC12-4878B1A75D43}" type="presOf" srcId="{4C451A41-8680-4318-B132-B10684586B3C}" destId="{F58AAA39-3171-4BEB-AA85-E6B1D011CC17}" srcOrd="0" destOrd="0" presId="urn:microsoft.com/office/officeart/2018/2/layout/IconCircleList"/>
    <dgm:cxn modelId="{886B3BC3-28F9-4974-B4C4-DC82A1F53457}" type="presOf" srcId="{5AD511DA-86A0-4EB5-A801-454DA92974C2}" destId="{56943EBF-18DB-4037-A287-A632AA20AF6B}" srcOrd="0" destOrd="0" presId="urn:microsoft.com/office/officeart/2018/2/layout/IconCircleList"/>
    <dgm:cxn modelId="{F2AEC1E3-D115-4E41-BEC1-B1EDE52A300F}" type="presOf" srcId="{70580EA7-3A15-4F05-8AFC-46511D7BF14B}" destId="{AB40AD48-EAEE-446D-8CBF-C09FEB2E1155}" srcOrd="0" destOrd="0" presId="urn:microsoft.com/office/officeart/2018/2/layout/IconCircleList"/>
    <dgm:cxn modelId="{19CA10EC-A908-4FB3-9755-4938B12FA28F}" type="presOf" srcId="{483FF1D5-727A-4B39-8BAE-E17DD8838CFB}" destId="{F513E948-AA1B-47AA-9369-331C13F20F21}" srcOrd="0" destOrd="0" presId="urn:microsoft.com/office/officeart/2018/2/layout/IconCircleList"/>
    <dgm:cxn modelId="{0858FC06-5B8D-4B8C-91BB-D8277D2E1B71}" type="presParOf" srcId="{AB40AD48-EAEE-446D-8CBF-C09FEB2E1155}" destId="{204AF3FF-30C8-460B-BEA0-733FA3F16A2A}" srcOrd="0" destOrd="0" presId="urn:microsoft.com/office/officeart/2018/2/layout/IconCircleList"/>
    <dgm:cxn modelId="{99B737EE-A7D6-46E7-B918-C032ECEF54E0}" type="presParOf" srcId="{204AF3FF-30C8-460B-BEA0-733FA3F16A2A}" destId="{92BAF027-347C-4D4E-AB51-7EBC3F613AED}" srcOrd="0" destOrd="0" presId="urn:microsoft.com/office/officeart/2018/2/layout/IconCircleList"/>
    <dgm:cxn modelId="{B7361771-70E9-4F1A-8613-794E7967CD28}" type="presParOf" srcId="{92BAF027-347C-4D4E-AB51-7EBC3F613AED}" destId="{7FA7A59E-2CB2-42F2-AFE8-2655EE0B26A2}" srcOrd="0" destOrd="0" presId="urn:microsoft.com/office/officeart/2018/2/layout/IconCircleList"/>
    <dgm:cxn modelId="{4B944B16-CADA-4F92-B584-C225CF6DCD40}" type="presParOf" srcId="{92BAF027-347C-4D4E-AB51-7EBC3F613AED}" destId="{ADCA0318-D78E-4C87-9FB4-336F39551F46}" srcOrd="1" destOrd="0" presId="urn:microsoft.com/office/officeart/2018/2/layout/IconCircleList"/>
    <dgm:cxn modelId="{561BD1DB-C18B-4A8A-A3DC-80E531F25207}" type="presParOf" srcId="{92BAF027-347C-4D4E-AB51-7EBC3F613AED}" destId="{C998447B-6E48-4B15-860D-689D6F854CF0}" srcOrd="2" destOrd="0" presId="urn:microsoft.com/office/officeart/2018/2/layout/IconCircleList"/>
    <dgm:cxn modelId="{88EE43B6-5D7A-4E17-A1B4-BC74D6ED0213}" type="presParOf" srcId="{92BAF027-347C-4D4E-AB51-7EBC3F613AED}" destId="{78F59F8D-9C2E-4195-B6D4-0EEB3DC14AE5}" srcOrd="3" destOrd="0" presId="urn:microsoft.com/office/officeart/2018/2/layout/IconCircleList"/>
    <dgm:cxn modelId="{D59A5175-B71B-401C-80EF-9B78F09588A5}" type="presParOf" srcId="{204AF3FF-30C8-460B-BEA0-733FA3F16A2A}" destId="{F513E948-AA1B-47AA-9369-331C13F20F21}" srcOrd="1" destOrd="0" presId="urn:microsoft.com/office/officeart/2018/2/layout/IconCircleList"/>
    <dgm:cxn modelId="{2CF832C8-4F8F-43F6-887F-4A6655C68B35}" type="presParOf" srcId="{204AF3FF-30C8-460B-BEA0-733FA3F16A2A}" destId="{101958B0-4F51-4317-8E52-B172F2AAF7DD}" srcOrd="2" destOrd="0" presId="urn:microsoft.com/office/officeart/2018/2/layout/IconCircleList"/>
    <dgm:cxn modelId="{16E63098-3CC2-4F06-BB9F-54243A750D15}" type="presParOf" srcId="{101958B0-4F51-4317-8E52-B172F2AAF7DD}" destId="{8D57B79F-6580-45DD-8CD2-CCB465AA42CC}" srcOrd="0" destOrd="0" presId="urn:microsoft.com/office/officeart/2018/2/layout/IconCircleList"/>
    <dgm:cxn modelId="{C7553882-2463-4A4F-9040-1E732C795B32}" type="presParOf" srcId="{101958B0-4F51-4317-8E52-B172F2AAF7DD}" destId="{C8F72743-3A57-4798-A727-35FA581FD132}" srcOrd="1" destOrd="0" presId="urn:microsoft.com/office/officeart/2018/2/layout/IconCircleList"/>
    <dgm:cxn modelId="{D9ADF61E-CB29-4FE1-A827-8037EC75DFA3}" type="presParOf" srcId="{101958B0-4F51-4317-8E52-B172F2AAF7DD}" destId="{8427639D-A206-4C77-8359-9321EEA9F51E}" srcOrd="2" destOrd="0" presId="urn:microsoft.com/office/officeart/2018/2/layout/IconCircleList"/>
    <dgm:cxn modelId="{19B58979-66E9-4282-8F43-E063E3D3B59E}" type="presParOf" srcId="{101958B0-4F51-4317-8E52-B172F2AAF7DD}" destId="{56943EBF-18DB-4037-A287-A632AA20AF6B}" srcOrd="3" destOrd="0" presId="urn:microsoft.com/office/officeart/2018/2/layout/IconCircleList"/>
    <dgm:cxn modelId="{804817AC-63F6-4E3B-B743-0D2A8A041E3A}" type="presParOf" srcId="{204AF3FF-30C8-460B-BEA0-733FA3F16A2A}" destId="{19EA9174-01BF-4F83-A135-DEDC3ED5310C}" srcOrd="3" destOrd="0" presId="urn:microsoft.com/office/officeart/2018/2/layout/IconCircleList"/>
    <dgm:cxn modelId="{9BA1C5D6-BEB5-4194-87EA-B1A3A5287607}" type="presParOf" srcId="{204AF3FF-30C8-460B-BEA0-733FA3F16A2A}" destId="{7BE503CA-8497-4601-BCE4-0451EBB426BC}" srcOrd="4" destOrd="0" presId="urn:microsoft.com/office/officeart/2018/2/layout/IconCircleList"/>
    <dgm:cxn modelId="{3716070F-5E5A-4B78-A4F5-4F943FC631FD}" type="presParOf" srcId="{7BE503CA-8497-4601-BCE4-0451EBB426BC}" destId="{8E9B8BBC-84DB-4679-AA59-F95A8BC2174F}" srcOrd="0" destOrd="0" presId="urn:microsoft.com/office/officeart/2018/2/layout/IconCircleList"/>
    <dgm:cxn modelId="{30A63202-07B2-4B9F-89CD-EA4438367CBF}" type="presParOf" srcId="{7BE503CA-8497-4601-BCE4-0451EBB426BC}" destId="{E86EE56D-942C-45B8-8A06-FC880A696D54}" srcOrd="1" destOrd="0" presId="urn:microsoft.com/office/officeart/2018/2/layout/IconCircleList"/>
    <dgm:cxn modelId="{DE0DE41C-72B0-4F0A-A919-A62B3BFCE0BA}" type="presParOf" srcId="{7BE503CA-8497-4601-BCE4-0451EBB426BC}" destId="{658113B6-52C1-423A-A737-85CC55A0685D}" srcOrd="2" destOrd="0" presId="urn:microsoft.com/office/officeart/2018/2/layout/IconCircleList"/>
    <dgm:cxn modelId="{DFB05C87-AA58-4E85-AFD9-E45A559F8023}" type="presParOf" srcId="{7BE503CA-8497-4601-BCE4-0451EBB426BC}" destId="{A4F7CE43-C5E2-4D04-A3B1-3830F1489284}" srcOrd="3" destOrd="0" presId="urn:microsoft.com/office/officeart/2018/2/layout/IconCircleList"/>
    <dgm:cxn modelId="{BE55FB3A-584F-4245-B0EF-413AD4C938CA}" type="presParOf" srcId="{204AF3FF-30C8-460B-BEA0-733FA3F16A2A}" destId="{F58AAA39-3171-4BEB-AA85-E6B1D011CC17}" srcOrd="5" destOrd="0" presId="urn:microsoft.com/office/officeart/2018/2/layout/IconCircleList"/>
    <dgm:cxn modelId="{9CC347EA-F293-4144-B415-31497DC4CBE4}" type="presParOf" srcId="{204AF3FF-30C8-460B-BEA0-733FA3F16A2A}" destId="{65004D13-28AA-4F43-BA15-8404DA9722E8}" srcOrd="6" destOrd="0" presId="urn:microsoft.com/office/officeart/2018/2/layout/IconCircleList"/>
    <dgm:cxn modelId="{6C855E95-A4F4-4B50-B090-F754CF1A43FB}" type="presParOf" srcId="{65004D13-28AA-4F43-BA15-8404DA9722E8}" destId="{CD2F8574-C706-4B8F-B87D-3AEDC808272B}" srcOrd="0" destOrd="0" presId="urn:microsoft.com/office/officeart/2018/2/layout/IconCircleList"/>
    <dgm:cxn modelId="{C0561CB1-3553-4792-A4D2-72960173D8FC}" type="presParOf" srcId="{65004D13-28AA-4F43-BA15-8404DA9722E8}" destId="{13B17CCF-2F20-403A-A8F3-75ECB7D81D9A}" srcOrd="1" destOrd="0" presId="urn:microsoft.com/office/officeart/2018/2/layout/IconCircleList"/>
    <dgm:cxn modelId="{5BED3F2A-7B03-425B-AC3B-89AFCFBFB812}" type="presParOf" srcId="{65004D13-28AA-4F43-BA15-8404DA9722E8}" destId="{9F95862C-CEBB-4456-B2B0-C744BC3FFD66}" srcOrd="2" destOrd="0" presId="urn:microsoft.com/office/officeart/2018/2/layout/IconCircleList"/>
    <dgm:cxn modelId="{434D9EF6-CB8B-46C7-9E1B-3A8005FE99CE}" type="presParOf" srcId="{65004D13-28AA-4F43-BA15-8404DA9722E8}" destId="{7C78A00B-B51C-4B42-8346-6438D34FBD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BBE98-ED1D-4196-890F-43BEF51E7821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E72CE5F-299E-40DD-B8EF-0829D7806B25}">
      <dsp:nvSpPr>
        <dsp:cNvPr id="0" name=""/>
        <dsp:cNvSpPr/>
      </dsp:nvSpPr>
      <dsp:spPr>
        <a:xfrm>
          <a:off x="1124578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Web app for viewing, storing, and generating motivational quotes</a:t>
          </a:r>
        </a:p>
      </dsp:txBody>
      <dsp:txXfrm>
        <a:off x="1228411" y="621955"/>
        <a:ext cx="1919362" cy="1919362"/>
      </dsp:txXfrm>
    </dsp:sp>
    <dsp:sp modelId="{EF869253-13D1-4F31-A9F6-FDA43FA2CCC7}">
      <dsp:nvSpPr>
        <dsp:cNvPr id="0" name=""/>
        <dsp:cNvSpPr/>
      </dsp:nvSpPr>
      <dsp:spPr>
        <a:xfrm>
          <a:off x="3415225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Users can add, favorite, and generate daily quotes</a:t>
          </a:r>
        </a:p>
      </dsp:txBody>
      <dsp:txXfrm>
        <a:off x="3519058" y="621955"/>
        <a:ext cx="1919362" cy="1919362"/>
      </dsp:txXfrm>
    </dsp:sp>
    <dsp:sp modelId="{DED028AE-358F-4F1E-BCE1-D5F80F555AF4}">
      <dsp:nvSpPr>
        <dsp:cNvPr id="0" name=""/>
        <dsp:cNvSpPr/>
      </dsp:nvSpPr>
      <dsp:spPr>
        <a:xfrm>
          <a:off x="1124578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Uses Spring Boot backend &amp; MySQL database</a:t>
          </a:r>
        </a:p>
      </dsp:txBody>
      <dsp:txXfrm>
        <a:off x="1228411" y="2912601"/>
        <a:ext cx="1919362" cy="1919362"/>
      </dsp:txXfrm>
    </dsp:sp>
    <dsp:sp modelId="{EACFDA77-C993-417D-8D52-700046754893}">
      <dsp:nvSpPr>
        <dsp:cNvPr id="0" name=""/>
        <dsp:cNvSpPr/>
      </dsp:nvSpPr>
      <dsp:spPr>
        <a:xfrm>
          <a:off x="3415225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Demonstrates CRUD, API integration, interactive UI</a:t>
          </a:r>
        </a:p>
      </dsp:txBody>
      <dsp:txXfrm>
        <a:off x="3519058" y="2912601"/>
        <a:ext cx="1919362" cy="1919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47F85-73E4-4425-845D-32D1ED1CB283}">
      <dsp:nvSpPr>
        <dsp:cNvPr id="0" name=""/>
        <dsp:cNvSpPr/>
      </dsp:nvSpPr>
      <dsp:spPr>
        <a:xfrm>
          <a:off x="0" y="4279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Static quote display on existing websites/apps</a:t>
          </a:r>
        </a:p>
      </dsp:txBody>
      <dsp:txXfrm>
        <a:off x="62141" y="104940"/>
        <a:ext cx="6542551" cy="1148678"/>
      </dsp:txXfrm>
    </dsp:sp>
    <dsp:sp modelId="{C82A85CB-943E-419A-828C-C2B57078DBFA}">
      <dsp:nvSpPr>
        <dsp:cNvPr id="0" name=""/>
        <dsp:cNvSpPr/>
      </dsp:nvSpPr>
      <dsp:spPr>
        <a:xfrm>
          <a:off x="0" y="1407919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 personal quote storage or favorites</a:t>
          </a:r>
        </a:p>
      </dsp:txBody>
      <dsp:txXfrm>
        <a:off x="62141" y="1470060"/>
        <a:ext cx="6542551" cy="1148678"/>
      </dsp:txXfrm>
    </dsp:sp>
    <dsp:sp modelId="{2DD7696D-6000-4E94-8BA0-9A115AFDA1B7}">
      <dsp:nvSpPr>
        <dsp:cNvPr id="0" name=""/>
        <dsp:cNvSpPr/>
      </dsp:nvSpPr>
      <dsp:spPr>
        <a:xfrm>
          <a:off x="0" y="277304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 dynamic daily/random quote generation from user data</a:t>
          </a:r>
        </a:p>
      </dsp:txBody>
      <dsp:txXfrm>
        <a:off x="62141" y="2835181"/>
        <a:ext cx="6542551" cy="1148678"/>
      </dsp:txXfrm>
    </dsp:sp>
    <dsp:sp modelId="{A6F01D13-E56D-4528-8051-25F6867BF787}">
      <dsp:nvSpPr>
        <dsp:cNvPr id="0" name=""/>
        <dsp:cNvSpPr/>
      </dsp:nvSpPr>
      <dsp:spPr>
        <a:xfrm>
          <a:off x="0" y="4138160"/>
          <a:ext cx="6666833" cy="127296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Limited interactivity and customization</a:t>
          </a:r>
        </a:p>
      </dsp:txBody>
      <dsp:txXfrm>
        <a:off x="62141" y="4200301"/>
        <a:ext cx="6542551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ABB4B-DDF4-44DC-B8EA-35318F3C93C2}">
      <dsp:nvSpPr>
        <dsp:cNvPr id="0" name=""/>
        <dsp:cNvSpPr/>
      </dsp:nvSpPr>
      <dsp:spPr>
        <a:xfrm>
          <a:off x="380489" y="0"/>
          <a:ext cx="5530735" cy="553073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FC423-6D55-416A-ADBF-9E9F9D4C54F0}">
      <dsp:nvSpPr>
        <dsp:cNvPr id="0" name=""/>
        <dsp:cNvSpPr/>
      </dsp:nvSpPr>
      <dsp:spPr>
        <a:xfrm>
          <a:off x="905909" y="525419"/>
          <a:ext cx="2156986" cy="21569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Personalized quote addition and management</a:t>
          </a:r>
        </a:p>
      </dsp:txBody>
      <dsp:txXfrm>
        <a:off x="1011204" y="630714"/>
        <a:ext cx="1946396" cy="1946396"/>
      </dsp:txXfrm>
    </dsp:sp>
    <dsp:sp modelId="{D839905C-72AF-4E2D-8C75-166CB72803C5}">
      <dsp:nvSpPr>
        <dsp:cNvPr id="0" name=""/>
        <dsp:cNvSpPr/>
      </dsp:nvSpPr>
      <dsp:spPr>
        <a:xfrm>
          <a:off x="3228818" y="525419"/>
          <a:ext cx="2156986" cy="2156986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Dynamic “Quote of the Day” generation</a:t>
          </a:r>
        </a:p>
      </dsp:txBody>
      <dsp:txXfrm>
        <a:off x="3334113" y="630714"/>
        <a:ext cx="1946396" cy="1946396"/>
      </dsp:txXfrm>
    </dsp:sp>
    <dsp:sp modelId="{AA66A9DA-352D-4429-8BC0-60988C8586EB}">
      <dsp:nvSpPr>
        <dsp:cNvPr id="0" name=""/>
        <dsp:cNvSpPr/>
      </dsp:nvSpPr>
      <dsp:spPr>
        <a:xfrm>
          <a:off x="905909" y="2848328"/>
          <a:ext cx="2156986" cy="2156986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Secure REST API backend with Spring Boot</a:t>
          </a:r>
        </a:p>
      </dsp:txBody>
      <dsp:txXfrm>
        <a:off x="1011204" y="2953623"/>
        <a:ext cx="1946396" cy="1946396"/>
      </dsp:txXfrm>
    </dsp:sp>
    <dsp:sp modelId="{4AF376FA-EBF7-42CD-B9C2-86764F3FBD4B}">
      <dsp:nvSpPr>
        <dsp:cNvPr id="0" name=""/>
        <dsp:cNvSpPr/>
      </dsp:nvSpPr>
      <dsp:spPr>
        <a:xfrm>
          <a:off x="3228818" y="2848328"/>
          <a:ext cx="2156986" cy="2156986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User-friendly frontend with HTML, CSS, JavaScript</a:t>
          </a:r>
        </a:p>
      </dsp:txBody>
      <dsp:txXfrm>
        <a:off x="3334113" y="2953623"/>
        <a:ext cx="1946396" cy="1946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84862-3049-4035-833A-98F5025F0027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F0DAB-8170-41BA-8EBF-5576E9D3BAD5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Interactive and dynamic application</a:t>
          </a:r>
        </a:p>
      </dsp:txBody>
      <dsp:txXfrm>
        <a:off x="284635" y="1070626"/>
        <a:ext cx="2090204" cy="1297804"/>
      </dsp:txXfrm>
    </dsp:sp>
    <dsp:sp modelId="{6EB6258C-C9ED-4A8F-8418-C0C1357D87D4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7F54C-239D-4263-ABC2-06655793AF86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Easy, visually simple design</a:t>
          </a:r>
        </a:p>
      </dsp:txBody>
      <dsp:txXfrm>
        <a:off x="2938029" y="1070626"/>
        <a:ext cx="2090204" cy="1297804"/>
      </dsp:txXfrm>
    </dsp:sp>
    <dsp:sp modelId="{CDC2FE8D-E08A-412B-B6B5-0237EE8EDC83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032C8-4CB0-4BF6-895E-B50E6EB3AD1A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Permanent quote storage in database</a:t>
          </a:r>
        </a:p>
      </dsp:txBody>
      <dsp:txXfrm>
        <a:off x="5591423" y="1070626"/>
        <a:ext cx="2090204" cy="1297804"/>
      </dsp:txXfrm>
    </dsp:sp>
    <dsp:sp modelId="{F8E3CE44-D768-427E-A46E-4F15F923BBEE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40BD85-D72B-463F-B34C-44A220374BCD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Scalable for future features (login, themes)</a:t>
          </a:r>
        </a:p>
      </dsp:txBody>
      <dsp:txXfrm>
        <a:off x="8244817" y="1070626"/>
        <a:ext cx="2090204" cy="12978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DF49A-28B4-41B4-B12E-E8B94B876C5A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0F540-6EA7-48A0-8DDB-D0C1953C1BA1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Currently local access only, no deployment</a:t>
          </a:r>
        </a:p>
      </dsp:txBody>
      <dsp:txXfrm>
        <a:off x="299702" y="1282093"/>
        <a:ext cx="2200851" cy="1366505"/>
      </dsp:txXfrm>
    </dsp:sp>
    <dsp:sp modelId="{8FA569E8-484B-431D-9F07-1DD16C54F490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63DE3-D687-4664-AEF1-0404DA784E8B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 user authentication yet</a:t>
          </a:r>
        </a:p>
      </dsp:txBody>
      <dsp:txXfrm>
        <a:off x="3093555" y="1282093"/>
        <a:ext cx="2200851" cy="1366505"/>
      </dsp:txXfrm>
    </dsp:sp>
    <dsp:sp modelId="{57CDC10A-57CC-4BE7-8549-B60C6C399187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A6B05-CDA3-4F51-90FF-6E80B6ADC1B4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Internet needed if backend is remote</a:t>
          </a:r>
        </a:p>
      </dsp:txBody>
      <dsp:txXfrm>
        <a:off x="5887408" y="1282093"/>
        <a:ext cx="2200851" cy="1366505"/>
      </dsp:txXfrm>
    </dsp:sp>
    <dsp:sp modelId="{1CDE8E0B-719D-4277-B773-70F2F4010692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04ED6-B748-4BBB-A3D1-CF54AC176CA2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 support for image or media quotes</a:t>
          </a:r>
        </a:p>
      </dsp:txBody>
      <dsp:txXfrm>
        <a:off x="8681261" y="1282093"/>
        <a:ext cx="2200851" cy="13665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7A59E-2CB2-42F2-AFE8-2655EE0B26A2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CA0318-D78E-4C87-9FB4-336F39551F46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59F8D-9C2E-4195-B6D4-0EEB3DC14AE5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Intel i3 or higher processor</a:t>
          </a:r>
        </a:p>
      </dsp:txBody>
      <dsp:txXfrm>
        <a:off x="1834517" y="469890"/>
        <a:ext cx="3148942" cy="1335915"/>
      </dsp:txXfrm>
    </dsp:sp>
    <dsp:sp modelId="{8D57B79F-6580-45DD-8CD2-CCB465AA42CC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72743-3A57-4798-A727-35FA581FD132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43EBF-18DB-4037-A287-A632AA20AF6B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Minimum 4 GB RAM</a:t>
          </a:r>
        </a:p>
      </dsp:txBody>
      <dsp:txXfrm>
        <a:off x="7154322" y="469890"/>
        <a:ext cx="3148942" cy="1335915"/>
      </dsp:txXfrm>
    </dsp:sp>
    <dsp:sp modelId="{8E9B8BBC-84DB-4679-AA59-F95A8BC2174F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EE56D-942C-45B8-8A06-FC880A696D54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7CE43-C5E2-4D04-A3B1-3830F1489284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500 MB free storage</a:t>
          </a:r>
        </a:p>
      </dsp:txBody>
      <dsp:txXfrm>
        <a:off x="1834517" y="2545532"/>
        <a:ext cx="3148942" cy="1335915"/>
      </dsp:txXfrm>
    </dsp:sp>
    <dsp:sp modelId="{CD2F8574-C706-4B8F-B87D-3AEDC808272B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B17CCF-2F20-403A-A8F3-75ECB7D81D9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78A00B-B51C-4B42-8346-6438D34FBDAB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Windows/macOS/Linux OS, 1024x768+ screen resolution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br>
              <a:rPr lang="en-US" sz="38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3800" dirty="0">
                <a:solidFill>
                  <a:srgbClr val="FFFFFF"/>
                </a:solidFill>
                <a:ea typeface="+mj-lt"/>
                <a:cs typeface="+mj-lt"/>
              </a:rPr>
              <a:t>JAVA FULL STACK MINI PROJECT</a:t>
            </a:r>
            <a:br>
              <a:rPr lang="en-US" sz="38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3800" dirty="0">
                <a:solidFill>
                  <a:srgbClr val="FFFFFF"/>
                </a:solidFill>
                <a:ea typeface="+mj-lt"/>
                <a:cs typeface="+mj-lt"/>
              </a:rPr>
              <a:t>DAILY QUOTES JOURNAL</a:t>
            </a:r>
            <a:br>
              <a:rPr lang="en-US" sz="3800" dirty="0">
                <a:solidFill>
                  <a:srgbClr val="FFFFFF"/>
                </a:solidFill>
                <a:ea typeface="+mj-lt"/>
                <a:cs typeface="+mj-lt"/>
              </a:rPr>
            </a:br>
            <a:br>
              <a:rPr lang="en-US" sz="38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  <a:t>DONE BY: KAVYA DARSHINI S</a:t>
            </a:r>
            <a:b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  <a:t>43230019</a:t>
            </a:r>
            <a:b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2400" dirty="0" err="1">
                <a:solidFill>
                  <a:srgbClr val="FFFFFF"/>
                </a:solidFill>
                <a:ea typeface="+mj-lt"/>
                <a:cs typeface="+mj-lt"/>
              </a:rPr>
              <a:t>B.Tech</a:t>
            </a:r>
            <a:r>
              <a:rPr lang="en-US" sz="2400" dirty="0">
                <a:solidFill>
                  <a:srgbClr val="FFFFFF"/>
                </a:solidFill>
                <a:ea typeface="+mj-lt"/>
                <a:cs typeface="+mj-lt"/>
              </a:rPr>
              <a:t> Biotechnology</a:t>
            </a:r>
            <a:endParaRPr lang="en-US" sz="3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43319-7811-C788-7C14-5CCFE2E8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 Module Description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87875-E0EA-9045-8DCE-7403B7E8F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chemeClr val="tx1">
                    <a:alpha val="55000"/>
                  </a:schemeClr>
                </a:solidFill>
                <a:ea typeface="+mn-lt"/>
                <a:cs typeface="+mn-lt"/>
              </a:rPr>
              <a:t>Add Quote: store user input via backend</a:t>
            </a:r>
          </a:p>
          <a:p>
            <a:r>
              <a:rPr lang="en-US" sz="2200">
                <a:solidFill>
                  <a:schemeClr val="tx1">
                    <a:alpha val="55000"/>
                  </a:schemeClr>
                </a:solidFill>
                <a:ea typeface="+mn-lt"/>
                <a:cs typeface="+mn-lt"/>
              </a:rPr>
              <a:t>Display Quotes: fetch and show quotes</a:t>
            </a:r>
          </a:p>
          <a:p>
            <a:r>
              <a:rPr lang="en-US" sz="2200">
                <a:solidFill>
                  <a:schemeClr val="tx1">
                    <a:alpha val="55000"/>
                  </a:schemeClr>
                </a:solidFill>
                <a:ea typeface="+mn-lt"/>
                <a:cs typeface="+mn-lt"/>
              </a:rPr>
              <a:t>Random Quote: select “Quote of the Day” randomly</a:t>
            </a:r>
          </a:p>
          <a:p>
            <a:r>
              <a:rPr lang="en-US" sz="2200">
                <a:solidFill>
                  <a:schemeClr val="tx1">
                    <a:alpha val="55000"/>
                  </a:schemeClr>
                </a:solidFill>
                <a:ea typeface="+mn-lt"/>
                <a:cs typeface="+mn-lt"/>
              </a:rPr>
              <a:t>Favorite Handling: update favorite status in database</a:t>
            </a:r>
          </a:p>
          <a:p>
            <a:r>
              <a:rPr lang="en-US" sz="2200">
                <a:solidFill>
                  <a:schemeClr val="tx1">
                    <a:alpha val="55000"/>
                  </a:schemeClr>
                </a:solidFill>
                <a:ea typeface="+mn-lt"/>
                <a:cs typeface="+mn-lt"/>
              </a:rPr>
              <a:t>Data Persistence: MySQL efficient storage</a:t>
            </a:r>
          </a:p>
          <a:p>
            <a:endParaRPr lang="en-US" sz="220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99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B1D4-B4AC-7930-FCCD-BBDBACB4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ea typeface="+mj-lt"/>
                <a:cs typeface="+mj-lt"/>
              </a:rPr>
              <a:t>SAMPLE OUTPUT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0C028-91BF-FDC4-BA35-BB9339C5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1E6A3-4E38-72AA-97D6-29156ABEA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08" y="1087497"/>
            <a:ext cx="9099191" cy="545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9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5FF1A-565D-4FED-64F0-C564C9D7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 Conclusion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5F77D-471A-813A-D625-9D48D2611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Full-stack app demonstrating frontend, backend, database integration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Motivates users through daily quotes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Shows skills in Spring Boot, MySQL, JavaScript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Future: user login, categories, cloud deployment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49B9BC7D-2D5C-2844-349A-337CC36C8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3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7AC0B-9E45-7F85-D023-B232BE17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Abstract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79B18A-37D3-AA42-B2A1-62725BCBAC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21311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83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DB1D1-92CC-1BA1-8BBC-1C5A43AA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 Existing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A233D7-CD4B-E687-4BF6-97E88FE72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30490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81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3D928-55F5-2FC9-B2FB-A772E8D9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Proposed System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47DC32-8449-5123-1095-D3D7CBB91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269640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606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61856-BBEF-3887-771B-D010B3D5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Advantages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757040-99C4-B666-2C43-A675FFE69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88492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48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8A88F-0150-FC5E-38F1-6344E1D9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 Disadvantages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D0B44B-2A24-B0D8-4CEF-BD83E4399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567801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159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A27B-28D8-D064-9E12-A6B73CAC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a typeface="+mj-lt"/>
                <a:cs typeface="+mj-lt"/>
              </a:rPr>
              <a:t>Hardware Requirements</a:t>
            </a:r>
            <a:endParaRPr lang="en-US" sz="2800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E8D68F-8C0A-B519-CFFC-04F7C99AF6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59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4AE84-D4A7-2450-2B5B-1C6E1F30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Software Requirements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1F5C-6CBD-A586-FCB7-93A149440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IDE: Visual Studio Code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Backend: Spring Boot (Java)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Build tool: Maven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Database: MySQL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Browser: Chrome/Edge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JDK 21+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5796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0E781-0CD2-389C-77F6-2BADB301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>
                <a:ea typeface="+mj-lt"/>
                <a:cs typeface="+mj-lt"/>
              </a:rPr>
              <a:t>Modules</a:t>
            </a:r>
            <a:endParaRPr 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7392-4B77-2855-4C43-D63328D68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Add Quote: user inputs new quotes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View Quotes: display all quotes in table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Random Quote: show a random quote daily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Favorite Quote: mark and view favorite quotes</a:t>
            </a:r>
            <a:endParaRPr lang="en-US" sz="2400"/>
          </a:p>
          <a:p>
            <a:r>
              <a:rPr lang="en-US" sz="2400">
                <a:ea typeface="+mn-lt"/>
                <a:cs typeface="+mn-lt"/>
              </a:rPr>
              <a:t>Backend: CRUD operations via REST APIs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002735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346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 JAVA FULL STACK MINI PROJECT DAILY QUOTES JOURNAL  DONE BY: KAVYA DARSHINI S 43230019 B.Tech Biotechnology</vt:lpstr>
      <vt:lpstr>Abstract</vt:lpstr>
      <vt:lpstr> Existing System</vt:lpstr>
      <vt:lpstr>Proposed System</vt:lpstr>
      <vt:lpstr>Advantages</vt:lpstr>
      <vt:lpstr> Disadvantages</vt:lpstr>
      <vt:lpstr>Hardware Requirements</vt:lpstr>
      <vt:lpstr>Software Requirements</vt:lpstr>
      <vt:lpstr>Modules</vt:lpstr>
      <vt:lpstr> Module Description</vt:lpstr>
      <vt:lpstr>SAMPLE OUTPUT</vt:lpstr>
      <vt:lpstr> 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Saravanan</dc:creator>
  <cp:lastModifiedBy>Saravana Pandian</cp:lastModifiedBy>
  <cp:revision>55</cp:revision>
  <dcterms:created xsi:type="dcterms:W3CDTF">2025-10-28T08:33:50Z</dcterms:created>
  <dcterms:modified xsi:type="dcterms:W3CDTF">2025-10-28T14:47:37Z</dcterms:modified>
</cp:coreProperties>
</file>