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ha K" userId="07516b2e-e2f3-4c1c-b332-9a4072af2c01" providerId="ADAL" clId="{A1AD660C-1B61-4910-AE30-BC2EB1640E00}"/>
    <pc:docChg chg="delSld modSld delMainMaster">
      <pc:chgData name="Dhanusha K" userId="07516b2e-e2f3-4c1c-b332-9a4072af2c01" providerId="ADAL" clId="{A1AD660C-1B61-4910-AE30-BC2EB1640E00}" dt="2022-10-18T13:46:53.090" v="10" actId="20577"/>
      <pc:docMkLst>
        <pc:docMk/>
      </pc:docMkLst>
      <pc:sldChg chg="del">
        <pc:chgData name="Dhanusha K" userId="07516b2e-e2f3-4c1c-b332-9a4072af2c01" providerId="ADAL" clId="{A1AD660C-1B61-4910-AE30-BC2EB1640E00}" dt="2022-10-18T13:46:10.395" v="0" actId="47"/>
        <pc:sldMkLst>
          <pc:docMk/>
          <pc:sldMk cId="2251332686" sldId="256"/>
        </pc:sldMkLst>
      </pc:sldChg>
      <pc:sldChg chg="modSp mod">
        <pc:chgData name="Dhanusha K" userId="07516b2e-e2f3-4c1c-b332-9a4072af2c01" providerId="ADAL" clId="{A1AD660C-1B61-4910-AE30-BC2EB1640E00}" dt="2022-10-18T13:46:53.090" v="10" actId="20577"/>
        <pc:sldMkLst>
          <pc:docMk/>
          <pc:sldMk cId="1689279771" sldId="259"/>
        </pc:sldMkLst>
        <pc:spChg chg="mod">
          <ac:chgData name="Dhanusha K" userId="07516b2e-e2f3-4c1c-b332-9a4072af2c01" providerId="ADAL" clId="{A1AD660C-1B61-4910-AE30-BC2EB1640E00}" dt="2022-10-18T13:46:53.090" v="10" actId="20577"/>
          <ac:spMkLst>
            <pc:docMk/>
            <pc:sldMk cId="1689279771" sldId="259"/>
            <ac:spMk id="9" creationId="{00000000-0000-0000-0000-000000000000}"/>
          </ac:spMkLst>
        </pc:spChg>
      </pc:sldChg>
      <pc:sldMasterChg chg="del delSldLayout">
        <pc:chgData name="Dhanusha K" userId="07516b2e-e2f3-4c1c-b332-9a4072af2c01" providerId="ADAL" clId="{A1AD660C-1B61-4910-AE30-BC2EB1640E00}" dt="2022-10-18T13:46:10.395" v="0" actId="47"/>
        <pc:sldMasterMkLst>
          <pc:docMk/>
          <pc:sldMasterMk cId="1375505811" sldId="2147483648"/>
        </pc:sldMasterMkLst>
        <pc:sldLayoutChg chg="del">
          <pc:chgData name="Dhanusha K" userId="07516b2e-e2f3-4c1c-b332-9a4072af2c01" providerId="ADAL" clId="{A1AD660C-1B61-4910-AE30-BC2EB1640E00}" dt="2022-10-18T13:46:10.395" v="0" actId="47"/>
          <pc:sldLayoutMkLst>
            <pc:docMk/>
            <pc:sldMasterMk cId="1375505811" sldId="2147483648"/>
            <pc:sldLayoutMk cId="4267140750" sldId="2147483649"/>
          </pc:sldLayoutMkLst>
        </pc:sldLayoutChg>
        <pc:sldLayoutChg chg="del">
          <pc:chgData name="Dhanusha K" userId="07516b2e-e2f3-4c1c-b332-9a4072af2c01" providerId="ADAL" clId="{A1AD660C-1B61-4910-AE30-BC2EB1640E00}" dt="2022-10-18T13:46:10.395" v="0" actId="47"/>
          <pc:sldLayoutMkLst>
            <pc:docMk/>
            <pc:sldMasterMk cId="1375505811" sldId="2147483648"/>
            <pc:sldLayoutMk cId="1140010048" sldId="2147483650"/>
          </pc:sldLayoutMkLst>
        </pc:sldLayoutChg>
        <pc:sldLayoutChg chg="del">
          <pc:chgData name="Dhanusha K" userId="07516b2e-e2f3-4c1c-b332-9a4072af2c01" providerId="ADAL" clId="{A1AD660C-1B61-4910-AE30-BC2EB1640E00}" dt="2022-10-18T13:46:10.395" v="0" actId="47"/>
          <pc:sldLayoutMkLst>
            <pc:docMk/>
            <pc:sldMasterMk cId="1375505811" sldId="2147483648"/>
            <pc:sldLayoutMk cId="681860284" sldId="2147483651"/>
          </pc:sldLayoutMkLst>
        </pc:sldLayoutChg>
        <pc:sldLayoutChg chg="del">
          <pc:chgData name="Dhanusha K" userId="07516b2e-e2f3-4c1c-b332-9a4072af2c01" providerId="ADAL" clId="{A1AD660C-1B61-4910-AE30-BC2EB1640E00}" dt="2022-10-18T13:46:10.395" v="0" actId="47"/>
          <pc:sldLayoutMkLst>
            <pc:docMk/>
            <pc:sldMasterMk cId="1375505811" sldId="2147483648"/>
            <pc:sldLayoutMk cId="4180380076" sldId="2147483652"/>
          </pc:sldLayoutMkLst>
        </pc:sldLayoutChg>
        <pc:sldLayoutChg chg="del">
          <pc:chgData name="Dhanusha K" userId="07516b2e-e2f3-4c1c-b332-9a4072af2c01" providerId="ADAL" clId="{A1AD660C-1B61-4910-AE30-BC2EB1640E00}" dt="2022-10-18T13:46:10.395" v="0" actId="47"/>
          <pc:sldLayoutMkLst>
            <pc:docMk/>
            <pc:sldMasterMk cId="1375505811" sldId="2147483648"/>
            <pc:sldLayoutMk cId="1703987505" sldId="2147483653"/>
          </pc:sldLayoutMkLst>
        </pc:sldLayoutChg>
        <pc:sldLayoutChg chg="del">
          <pc:chgData name="Dhanusha K" userId="07516b2e-e2f3-4c1c-b332-9a4072af2c01" providerId="ADAL" clId="{A1AD660C-1B61-4910-AE30-BC2EB1640E00}" dt="2022-10-18T13:46:10.395" v="0" actId="47"/>
          <pc:sldLayoutMkLst>
            <pc:docMk/>
            <pc:sldMasterMk cId="1375505811" sldId="2147483648"/>
            <pc:sldLayoutMk cId="1581749559" sldId="2147483654"/>
          </pc:sldLayoutMkLst>
        </pc:sldLayoutChg>
        <pc:sldLayoutChg chg="del">
          <pc:chgData name="Dhanusha K" userId="07516b2e-e2f3-4c1c-b332-9a4072af2c01" providerId="ADAL" clId="{A1AD660C-1B61-4910-AE30-BC2EB1640E00}" dt="2022-10-18T13:46:10.395" v="0" actId="47"/>
          <pc:sldLayoutMkLst>
            <pc:docMk/>
            <pc:sldMasterMk cId="1375505811" sldId="2147483648"/>
            <pc:sldLayoutMk cId="2009669790" sldId="2147483655"/>
          </pc:sldLayoutMkLst>
        </pc:sldLayoutChg>
        <pc:sldLayoutChg chg="del">
          <pc:chgData name="Dhanusha K" userId="07516b2e-e2f3-4c1c-b332-9a4072af2c01" providerId="ADAL" clId="{A1AD660C-1B61-4910-AE30-BC2EB1640E00}" dt="2022-10-18T13:46:10.395" v="0" actId="47"/>
          <pc:sldLayoutMkLst>
            <pc:docMk/>
            <pc:sldMasterMk cId="1375505811" sldId="2147483648"/>
            <pc:sldLayoutMk cId="525550290" sldId="2147483656"/>
          </pc:sldLayoutMkLst>
        </pc:sldLayoutChg>
        <pc:sldLayoutChg chg="del">
          <pc:chgData name="Dhanusha K" userId="07516b2e-e2f3-4c1c-b332-9a4072af2c01" providerId="ADAL" clId="{A1AD660C-1B61-4910-AE30-BC2EB1640E00}" dt="2022-10-18T13:46:10.395" v="0" actId="47"/>
          <pc:sldLayoutMkLst>
            <pc:docMk/>
            <pc:sldMasterMk cId="1375505811" sldId="2147483648"/>
            <pc:sldLayoutMk cId="2363276043" sldId="2147483657"/>
          </pc:sldLayoutMkLst>
        </pc:sldLayoutChg>
        <pc:sldLayoutChg chg="del">
          <pc:chgData name="Dhanusha K" userId="07516b2e-e2f3-4c1c-b332-9a4072af2c01" providerId="ADAL" clId="{A1AD660C-1B61-4910-AE30-BC2EB1640E00}" dt="2022-10-18T13:46:10.395" v="0" actId="47"/>
          <pc:sldLayoutMkLst>
            <pc:docMk/>
            <pc:sldMasterMk cId="1375505811" sldId="2147483648"/>
            <pc:sldLayoutMk cId="3147852767" sldId="2147483658"/>
          </pc:sldLayoutMkLst>
        </pc:sldLayoutChg>
        <pc:sldLayoutChg chg="del">
          <pc:chgData name="Dhanusha K" userId="07516b2e-e2f3-4c1c-b332-9a4072af2c01" providerId="ADAL" clId="{A1AD660C-1B61-4910-AE30-BC2EB1640E00}" dt="2022-10-18T13:46:10.395" v="0" actId="47"/>
          <pc:sldLayoutMkLst>
            <pc:docMk/>
            <pc:sldMasterMk cId="1375505811" sldId="2147483648"/>
            <pc:sldLayoutMk cId="269236746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Kalpana\Desktop\Sharmila_1\business-blue-wave-powerpoint-background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" y="-36285"/>
            <a:ext cx="12192000" cy="536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A80623E-194B-493A-B935-E9EDAE558919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22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4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2" y="56388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860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1600204"/>
            <a:ext cx="10972800" cy="4525963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0C711B1F-8EB3-45AF-A39B-CB74C0990A64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96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99651" y="274640"/>
            <a:ext cx="3071283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3686" y="274640"/>
            <a:ext cx="9012767" cy="5851525"/>
          </a:xfrm>
          <a:prstGeom prst="rect">
            <a:avLst/>
          </a:prstGeom>
        </p:spPr>
        <p:txBody>
          <a:bodyPr vert="eaVert"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CDB6141-EC43-4DE5-B822-5F68CFFD50EB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928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791132" y="2024149"/>
            <a:ext cx="10887456" cy="4071852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itle 8"/>
          <p:cNvSpPr>
            <a:spLocks noGrp="1"/>
          </p:cNvSpPr>
          <p:nvPr>
            <p:ph type="title" hasCustomPrompt="1"/>
          </p:nvPr>
        </p:nvSpPr>
        <p:spPr>
          <a:xfrm>
            <a:off x="792478" y="676657"/>
            <a:ext cx="10887456" cy="571500"/>
          </a:xfrm>
          <a:prstGeom prst="rect">
            <a:avLst/>
          </a:prstGeom>
        </p:spPr>
        <p:txBody>
          <a:bodyPr lIns="91429" tIns="45714" rIns="91429" bIns="45714">
            <a:noAutofit/>
          </a:bodyPr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792482" y="1280162"/>
            <a:ext cx="10887287" cy="315119"/>
          </a:xfrm>
          <a:prstGeom prst="rect">
            <a:avLst/>
          </a:prstGeom>
        </p:spPr>
        <p:txBody>
          <a:bodyPr wrap="square" lIns="91429" tIns="0" rIns="91429" bIns="0" anchor="t" anchorCtr="0"/>
          <a:lstStyle>
            <a:lvl1pPr marL="0" indent="0">
              <a:spcBef>
                <a:spcPts val="0"/>
              </a:spcBef>
              <a:buNone/>
              <a:defRPr sz="19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 dirty="0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409301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PPT-Chart-Templa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gray">
          <a:xfrm rot="16200000">
            <a:off x="-1226208" y="5574280"/>
            <a:ext cx="2731816" cy="202069"/>
          </a:xfrm>
          <a:prstGeom prst="rect">
            <a:avLst/>
          </a:prstGeom>
        </p:spPr>
        <p:txBody>
          <a:bodyPr wrap="none" lIns="91429" tIns="45714" rIns="91429" bIns="45714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700" dirty="0">
                <a:solidFill>
                  <a:srgbClr val="5F5F5F"/>
                </a:solidFill>
                <a:latin typeface="Calibri"/>
                <a:cs typeface="Calibri"/>
              </a:rPr>
              <a:t>Copyright ©2014 The Nielsen Company. Confidential and proprietary.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11863266" y="6600634"/>
            <a:ext cx="13465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5C6C71C6-CA0A-4484-B53C-095B8346E4FB}" type="slidenum">
              <a:rPr lang="en-US" sz="900">
                <a:solidFill>
                  <a:srgbClr val="009DD9"/>
                </a:solidFill>
                <a:latin typeface="+mn-lt"/>
                <a:cs typeface="+mn-cs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rgbClr val="009DD9"/>
              </a:solidFill>
              <a:latin typeface="+mn-lt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92480" y="676657"/>
            <a:ext cx="10888896" cy="5715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baseline="0">
                <a:solidFill>
                  <a:srgbClr val="009DD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792481" y="1280162"/>
            <a:ext cx="10880429" cy="315119"/>
          </a:xfrm>
          <a:prstGeom prst="rect">
            <a:avLst/>
          </a:prstGeom>
        </p:spPr>
        <p:txBody>
          <a:bodyPr lIns="91429" tIns="0" rIns="91429" bIns="0"/>
          <a:lstStyle>
            <a:lvl1pPr marL="0" indent="0">
              <a:spcBef>
                <a:spcPts val="0"/>
              </a:spcBef>
              <a:buNone/>
              <a:defRPr sz="19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5"/>
          </p:nvPr>
        </p:nvSpPr>
        <p:spPr>
          <a:xfrm>
            <a:off x="792482" y="6373368"/>
            <a:ext cx="10887287" cy="365760"/>
          </a:xfrm>
          <a:prstGeom prst="rect">
            <a:avLst/>
          </a:prstGeom>
        </p:spPr>
        <p:txBody>
          <a:bodyPr lIns="91429" tIns="0" rIns="91429" bIns="0" anchor="b"/>
          <a:lstStyle>
            <a:lvl1pPr marL="0" indent="0">
              <a:spcBef>
                <a:spcPts val="60"/>
              </a:spcBef>
              <a:buNone/>
              <a:defRPr sz="800" b="0" baseline="0">
                <a:solidFill>
                  <a:schemeClr val="tx1"/>
                </a:solidFill>
              </a:defRPr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9969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C68C2-8C4D-4215-846D-84ABBD1699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10/18/2022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Analytic Edge Proprietary and confidential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54AA1-24A0-4339-8B6B-5DD322A5590F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75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67" y="457202"/>
            <a:ext cx="11209867" cy="590551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1295400"/>
            <a:ext cx="11243734" cy="5029200"/>
          </a:xfrm>
          <a:prstGeom prst="rect">
            <a:avLst/>
          </a:prstGeom>
        </p:spPr>
        <p:txBody>
          <a:bodyPr lIns="91429" tIns="45714" rIns="91429" bIns="4571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469DFA-4677-419C-96F9-D6F5DF3D3A2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Analytic Edge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2625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5" y="342901"/>
            <a:ext cx="10888133" cy="5715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lnSpc>
                <a:spcPts val="25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54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77" y="234098"/>
            <a:ext cx="10967820" cy="365443"/>
          </a:xfrm>
          <a:prstGeom prst="rect">
            <a:avLst/>
          </a:prstGeom>
        </p:spPr>
        <p:txBody>
          <a:bodyPr lIns="91429" tIns="45714" rIns="91429" bIns="45714" anchor="ctr"/>
          <a:lstStyle>
            <a:lvl1pPr>
              <a:defRPr sz="2000" b="1">
                <a:solidFill>
                  <a:srgbClr val="00B0F0"/>
                </a:solidFill>
                <a:latin typeface="Calibri" panose="020F0502020204030204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6616701"/>
            <a:ext cx="12192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BAE0C4D6-28A6-49BE-8633-95C6F6472F7C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46539" y="44824"/>
            <a:ext cx="10972800" cy="1021977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683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4"/>
            <a:ext cx="10363200" cy="1362075"/>
          </a:xfrm>
          <a:prstGeom prst="rect">
            <a:avLst/>
          </a:prstGeom>
        </p:spPr>
        <p:txBody>
          <a:bodyPr lIns="91429" tIns="45714" rIns="91429" bIns="45714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2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5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7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8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0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1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B710052-7B75-402D-AE42-5C590BD0A5B6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7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600204"/>
            <a:ext cx="6040967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7853" y="1600204"/>
            <a:ext cx="6043081" cy="452596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EC0A1E06-E460-41C6-B8C7-41DDA49311BD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3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4637"/>
            <a:ext cx="10972800" cy="1143000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3"/>
          </a:xfrm>
          <a:prstGeom prst="rect">
            <a:avLst/>
          </a:prstGeom>
        </p:spPr>
        <p:txBody>
          <a:bodyPr lIns="91429" tIns="45714" rIns="91429" bIns="45714" anchor="b"/>
          <a:lstStyle>
            <a:lvl1pPr marL="0" indent="0">
              <a:buNone/>
              <a:defRPr sz="2400" b="1"/>
            </a:lvl1pPr>
            <a:lvl2pPr marL="457147" indent="0">
              <a:buNone/>
              <a:defRPr sz="2000" b="1"/>
            </a:lvl2pPr>
            <a:lvl3pPr marL="914293" indent="0">
              <a:buNone/>
              <a:defRPr sz="1900" b="1"/>
            </a:lvl3pPr>
            <a:lvl4pPr marL="1371441" indent="0">
              <a:buNone/>
              <a:defRPr sz="1600" b="1"/>
            </a:lvl4pPr>
            <a:lvl5pPr marL="1828587" indent="0">
              <a:buNone/>
              <a:defRPr sz="1600" b="1"/>
            </a:lvl5pPr>
            <a:lvl6pPr marL="2285734" indent="0">
              <a:buNone/>
              <a:defRPr sz="1600" b="1"/>
            </a:lvl6pPr>
            <a:lvl7pPr marL="2742880" indent="0">
              <a:buNone/>
              <a:defRPr sz="1600" b="1"/>
            </a:lvl7pPr>
            <a:lvl8pPr marL="3200027" indent="0">
              <a:buNone/>
              <a:defRPr sz="1600" b="1"/>
            </a:lvl8pPr>
            <a:lvl9pPr marL="365717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3D29D9F1-BC96-4BF1-A628-C86EA0BC1056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7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Kalpana\Desktop\Sharmila_1\105960555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61738" y="0"/>
            <a:ext cx="1231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EA2924B-6F47-453B-8C4A-DE7CB2837160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21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33" y="1524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21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5E5E23A-5EFE-4421-B8F4-602618CBD47C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5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1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4"/>
            <a:ext cx="6815667" cy="5853113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500"/>
            </a:lvl1pPr>
            <a:lvl2pPr marL="457147" indent="0">
              <a:buNone/>
              <a:defRPr sz="1200"/>
            </a:lvl2pPr>
            <a:lvl3pPr marL="914293" indent="0">
              <a:buNone/>
              <a:defRPr sz="1100"/>
            </a:lvl3pPr>
            <a:lvl4pPr marL="1371441" indent="0">
              <a:buNone/>
              <a:defRPr sz="900"/>
            </a:lvl4pPr>
            <a:lvl5pPr marL="1828587" indent="0">
              <a:buNone/>
              <a:defRPr sz="900"/>
            </a:lvl5pPr>
            <a:lvl6pPr marL="2285734" indent="0">
              <a:buNone/>
              <a:defRPr sz="900"/>
            </a:lvl6pPr>
            <a:lvl7pPr marL="2742880" indent="0">
              <a:buNone/>
              <a:defRPr sz="900"/>
            </a:lvl7pPr>
            <a:lvl8pPr marL="3200027" indent="0">
              <a:buNone/>
              <a:defRPr sz="900"/>
            </a:lvl8pPr>
            <a:lvl9pPr marL="36571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DD0C916C-DDA0-4D4A-ADD6-07DA12DD3ED3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5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</p:spPr>
        <p:txBody>
          <a:bodyPr lIns="91429" tIns="45714" rIns="91429" bIns="45714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3200"/>
            </a:lvl1pPr>
            <a:lvl2pPr marL="457147" indent="0">
              <a:buNone/>
              <a:defRPr sz="2800"/>
            </a:lvl2pPr>
            <a:lvl3pPr marL="914293" indent="0">
              <a:buNone/>
              <a:defRPr sz="2400"/>
            </a:lvl3pPr>
            <a:lvl4pPr marL="1371441" indent="0">
              <a:buNone/>
              <a:defRPr sz="2000"/>
            </a:lvl4pPr>
            <a:lvl5pPr marL="1828587" indent="0">
              <a:buNone/>
              <a:defRPr sz="2000"/>
            </a:lvl5pPr>
            <a:lvl6pPr marL="2285734" indent="0">
              <a:buNone/>
              <a:defRPr sz="2000"/>
            </a:lvl6pPr>
            <a:lvl7pPr marL="2742880" indent="0">
              <a:buNone/>
              <a:defRPr sz="2000"/>
            </a:lvl7pPr>
            <a:lvl8pPr marL="3200027" indent="0">
              <a:buNone/>
              <a:defRPr sz="2000"/>
            </a:lvl8pPr>
            <a:lvl9pPr marL="3657173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</p:spPr>
        <p:txBody>
          <a:bodyPr lIns="91429" tIns="45714" rIns="91429" bIns="45714"/>
          <a:lstStyle>
            <a:lvl1pPr marL="0" indent="0">
              <a:buNone/>
              <a:defRPr sz="1500"/>
            </a:lvl1pPr>
            <a:lvl2pPr marL="457147" indent="0">
              <a:buNone/>
              <a:defRPr sz="1200"/>
            </a:lvl2pPr>
            <a:lvl3pPr marL="914293" indent="0">
              <a:buNone/>
              <a:defRPr sz="1100"/>
            </a:lvl3pPr>
            <a:lvl4pPr marL="1371441" indent="0">
              <a:buNone/>
              <a:defRPr sz="900"/>
            </a:lvl4pPr>
            <a:lvl5pPr marL="1828587" indent="0">
              <a:buNone/>
              <a:defRPr sz="900"/>
            </a:lvl5pPr>
            <a:lvl6pPr marL="2285734" indent="0">
              <a:buNone/>
              <a:defRPr sz="900"/>
            </a:lvl6pPr>
            <a:lvl7pPr marL="2742880" indent="0">
              <a:buNone/>
              <a:defRPr sz="900"/>
            </a:lvl7pPr>
            <a:lvl8pPr marL="3200027" indent="0">
              <a:buNone/>
              <a:defRPr sz="900"/>
            </a:lvl8pPr>
            <a:lvl9pPr marL="365717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47235EF-DA43-430E-B167-92E04E4AFA14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9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12699"/>
            <a:ext cx="9495584" cy="1079500"/>
          </a:xfrm>
          <a:custGeom>
            <a:avLst/>
            <a:gdLst>
              <a:gd name="connsiteX0" fmla="*/ 0 w 8778081"/>
              <a:gd name="connsiteY0" fmla="*/ 0 h 1066800"/>
              <a:gd name="connsiteX1" fmla="*/ 87780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8778081"/>
              <a:gd name="connsiteY0" fmla="*/ 0 h 1066800"/>
              <a:gd name="connsiteX1" fmla="*/ 8206581 w 8778081"/>
              <a:gd name="connsiteY1" fmla="*/ 0 h 1066800"/>
              <a:gd name="connsiteX2" fmla="*/ 8778081 w 8778081"/>
              <a:gd name="connsiteY2" fmla="*/ 1066800 h 1066800"/>
              <a:gd name="connsiteX3" fmla="*/ 0 w 8778081"/>
              <a:gd name="connsiteY3" fmla="*/ 1066800 h 1066800"/>
              <a:gd name="connsiteX4" fmla="*/ 0 w 8778081"/>
              <a:gd name="connsiteY4" fmla="*/ 0 h 1066800"/>
              <a:gd name="connsiteX0" fmla="*/ 0 w 9400381"/>
              <a:gd name="connsiteY0" fmla="*/ 12700 h 1079500"/>
              <a:gd name="connsiteX1" fmla="*/ 9400381 w 9400381"/>
              <a:gd name="connsiteY1" fmla="*/ 0 h 1079500"/>
              <a:gd name="connsiteX2" fmla="*/ 8778081 w 9400381"/>
              <a:gd name="connsiteY2" fmla="*/ 1079500 h 1079500"/>
              <a:gd name="connsiteX3" fmla="*/ 0 w 9400381"/>
              <a:gd name="connsiteY3" fmla="*/ 1079500 h 1079500"/>
              <a:gd name="connsiteX4" fmla="*/ 0 w 9400381"/>
              <a:gd name="connsiteY4" fmla="*/ 12700 h 107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0381" h="1079500">
                <a:moveTo>
                  <a:pt x="0" y="12700"/>
                </a:moveTo>
                <a:lnTo>
                  <a:pt x="9400381" y="0"/>
                </a:lnTo>
                <a:lnTo>
                  <a:pt x="8778081" y="1079500"/>
                </a:lnTo>
                <a:lnTo>
                  <a:pt x="0" y="1079500"/>
                </a:lnTo>
                <a:lnTo>
                  <a:pt x="0" y="12700"/>
                </a:lnTo>
                <a:close/>
              </a:path>
            </a:pathLst>
          </a:custGeom>
          <a:solidFill>
            <a:srgbClr val="007FA8">
              <a:alpha val="74902"/>
            </a:srgbClr>
          </a:solidFill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endParaRPr lang="en-US" sz="1500" kern="0" dirty="0">
              <a:solidFill>
                <a:srgbClr val="000000"/>
              </a:solidFill>
            </a:endParaRPr>
          </a:p>
        </p:txBody>
      </p:sp>
      <p:pic>
        <p:nvPicPr>
          <p:cNvPr id="9" name="Picture 2" descr="\\SONY\Users\Nivas\Desktop\analytic-edge\logo.png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808" y="254001"/>
            <a:ext cx="2550344" cy="85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1" y="6616701"/>
            <a:ext cx="12192000" cy="248556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602668"/>
            <a:ext cx="2844800" cy="365125"/>
          </a:xfrm>
          <a:prstGeom prst="rect">
            <a:avLst/>
          </a:prstGeom>
        </p:spPr>
        <p:txBody>
          <a:bodyPr lIns="91429" tIns="45714" rIns="91429" bIns="45714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7E6A07A-EEE2-4358-8BC8-667BE5DDAF7A}" type="datetime1">
              <a:rPr lang="en-US" smtClean="0">
                <a:solidFill>
                  <a:prstClr val="white"/>
                </a:solidFill>
              </a:rPr>
              <a:t>10/18/2022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602668"/>
            <a:ext cx="3860800" cy="365125"/>
          </a:xfrm>
          <a:prstGeom prst="rect">
            <a:avLst/>
          </a:prstGeom>
        </p:spPr>
        <p:txBody>
          <a:bodyPr lIns="91429" tIns="45714" rIns="91429" bIns="45714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Analytic Edge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602668"/>
            <a:ext cx="2844800" cy="365125"/>
          </a:xfrm>
          <a:prstGeom prst="rect">
            <a:avLst/>
          </a:prstGeom>
        </p:spPr>
        <p:txBody>
          <a:bodyPr lIns="91429" tIns="45714" rIns="91429" bIns="45714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6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91429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0" indent="-342860" algn="l" defTabSz="9142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4" indent="-285717" algn="l" defTabSz="91429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6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4" indent="-228573" algn="l" defTabSz="91429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1" indent="-228573" algn="l" defTabSz="91429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07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4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0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8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4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0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7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3" algn="l" defTabSz="91429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Analytic Edge Proprietary and confidential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4" name="AutoShape 2" descr="Inline image 1"/>
          <p:cNvSpPr>
            <a:spLocks noChangeAspect="1" noChangeArrowheads="1"/>
          </p:cNvSpPr>
          <p:nvPr/>
        </p:nvSpPr>
        <p:spPr bwMode="auto">
          <a:xfrm>
            <a:off x="216694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AutoShape 4" descr="Inline image 1"/>
          <p:cNvSpPr>
            <a:spLocks noChangeAspect="1" noChangeArrowheads="1"/>
          </p:cNvSpPr>
          <p:nvPr/>
        </p:nvSpPr>
        <p:spPr bwMode="auto">
          <a:xfrm>
            <a:off x="369094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25442" y="1230208"/>
            <a:ext cx="8494280" cy="5170592"/>
          </a:xfrm>
          <a:prstGeom prst="roundRect">
            <a:avLst>
              <a:gd name="adj" fmla="val 421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tIns="9144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Three+ years of experience in areas of Market Mix Modelling Projects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Professional experience includes marketing analytics work for Mondelez, URC and TCCC for the ASEAN region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Supported the SEA region FTE engagement on MMM for one of the major CPG clients. Job role included: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collection, data harmonization, and MMM for multiple brands, countries, and channel combinations in SEA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Developing category forecast model for multiple categories to facilitate monthly category planning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Enabled “Always On” at the quarterly frequency using MMM insights for volume diagnosis.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Adaptable to learning new business problems that involve analytical and logical reasoning within the marketing analytics area.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Experience working in Demand Drivers, Excel, PPT and Python.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700">
                <a:latin typeface="Century Gothic"/>
                <a:ea typeface="Century Gothic"/>
                <a:cs typeface="Century Gothic"/>
                <a:sym typeface="Century Gothic"/>
              </a:defRPr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  <a:sym typeface="Century Gothic"/>
            </a:endParaRPr>
          </a:p>
          <a:p>
            <a:pPr marL="2286000" marR="0" lvl="5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894" y="3172309"/>
            <a:ext cx="20638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Dhanusha K</a:t>
            </a:r>
          </a:p>
        </p:txBody>
      </p:sp>
      <p:sp>
        <p:nvSpPr>
          <p:cNvPr id="9" name="Rectangle 8"/>
          <p:cNvSpPr/>
          <p:nvPr/>
        </p:nvSpPr>
        <p:spPr>
          <a:xfrm>
            <a:off x="354168" y="3436240"/>
            <a:ext cx="28397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2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Consultant </a:t>
            </a:r>
          </a:p>
        </p:txBody>
      </p:sp>
      <p:sp>
        <p:nvSpPr>
          <p:cNvPr id="22" name="Title 3">
            <a:extLst>
              <a:ext uri="{FF2B5EF4-FFF2-40B4-BE49-F238E27FC236}">
                <a16:creationId xmlns:a16="http://schemas.microsoft.com/office/drawing/2014/main" id="{B1A1BA8D-D94D-48DE-BDB9-4EAD58098586}"/>
              </a:ext>
            </a:extLst>
          </p:cNvPr>
          <p:cNvSpPr txBox="1">
            <a:spLocks/>
          </p:cNvSpPr>
          <p:nvPr/>
        </p:nvSpPr>
        <p:spPr>
          <a:xfrm>
            <a:off x="145069" y="44823"/>
            <a:ext cx="10862787" cy="1021977"/>
          </a:xfrm>
          <a:prstGeom prst="rect">
            <a:avLst/>
          </a:prstGeom>
        </p:spPr>
        <p:txBody>
          <a:bodyPr vert="horz" lIns="91429" tIns="45714" rIns="91429" bIns="45714" rtlCol="0" anchor="ctr">
            <a:normAutofit/>
          </a:bodyPr>
          <a:lstStyle>
            <a:lvl1pPr algn="l" defTabSz="914293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29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57200" y="3895725"/>
            <a:ext cx="2633729" cy="2505075"/>
          </a:xfrm>
          <a:prstGeom prst="roundRect">
            <a:avLst>
              <a:gd name="adj" fmla="val 4210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txBody>
          <a:bodyPr wrap="square" tIns="9144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 Experience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Hewlett Packard Inc.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Engineer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Higher Graduation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science course from Jigsaw Academy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B. E in ECE from East Point College of Engineering for Women, Bangalore.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FF749-F89E-4A8A-8EB1-6F562DE970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" t="8681" r="1687" b="8681"/>
          <a:stretch/>
        </p:blipFill>
        <p:spPr>
          <a:xfrm>
            <a:off x="823419" y="1260771"/>
            <a:ext cx="1764792" cy="194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279771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166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</vt:lpstr>
      <vt:lpstr>2_Office Theme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Dhanusha K</dc:creator>
  <cp:lastModifiedBy>Dhanusha K</cp:lastModifiedBy>
  <cp:revision>1</cp:revision>
  <dcterms:created xsi:type="dcterms:W3CDTF">2022-10-18T13:44:52Z</dcterms:created>
  <dcterms:modified xsi:type="dcterms:W3CDTF">2022-10-18T13:46:57Z</dcterms:modified>
</cp:coreProperties>
</file>