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57991-47AE-4801-96EE-15E9743B2829}" v="20" dt="2023-02-10T06:33:20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shri Munishwar" userId="3e7464c4-2f9b-403e-8829-aefcb83b47b2" providerId="ADAL" clId="{CCD57991-47AE-4801-96EE-15E9743B2829}"/>
    <pc:docChg chg="undo custSel addSld delSld modSld sldOrd">
      <pc:chgData name="Deepashri Munishwar" userId="3e7464c4-2f9b-403e-8829-aefcb83b47b2" providerId="ADAL" clId="{CCD57991-47AE-4801-96EE-15E9743B2829}" dt="2023-02-10T07:40:04.282" v="302" actId="14100"/>
      <pc:docMkLst>
        <pc:docMk/>
      </pc:docMkLst>
      <pc:sldChg chg="addSp delSp modSp mod">
        <pc:chgData name="Deepashri Munishwar" userId="3e7464c4-2f9b-403e-8829-aefcb83b47b2" providerId="ADAL" clId="{CCD57991-47AE-4801-96EE-15E9743B2829}" dt="2023-02-10T07:07:30.283" v="297" actId="14100"/>
        <pc:sldMkLst>
          <pc:docMk/>
          <pc:sldMk cId="2101489678" sldId="256"/>
        </pc:sldMkLst>
        <pc:spChg chg="mod">
          <ac:chgData name="Deepashri Munishwar" userId="3e7464c4-2f9b-403e-8829-aefcb83b47b2" providerId="ADAL" clId="{CCD57991-47AE-4801-96EE-15E9743B2829}" dt="2023-02-10T04:44:26.038" v="44" actId="14100"/>
          <ac:spMkLst>
            <pc:docMk/>
            <pc:sldMk cId="2101489678" sldId="256"/>
            <ac:spMk id="6" creationId="{313F2E63-5463-DD05-5534-A5A73AED31DD}"/>
          </ac:spMkLst>
        </pc:spChg>
        <pc:picChg chg="add del mod">
          <ac:chgData name="Deepashri Munishwar" userId="3e7464c4-2f9b-403e-8829-aefcb83b47b2" providerId="ADAL" clId="{CCD57991-47AE-4801-96EE-15E9743B2829}" dt="2023-02-10T07:07:30.283" v="297" actId="14100"/>
          <ac:picMkLst>
            <pc:docMk/>
            <pc:sldMk cId="2101489678" sldId="256"/>
            <ac:picMk id="5" creationId="{1A418BC8-C21B-A707-D72F-D87E5942F1D9}"/>
          </ac:picMkLst>
        </pc:picChg>
      </pc:sldChg>
      <pc:sldChg chg="addSp delSp modSp add del mod">
        <pc:chgData name="Deepashri Munishwar" userId="3e7464c4-2f9b-403e-8829-aefcb83b47b2" providerId="ADAL" clId="{CCD57991-47AE-4801-96EE-15E9743B2829}" dt="2023-02-10T06:14:33.389" v="235" actId="2696"/>
        <pc:sldMkLst>
          <pc:docMk/>
          <pc:sldMk cId="906271274" sldId="257"/>
        </pc:sldMkLst>
        <pc:spChg chg="mod">
          <ac:chgData name="Deepashri Munishwar" userId="3e7464c4-2f9b-403e-8829-aefcb83b47b2" providerId="ADAL" clId="{CCD57991-47AE-4801-96EE-15E9743B2829}" dt="2023-02-10T06:09:26.265" v="234" actId="14100"/>
          <ac:spMkLst>
            <pc:docMk/>
            <pc:sldMk cId="906271274" sldId="257"/>
            <ac:spMk id="2" creationId="{088669D9-E75A-46F2-94A3-5D8C6B35DF47}"/>
          </ac:spMkLst>
        </pc:spChg>
        <pc:spChg chg="add del">
          <ac:chgData name="Deepashri Munishwar" userId="3e7464c4-2f9b-403e-8829-aefcb83b47b2" providerId="ADAL" clId="{CCD57991-47AE-4801-96EE-15E9743B2829}" dt="2023-02-10T06:08:02.865" v="228" actId="22"/>
          <ac:spMkLst>
            <pc:docMk/>
            <pc:sldMk cId="906271274" sldId="257"/>
            <ac:spMk id="4" creationId="{4E841DB4-6D62-CBE3-30C9-584EEBE7FA2C}"/>
          </ac:spMkLst>
        </pc:spChg>
        <pc:picChg chg="del mod">
          <ac:chgData name="Deepashri Munishwar" userId="3e7464c4-2f9b-403e-8829-aefcb83b47b2" providerId="ADAL" clId="{CCD57991-47AE-4801-96EE-15E9743B2829}" dt="2023-02-10T06:09:11.871" v="233" actId="21"/>
          <ac:picMkLst>
            <pc:docMk/>
            <pc:sldMk cId="906271274" sldId="257"/>
            <ac:picMk id="3074" creationId="{2C1604A9-4F3B-4F8A-AAAA-E5CDE7F6BBB1}"/>
          </ac:picMkLst>
        </pc:picChg>
      </pc:sldChg>
      <pc:sldChg chg="addSp del mod ord">
        <pc:chgData name="Deepashri Munishwar" userId="3e7464c4-2f9b-403e-8829-aefcb83b47b2" providerId="ADAL" clId="{CCD57991-47AE-4801-96EE-15E9743B2829}" dt="2023-02-10T05:15:11.570" v="171" actId="2696"/>
        <pc:sldMkLst>
          <pc:docMk/>
          <pc:sldMk cId="1247016431" sldId="257"/>
        </pc:sldMkLst>
        <pc:picChg chg="add">
          <ac:chgData name="Deepashri Munishwar" userId="3e7464c4-2f9b-403e-8829-aefcb83b47b2" providerId="ADAL" clId="{CCD57991-47AE-4801-96EE-15E9743B2829}" dt="2023-02-10T04:47:26.310" v="47" actId="22"/>
          <ac:picMkLst>
            <pc:docMk/>
            <pc:sldMk cId="1247016431" sldId="257"/>
            <ac:picMk id="7" creationId="{2524E119-0144-1C21-4DBD-282D528A7419}"/>
          </ac:picMkLst>
        </pc:picChg>
      </pc:sldChg>
      <pc:sldChg chg="addSp delSp modSp new mod">
        <pc:chgData name="Deepashri Munishwar" userId="3e7464c4-2f9b-403e-8829-aefcb83b47b2" providerId="ADAL" clId="{CCD57991-47AE-4801-96EE-15E9743B2829}" dt="2023-02-10T07:07:19.674" v="294" actId="14100"/>
        <pc:sldMkLst>
          <pc:docMk/>
          <pc:sldMk cId="1670720436" sldId="258"/>
        </pc:sldMkLst>
        <pc:spChg chg="mod">
          <ac:chgData name="Deepashri Munishwar" userId="3e7464c4-2f9b-403e-8829-aefcb83b47b2" providerId="ADAL" clId="{CCD57991-47AE-4801-96EE-15E9743B2829}" dt="2023-02-10T05:06:06.168" v="133" actId="2711"/>
          <ac:spMkLst>
            <pc:docMk/>
            <pc:sldMk cId="1670720436" sldId="258"/>
            <ac:spMk id="2" creationId="{9D6365C4-0F5C-0E59-AAD0-82EA5A197C86}"/>
          </ac:spMkLst>
        </pc:spChg>
        <pc:spChg chg="del">
          <ac:chgData name="Deepashri Munishwar" userId="3e7464c4-2f9b-403e-8829-aefcb83b47b2" providerId="ADAL" clId="{CCD57991-47AE-4801-96EE-15E9743B2829}" dt="2023-02-10T04:39:11.840" v="1" actId="22"/>
          <ac:spMkLst>
            <pc:docMk/>
            <pc:sldMk cId="1670720436" sldId="258"/>
            <ac:spMk id="3" creationId="{C8A7710E-1320-31DD-C83A-DD1DBE9F9972}"/>
          </ac:spMkLst>
        </pc:spChg>
        <pc:picChg chg="add mod ord">
          <ac:chgData name="Deepashri Munishwar" userId="3e7464c4-2f9b-403e-8829-aefcb83b47b2" providerId="ADAL" clId="{CCD57991-47AE-4801-96EE-15E9743B2829}" dt="2023-02-10T07:07:19.674" v="294" actId="14100"/>
          <ac:picMkLst>
            <pc:docMk/>
            <pc:sldMk cId="1670720436" sldId="258"/>
            <ac:picMk id="5" creationId="{856E56B2-59E7-074E-763F-2EB132B3351C}"/>
          </ac:picMkLst>
        </pc:picChg>
      </pc:sldChg>
      <pc:sldChg chg="addSp delSp modSp new mod">
        <pc:chgData name="Deepashri Munishwar" userId="3e7464c4-2f9b-403e-8829-aefcb83b47b2" providerId="ADAL" clId="{CCD57991-47AE-4801-96EE-15E9743B2829}" dt="2023-02-10T07:07:06.889" v="291" actId="14100"/>
        <pc:sldMkLst>
          <pc:docMk/>
          <pc:sldMk cId="1928086290" sldId="259"/>
        </pc:sldMkLst>
        <pc:spChg chg="mod">
          <ac:chgData name="Deepashri Munishwar" userId="3e7464c4-2f9b-403e-8829-aefcb83b47b2" providerId="ADAL" clId="{CCD57991-47AE-4801-96EE-15E9743B2829}" dt="2023-02-10T04:49:13.431" v="88" actId="113"/>
          <ac:spMkLst>
            <pc:docMk/>
            <pc:sldMk cId="1928086290" sldId="259"/>
            <ac:spMk id="2" creationId="{10A79BB2-D6D8-4573-13EB-C74AE85C86FD}"/>
          </ac:spMkLst>
        </pc:spChg>
        <pc:spChg chg="del">
          <ac:chgData name="Deepashri Munishwar" userId="3e7464c4-2f9b-403e-8829-aefcb83b47b2" providerId="ADAL" clId="{CCD57991-47AE-4801-96EE-15E9743B2829}" dt="2023-02-10T04:47:57.586" v="49" actId="22"/>
          <ac:spMkLst>
            <pc:docMk/>
            <pc:sldMk cId="1928086290" sldId="259"/>
            <ac:spMk id="3" creationId="{6E625549-C234-8850-3F05-5656F7DC0465}"/>
          </ac:spMkLst>
        </pc:spChg>
        <pc:picChg chg="add mod ord">
          <ac:chgData name="Deepashri Munishwar" userId="3e7464c4-2f9b-403e-8829-aefcb83b47b2" providerId="ADAL" clId="{CCD57991-47AE-4801-96EE-15E9743B2829}" dt="2023-02-10T07:07:06.889" v="291" actId="14100"/>
          <ac:picMkLst>
            <pc:docMk/>
            <pc:sldMk cId="1928086290" sldId="259"/>
            <ac:picMk id="5" creationId="{730BD35F-6360-B042-1C45-4FF050DDF1BA}"/>
          </ac:picMkLst>
        </pc:picChg>
      </pc:sldChg>
      <pc:sldChg chg="addSp delSp modSp new mod">
        <pc:chgData name="Deepashri Munishwar" userId="3e7464c4-2f9b-403e-8829-aefcb83b47b2" providerId="ADAL" clId="{CCD57991-47AE-4801-96EE-15E9743B2829}" dt="2023-02-10T07:13:37.787" v="301" actId="1076"/>
        <pc:sldMkLst>
          <pc:docMk/>
          <pc:sldMk cId="329802997" sldId="260"/>
        </pc:sldMkLst>
        <pc:spChg chg="mod">
          <ac:chgData name="Deepashri Munishwar" userId="3e7464c4-2f9b-403e-8829-aefcb83b47b2" providerId="ADAL" clId="{CCD57991-47AE-4801-96EE-15E9743B2829}" dt="2023-02-10T05:00:38.104" v="130" actId="122"/>
          <ac:spMkLst>
            <pc:docMk/>
            <pc:sldMk cId="329802997" sldId="260"/>
            <ac:spMk id="2" creationId="{6FB2B8CE-6E8C-8D38-4A6D-E941035DA17D}"/>
          </ac:spMkLst>
        </pc:spChg>
        <pc:spChg chg="del">
          <ac:chgData name="Deepashri Munishwar" userId="3e7464c4-2f9b-403e-8829-aefcb83b47b2" providerId="ADAL" clId="{CCD57991-47AE-4801-96EE-15E9743B2829}" dt="2023-02-10T04:59:47.164" v="95" actId="22"/>
          <ac:spMkLst>
            <pc:docMk/>
            <pc:sldMk cId="329802997" sldId="260"/>
            <ac:spMk id="3" creationId="{9A8AE83D-CADB-8DD5-06DA-A8F275F7346D}"/>
          </ac:spMkLst>
        </pc:spChg>
        <pc:picChg chg="add mod ord">
          <ac:chgData name="Deepashri Munishwar" userId="3e7464c4-2f9b-403e-8829-aefcb83b47b2" providerId="ADAL" clId="{CCD57991-47AE-4801-96EE-15E9743B2829}" dt="2023-02-10T07:13:37.787" v="301" actId="1076"/>
          <ac:picMkLst>
            <pc:docMk/>
            <pc:sldMk cId="329802997" sldId="260"/>
            <ac:picMk id="5" creationId="{6D3A1A70-2DF0-EEF6-C53C-0302D3CE14B5}"/>
          </ac:picMkLst>
        </pc:picChg>
      </pc:sldChg>
      <pc:sldChg chg="addSp delSp modSp new mod">
        <pc:chgData name="Deepashri Munishwar" userId="3e7464c4-2f9b-403e-8829-aefcb83b47b2" providerId="ADAL" clId="{CCD57991-47AE-4801-96EE-15E9743B2829}" dt="2023-02-10T07:40:04.282" v="302" actId="14100"/>
        <pc:sldMkLst>
          <pc:docMk/>
          <pc:sldMk cId="3561664995" sldId="261"/>
        </pc:sldMkLst>
        <pc:spChg chg="mod">
          <ac:chgData name="Deepashri Munishwar" userId="3e7464c4-2f9b-403e-8829-aefcb83b47b2" providerId="ADAL" clId="{CCD57991-47AE-4801-96EE-15E9743B2829}" dt="2023-02-10T05:10:13.553" v="168" actId="122"/>
          <ac:spMkLst>
            <pc:docMk/>
            <pc:sldMk cId="3561664995" sldId="261"/>
            <ac:spMk id="2" creationId="{6E352291-65B5-835A-185D-D16DD2638BE3}"/>
          </ac:spMkLst>
        </pc:spChg>
        <pc:spChg chg="del">
          <ac:chgData name="Deepashri Munishwar" userId="3e7464c4-2f9b-403e-8829-aefcb83b47b2" providerId="ADAL" clId="{CCD57991-47AE-4801-96EE-15E9743B2829}" dt="2023-02-10T05:09:22.217" v="134" actId="22"/>
          <ac:spMkLst>
            <pc:docMk/>
            <pc:sldMk cId="3561664995" sldId="261"/>
            <ac:spMk id="3" creationId="{CBB1059A-FE9A-1CA0-D2D6-ABD37787CC5B}"/>
          </ac:spMkLst>
        </pc:spChg>
        <pc:picChg chg="add mod ord">
          <ac:chgData name="Deepashri Munishwar" userId="3e7464c4-2f9b-403e-8829-aefcb83b47b2" providerId="ADAL" clId="{CCD57991-47AE-4801-96EE-15E9743B2829}" dt="2023-02-10T07:40:04.282" v="302" actId="14100"/>
          <ac:picMkLst>
            <pc:docMk/>
            <pc:sldMk cId="3561664995" sldId="261"/>
            <ac:picMk id="5" creationId="{AF1D9CA7-AC61-6C0B-AFB8-A659517C4D23}"/>
          </ac:picMkLst>
        </pc:picChg>
      </pc:sldChg>
      <pc:sldChg chg="addSp modSp new mod">
        <pc:chgData name="Deepashri Munishwar" userId="3e7464c4-2f9b-403e-8829-aefcb83b47b2" providerId="ADAL" clId="{CCD57991-47AE-4801-96EE-15E9743B2829}" dt="2023-02-10T06:42:45.348" v="287" actId="14100"/>
        <pc:sldMkLst>
          <pc:docMk/>
          <pc:sldMk cId="4220946114" sldId="262"/>
        </pc:sldMkLst>
        <pc:spChg chg="mod">
          <ac:chgData name="Deepashri Munishwar" userId="3e7464c4-2f9b-403e-8829-aefcb83b47b2" providerId="ADAL" clId="{CCD57991-47AE-4801-96EE-15E9743B2829}" dt="2023-02-10T06:42:45.348" v="287" actId="14100"/>
          <ac:spMkLst>
            <pc:docMk/>
            <pc:sldMk cId="4220946114" sldId="262"/>
            <ac:spMk id="2" creationId="{8B8434C0-8E2C-0BDA-61C9-03815BD64773}"/>
          </ac:spMkLst>
        </pc:spChg>
        <pc:spChg chg="mod">
          <ac:chgData name="Deepashri Munishwar" userId="3e7464c4-2f9b-403e-8829-aefcb83b47b2" providerId="ADAL" clId="{CCD57991-47AE-4801-96EE-15E9743B2829}" dt="2023-02-10T06:38:26.035" v="271"/>
          <ac:spMkLst>
            <pc:docMk/>
            <pc:sldMk cId="4220946114" sldId="262"/>
            <ac:spMk id="3" creationId="{8404F1EE-A22D-6152-0F84-6DF5F85FE390}"/>
          </ac:spMkLst>
        </pc:spChg>
        <pc:picChg chg="add mod">
          <ac:chgData name="Deepashri Munishwar" userId="3e7464c4-2f9b-403e-8829-aefcb83b47b2" providerId="ADAL" clId="{CCD57991-47AE-4801-96EE-15E9743B2829}" dt="2023-02-10T06:21:17.865" v="237" actId="1076"/>
          <ac:picMkLst>
            <pc:docMk/>
            <pc:sldMk cId="4220946114" sldId="262"/>
            <ac:picMk id="4" creationId="{654E20C7-35BF-149B-50AA-2959C2D09AFD}"/>
          </ac:picMkLst>
        </pc:picChg>
        <pc:picChg chg="add mod">
          <ac:chgData name="Deepashri Munishwar" userId="3e7464c4-2f9b-403e-8829-aefcb83b47b2" providerId="ADAL" clId="{CCD57991-47AE-4801-96EE-15E9743B2829}" dt="2023-02-10T06:29:24.150" v="240" actId="1076"/>
          <ac:picMkLst>
            <pc:docMk/>
            <pc:sldMk cId="4220946114" sldId="262"/>
            <ac:picMk id="5" creationId="{D7971C90-B960-4792-8FA9-EBFB74A97692}"/>
          </ac:picMkLst>
        </pc:picChg>
        <pc:picChg chg="add mod">
          <ac:chgData name="Deepashri Munishwar" userId="3e7464c4-2f9b-403e-8829-aefcb83b47b2" providerId="ADAL" clId="{CCD57991-47AE-4801-96EE-15E9743B2829}" dt="2023-02-10T06:33:20.564" v="260" actId="14100"/>
          <ac:picMkLst>
            <pc:docMk/>
            <pc:sldMk cId="4220946114" sldId="262"/>
            <ac:picMk id="6" creationId="{047E349A-3104-4BC4-B5DF-CA3632E3326B}"/>
          </ac:picMkLst>
        </pc:picChg>
        <pc:picChg chg="add mod">
          <ac:chgData name="Deepashri Munishwar" userId="3e7464c4-2f9b-403e-8829-aefcb83b47b2" providerId="ADAL" clId="{CCD57991-47AE-4801-96EE-15E9743B2829}" dt="2023-02-10T06:33:16.135" v="259" actId="14100"/>
          <ac:picMkLst>
            <pc:docMk/>
            <pc:sldMk cId="4220946114" sldId="262"/>
            <ac:picMk id="1026" creationId="{2BAD68CE-D12F-5687-AFC2-7EFA894561DD}"/>
          </ac:picMkLst>
        </pc:picChg>
      </pc:sldChg>
      <pc:sldMasterChg chg="delSldLayout">
        <pc:chgData name="Deepashri Munishwar" userId="3e7464c4-2f9b-403e-8829-aefcb83b47b2" providerId="ADAL" clId="{CCD57991-47AE-4801-96EE-15E9743B2829}" dt="2023-02-10T06:14:33.389" v="235" actId="2696"/>
        <pc:sldMasterMkLst>
          <pc:docMk/>
          <pc:sldMasterMk cId="307081918" sldId="2147483648"/>
        </pc:sldMasterMkLst>
        <pc:sldLayoutChg chg="del">
          <pc:chgData name="Deepashri Munishwar" userId="3e7464c4-2f9b-403e-8829-aefcb83b47b2" providerId="ADAL" clId="{CCD57991-47AE-4801-96EE-15E9743B2829}" dt="2023-02-10T06:14:33.389" v="235" actId="2696"/>
          <pc:sldLayoutMkLst>
            <pc:docMk/>
            <pc:sldMasterMk cId="307081918" sldId="2147483648"/>
            <pc:sldLayoutMk cId="1675819354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92E-9504-164D-B12B-EADE5388E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2C801-D050-F86A-AFFC-3A84AA112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EA01F-BE55-4A53-9577-DEF17E02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D2471-0D7D-A6C5-EFC7-99F3D34D2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6495B-F7D8-DA08-66FC-A781BBBD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2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FE07-AFAE-15EF-3ACB-AA7A3407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8DD5-7C4F-0D49-501C-4BE092F2E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E808E-6122-8A43-4305-8F6029E6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39AB-2F6A-6E1F-82C9-6E1BA9FBF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DCC55-8284-AAE1-7063-9CCB9BED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5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78FC1-1CF0-F5B6-61B8-173E42078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60C50-2C6B-71D4-4F8B-1D812A25E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92ED-D638-EA8E-1C8F-9C8340F1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AE1C1-B78B-E44C-DA59-61935497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609E7-71A9-0B29-121C-A384B634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83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1C0E-728E-0A76-CAA8-DCA23CA1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FA6C-8D90-840F-0F55-DF2A0035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61767-1F75-3CB4-B8C8-35D2AEE13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473AE-ADEC-40CA-270B-682258BC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6C72A-EC6F-CA54-6282-D1927E11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8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76BC-4055-ADFC-3E83-148546CB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7EEEB-EC87-9590-F992-B0101B956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AADC-AC8A-13EA-465E-BBF30DAC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27408-6CAC-B7B0-875C-B743C40D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6A00D-C992-B05D-4CA4-0B100526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FEB8-9A72-E7EC-FB5B-0D7833DA2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7BC5-2DD0-79B8-C7E9-DD3A887B5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DFB1D-6CCC-97A3-8B67-EF789781E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73C42-1CE2-4B70-C251-E06B7488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B1B14-A416-44EB-4FCC-933588EEA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36337-68F9-8310-89EF-073377A0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74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74A1-F0D4-9E2D-9800-7604042E7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E22A5-8FAE-B604-2E08-F10A3C34C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5EACF-7964-9F61-BCE8-A6D21820C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BA916C-A29C-A0BA-19F1-AF9238E9F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3551A-F3FA-F1EE-6159-124E308B1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2D05EA-E9D8-CCFD-A35D-8BB329B0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C9A227-1C8B-69DB-DE9D-C07AA4C8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56BC6C-E7BB-17C8-9C33-FBF0647F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114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5C6A8-4134-AB04-00AE-C8D40CD7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0A9AD-DCCE-8363-036C-FD8C92E2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30251-FC47-1D63-D689-956CD1E3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1CDE9-FCF9-72AA-9BA0-1E792F54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5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B1458-FEAB-44CB-73FF-678EE222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DD0E54-ED1D-8827-36C2-4741B4A18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FE885-14D5-B3D2-5A44-EB693490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83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FADD-3D2B-322F-1887-6AA491A14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4B182-C06F-3888-2DEE-23E41508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B27E6-C3E1-8CB4-BA30-61E4601E0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5AB9-97FE-808C-6E2F-97B4FDB6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30E2E-EF56-F7F6-DF2C-0D9D84938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5F5B1-737D-66F3-88B9-CFA4E630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40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1F7E-AE66-1E85-59F7-71B05FD6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B0E86-345B-37DA-310F-9B034B443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EA505-15C4-7EEE-AF04-E5CA954CC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018D8-5B42-2859-E20B-C7EFF668B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01BF4-8BB3-93C4-6BD0-7337539F1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05153-E6DC-1DB4-147E-18A44771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4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B42A8-AAD3-23F4-B8F6-BA809185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E3D0-CD4C-6AC7-060B-078607DF2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E3A7-1A28-8187-ABD4-81F43E99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24BF6-B9C3-4769-990D-49F8D7530B40}" type="datetimeFigureOut">
              <a:rPr lang="en-IN" smtClean="0"/>
              <a:t>10-02-2023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15845-728D-B522-3ABB-96B59539B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E75A3-5BE0-E4C6-BB76-5C792FEC7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8F202-4C80-4A5E-A5FC-85A1CCB473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8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434C0-8E2C-0BDA-61C9-03815BD64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424" y="2190958"/>
            <a:ext cx="5675971" cy="1319004"/>
          </a:xfrm>
        </p:spPr>
        <p:txBody>
          <a:bodyPr>
            <a:normAutofit/>
          </a:bodyPr>
          <a:lstStyle/>
          <a:p>
            <a:endParaRPr lang="en-IN" sz="3200" dirty="0">
              <a:highlight>
                <a:srgbClr val="0000FF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4F1EE-A22D-6152-0F84-6DF5F85FE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dirty="0">
                <a:highlight>
                  <a:srgbClr val="0000FF"/>
                </a:highlight>
              </a:rPr>
              <a:t>Media DRD for KC-SA </a:t>
            </a:r>
            <a:br>
              <a:rPr lang="en-IN" sz="2400" dirty="0">
                <a:highlight>
                  <a:srgbClr val="0000FF"/>
                </a:highlight>
              </a:rPr>
            </a:br>
            <a:r>
              <a:rPr lang="en-IN" sz="2400" dirty="0">
                <a:highlight>
                  <a:srgbClr val="0000FF"/>
                </a:highlight>
              </a:rPr>
              <a:t>Extra Care Active Baby</a:t>
            </a:r>
            <a:endParaRPr lang="en-IN" dirty="0"/>
          </a:p>
        </p:txBody>
      </p:sp>
      <p:pic>
        <p:nvPicPr>
          <p:cNvPr id="4" name="Picture 3" descr="South African Flag Free Stock Photo - Public Domain Pictures">
            <a:extLst>
              <a:ext uri="{FF2B5EF4-FFF2-40B4-BE49-F238E27FC236}">
                <a16:creationId xmlns:a16="http://schemas.microsoft.com/office/drawing/2014/main" id="{654E20C7-35BF-149B-50AA-2959C2D09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35" y="686549"/>
            <a:ext cx="996661" cy="89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Kimberly Clark Logo">
            <a:extLst>
              <a:ext uri="{FF2B5EF4-FFF2-40B4-BE49-F238E27FC236}">
                <a16:creationId xmlns:a16="http://schemas.microsoft.com/office/drawing/2014/main" id="{D7971C90-B960-4792-8FA9-EBFB74A9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29" y="1675548"/>
            <a:ext cx="2074718" cy="276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Huggies Brand Continues Efforts to &quot;Wipe Out&quot; Diaper Need">
            <a:extLst>
              <a:ext uri="{FF2B5EF4-FFF2-40B4-BE49-F238E27FC236}">
                <a16:creationId xmlns:a16="http://schemas.microsoft.com/office/drawing/2014/main" id="{047E349A-3104-4BC4-B5DF-CA3632E33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51" y="595509"/>
            <a:ext cx="2338283" cy="131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Huggies South Africa Active Care Logo">
            <a:extLst>
              <a:ext uri="{FF2B5EF4-FFF2-40B4-BE49-F238E27FC236}">
                <a16:creationId xmlns:a16="http://schemas.microsoft.com/office/drawing/2014/main" id="{2BAD68CE-D12F-5687-AFC2-7EFA8945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5151" y="2090026"/>
            <a:ext cx="2338281" cy="316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946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418BC8-C21B-A707-D72F-D87E5942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10" y="1218129"/>
            <a:ext cx="9382538" cy="4944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F2E63-5463-DD05-5534-A5A73AED31DD}"/>
              </a:ext>
            </a:extLst>
          </p:cNvPr>
          <p:cNvSpPr txBox="1"/>
          <p:nvPr/>
        </p:nvSpPr>
        <p:spPr>
          <a:xfrm>
            <a:off x="4223271" y="848797"/>
            <a:ext cx="325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TV GRP’s vs Volume</a:t>
            </a:r>
          </a:p>
        </p:txBody>
      </p:sp>
    </p:spTree>
    <p:extLst>
      <p:ext uri="{BB962C8B-B14F-4D97-AF65-F5344CB8AC3E}">
        <p14:creationId xmlns:p14="http://schemas.microsoft.com/office/powerpoint/2010/main" val="2101489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65C4-0F5C-0E59-AAD0-82EA5A19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b="1" dirty="0">
                <a:latin typeface="+mn-lt"/>
              </a:rPr>
              <a:t>Video Impressions </a:t>
            </a:r>
            <a:r>
              <a:rPr lang="en-IN" sz="1800" b="1" dirty="0">
                <a:latin typeface="+mn-lt"/>
                <a:cs typeface="Calibri" panose="020F0502020204030204" pitchFamily="34" charset="0"/>
              </a:rPr>
              <a:t>vs</a:t>
            </a:r>
            <a:r>
              <a:rPr lang="en-IN" sz="1800" b="1" dirty="0">
                <a:latin typeface="+mn-lt"/>
              </a:rPr>
              <a:t> Volume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6E56B2-59E7-074E-763F-2EB132B33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7" y="1473797"/>
            <a:ext cx="9568068" cy="4728219"/>
          </a:xfrm>
        </p:spPr>
      </p:pic>
    </p:spTree>
    <p:extLst>
      <p:ext uri="{BB962C8B-B14F-4D97-AF65-F5344CB8AC3E}">
        <p14:creationId xmlns:p14="http://schemas.microsoft.com/office/powerpoint/2010/main" val="167072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9BB2-D6D8-4573-13EB-C74AE85C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b="1" dirty="0">
                <a:latin typeface="+mn-lt"/>
              </a:rPr>
              <a:t>FB Impressions vs Volume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0BD35F-6360-B042-1C45-4FF050DDF1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165" y="1282849"/>
            <a:ext cx="10045148" cy="4866160"/>
          </a:xfrm>
        </p:spPr>
      </p:pic>
    </p:spTree>
    <p:extLst>
      <p:ext uri="{BB962C8B-B14F-4D97-AF65-F5344CB8AC3E}">
        <p14:creationId xmlns:p14="http://schemas.microsoft.com/office/powerpoint/2010/main" val="192808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2B8CE-6E8C-8D38-4A6D-E941035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b="1" dirty="0">
                <a:latin typeface="+mn-lt"/>
              </a:rPr>
              <a:t>Display Impressions vs Volume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3A1A70-2DF0-EEF6-C53C-0302D3CE1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452" y="1404730"/>
            <a:ext cx="9727096" cy="4638261"/>
          </a:xfrm>
        </p:spPr>
      </p:pic>
    </p:spTree>
    <p:extLst>
      <p:ext uri="{BB962C8B-B14F-4D97-AF65-F5344CB8AC3E}">
        <p14:creationId xmlns:p14="http://schemas.microsoft.com/office/powerpoint/2010/main" val="329802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2291-65B5-835A-185D-D16DD2638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1800" b="1" dirty="0">
                <a:latin typeface="+mn-lt"/>
              </a:rPr>
              <a:t>Search Impressions vs Volume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1D9CA7-AC61-6C0B-AFB8-A659517C4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2209" y="1417983"/>
            <a:ext cx="9286253" cy="4585252"/>
          </a:xfrm>
        </p:spPr>
      </p:pic>
    </p:spTree>
    <p:extLst>
      <p:ext uri="{BB962C8B-B14F-4D97-AF65-F5344CB8AC3E}">
        <p14:creationId xmlns:p14="http://schemas.microsoft.com/office/powerpoint/2010/main" val="356166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29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Video Impressions vs Volume</vt:lpstr>
      <vt:lpstr>FB Impressions vs Volume</vt:lpstr>
      <vt:lpstr>Display Impressions vs Volume</vt:lpstr>
      <vt:lpstr>Search Impressions vs Volume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Deepashri Munishwar</dc:creator>
  <cp:lastModifiedBy>Deepashri Munishwar</cp:lastModifiedBy>
  <cp:revision>1</cp:revision>
  <dcterms:created xsi:type="dcterms:W3CDTF">2023-02-09T11:03:54Z</dcterms:created>
  <dcterms:modified xsi:type="dcterms:W3CDTF">2023-02-10T07:40:14Z</dcterms:modified>
</cp:coreProperties>
</file>