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00AFE-9B58-437A-B8AC-B744C7B4761D}" v="13" dt="2023-02-10T07:26:02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4" d="100"/>
          <a:sy n="84" d="100"/>
        </p:scale>
        <p:origin x="216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shri Munishwar" userId="3e7464c4-2f9b-403e-8829-aefcb83b47b2" providerId="ADAL" clId="{B2400AFE-9B58-437A-B8AC-B744C7B4761D}"/>
    <pc:docChg chg="undo custSel addSld delSld modSld">
      <pc:chgData name="Deepashri Munishwar" userId="3e7464c4-2f9b-403e-8829-aefcb83b47b2" providerId="ADAL" clId="{B2400AFE-9B58-437A-B8AC-B744C7B4761D}" dt="2023-02-10T07:56:18.093" v="91" actId="14100"/>
      <pc:docMkLst>
        <pc:docMk/>
      </pc:docMkLst>
      <pc:sldChg chg="addSp delSp modSp del mod setBg setClrOvrMap">
        <pc:chgData name="Deepashri Munishwar" userId="3e7464c4-2f9b-403e-8829-aefcb83b47b2" providerId="ADAL" clId="{B2400AFE-9B58-437A-B8AC-B744C7B4761D}" dt="2023-02-10T07:17:59.185" v="76" actId="2696"/>
        <pc:sldMkLst>
          <pc:docMk/>
          <pc:sldMk cId="210933157" sldId="256"/>
        </pc:sldMkLst>
        <pc:spChg chg="mod">
          <ac:chgData name="Deepashri Munishwar" userId="3e7464c4-2f9b-403e-8829-aefcb83b47b2" providerId="ADAL" clId="{B2400AFE-9B58-437A-B8AC-B744C7B4761D}" dt="2023-02-10T06:46:46.272" v="9" actId="1076"/>
          <ac:spMkLst>
            <pc:docMk/>
            <pc:sldMk cId="210933157" sldId="256"/>
            <ac:spMk id="2" creationId="{48D152E5-39F5-9DFC-E5B3-D932D99FC965}"/>
          </ac:spMkLst>
        </pc:spChg>
        <pc:spChg chg="mod">
          <ac:chgData name="Deepashri Munishwar" userId="3e7464c4-2f9b-403e-8829-aefcb83b47b2" providerId="ADAL" clId="{B2400AFE-9B58-437A-B8AC-B744C7B4761D}" dt="2023-02-10T06:46:34.610" v="7" actId="26606"/>
          <ac:spMkLst>
            <pc:docMk/>
            <pc:sldMk cId="210933157" sldId="256"/>
            <ac:spMk id="3" creationId="{09AC87EA-2508-AFF0-578C-126B88C215A6}"/>
          </ac:spMkLst>
        </pc:spChg>
        <pc:spChg chg="add">
          <ac:chgData name="Deepashri Munishwar" userId="3e7464c4-2f9b-403e-8829-aefcb83b47b2" providerId="ADAL" clId="{B2400AFE-9B58-437A-B8AC-B744C7B4761D}" dt="2023-02-10T06:46:34.610" v="7" actId="26606"/>
          <ac:spMkLst>
            <pc:docMk/>
            <pc:sldMk cId="210933157" sldId="256"/>
            <ac:spMk id="1033" creationId="{0671A8AE-40A1-4631-A6B8-581AFF065482}"/>
          </ac:spMkLst>
        </pc:spChg>
        <pc:spChg chg="add">
          <ac:chgData name="Deepashri Munishwar" userId="3e7464c4-2f9b-403e-8829-aefcb83b47b2" providerId="ADAL" clId="{B2400AFE-9B58-437A-B8AC-B744C7B4761D}" dt="2023-02-10T06:46:34.610" v="7" actId="26606"/>
          <ac:spMkLst>
            <pc:docMk/>
            <pc:sldMk cId="210933157" sldId="256"/>
            <ac:spMk id="1035" creationId="{AB58EF07-17C2-48CF-ABB0-EEF1F17CB8F0}"/>
          </ac:spMkLst>
        </pc:spChg>
        <pc:spChg chg="add">
          <ac:chgData name="Deepashri Munishwar" userId="3e7464c4-2f9b-403e-8829-aefcb83b47b2" providerId="ADAL" clId="{B2400AFE-9B58-437A-B8AC-B744C7B4761D}" dt="2023-02-10T06:46:34.610" v="7" actId="26606"/>
          <ac:spMkLst>
            <pc:docMk/>
            <pc:sldMk cId="210933157" sldId="256"/>
            <ac:spMk id="1037" creationId="{AF2F604E-43BE-4DC3-B983-E071523364F8}"/>
          </ac:spMkLst>
        </pc:spChg>
        <pc:spChg chg="add">
          <ac:chgData name="Deepashri Munishwar" userId="3e7464c4-2f9b-403e-8829-aefcb83b47b2" providerId="ADAL" clId="{B2400AFE-9B58-437A-B8AC-B744C7B4761D}" dt="2023-02-10T06:46:34.610" v="7" actId="26606"/>
          <ac:spMkLst>
            <pc:docMk/>
            <pc:sldMk cId="210933157" sldId="256"/>
            <ac:spMk id="1039" creationId="{08C9B587-E65E-4B52-B37C-ABEBB6E87928}"/>
          </ac:spMkLst>
        </pc:spChg>
        <pc:picChg chg="del mod">
          <ac:chgData name="Deepashri Munishwar" userId="3e7464c4-2f9b-403e-8829-aefcb83b47b2" providerId="ADAL" clId="{B2400AFE-9B58-437A-B8AC-B744C7B4761D}" dt="2023-02-10T06:35:38.836" v="3" actId="21"/>
          <ac:picMkLst>
            <pc:docMk/>
            <pc:sldMk cId="210933157" sldId="256"/>
            <ac:picMk id="1026" creationId="{790F4F00-A402-F9A9-3478-993531495D47}"/>
          </ac:picMkLst>
        </pc:picChg>
        <pc:picChg chg="add mod ord">
          <ac:chgData name="Deepashri Munishwar" userId="3e7464c4-2f9b-403e-8829-aefcb83b47b2" providerId="ADAL" clId="{B2400AFE-9B58-437A-B8AC-B744C7B4761D}" dt="2023-02-10T06:46:39.816" v="8" actId="1076"/>
          <ac:picMkLst>
            <pc:docMk/>
            <pc:sldMk cId="210933157" sldId="256"/>
            <ac:picMk id="1028" creationId="{9B866E4D-C7AA-85B0-3DBF-E33FAAF35CB5}"/>
          </ac:picMkLst>
        </pc:picChg>
      </pc:sldChg>
      <pc:sldChg chg="addSp delSp modSp new mod">
        <pc:chgData name="Deepashri Munishwar" userId="3e7464c4-2f9b-403e-8829-aefcb83b47b2" providerId="ADAL" clId="{B2400AFE-9B58-437A-B8AC-B744C7B4761D}" dt="2023-02-10T07:40:59.916" v="90" actId="14100"/>
        <pc:sldMkLst>
          <pc:docMk/>
          <pc:sldMk cId="49960313" sldId="257"/>
        </pc:sldMkLst>
        <pc:spChg chg="del">
          <ac:chgData name="Deepashri Munishwar" userId="3e7464c4-2f9b-403e-8829-aefcb83b47b2" providerId="ADAL" clId="{B2400AFE-9B58-437A-B8AC-B744C7B4761D}" dt="2023-02-10T06:51:15.246" v="16"/>
          <ac:spMkLst>
            <pc:docMk/>
            <pc:sldMk cId="49960313" sldId="257"/>
            <ac:spMk id="2" creationId="{6EFEEDE8-C48F-90B9-3D92-7A3F203BF7BA}"/>
          </ac:spMkLst>
        </pc:spChg>
        <pc:spChg chg="del">
          <ac:chgData name="Deepashri Munishwar" userId="3e7464c4-2f9b-403e-8829-aefcb83b47b2" providerId="ADAL" clId="{B2400AFE-9B58-437A-B8AC-B744C7B4761D}" dt="2023-02-10T06:50:24.774" v="15" actId="22"/>
          <ac:spMkLst>
            <pc:docMk/>
            <pc:sldMk cId="49960313" sldId="257"/>
            <ac:spMk id="3" creationId="{A647FD7C-F586-81FD-0326-7A033BDEDE1B}"/>
          </ac:spMkLst>
        </pc:spChg>
        <pc:spChg chg="add mod">
          <ac:chgData name="Deepashri Munishwar" userId="3e7464c4-2f9b-403e-8829-aefcb83b47b2" providerId="ADAL" clId="{B2400AFE-9B58-437A-B8AC-B744C7B4761D}" dt="2023-02-10T06:51:24.729" v="18" actId="2711"/>
          <ac:spMkLst>
            <pc:docMk/>
            <pc:sldMk cId="49960313" sldId="257"/>
            <ac:spMk id="6" creationId="{15D72B1F-D3AF-34DE-BE56-FB99EC187CC2}"/>
          </ac:spMkLst>
        </pc:spChg>
        <pc:picChg chg="add mod ord">
          <ac:chgData name="Deepashri Munishwar" userId="3e7464c4-2f9b-403e-8829-aefcb83b47b2" providerId="ADAL" clId="{B2400AFE-9B58-437A-B8AC-B744C7B4761D}" dt="2023-02-10T07:40:59.916" v="90" actId="14100"/>
          <ac:picMkLst>
            <pc:docMk/>
            <pc:sldMk cId="49960313" sldId="257"/>
            <ac:picMk id="5" creationId="{817436A9-E2F8-6669-8630-3252FC6AA333}"/>
          </ac:picMkLst>
        </pc:picChg>
      </pc:sldChg>
      <pc:sldChg chg="addSp delSp modSp new mod">
        <pc:chgData name="Deepashri Munishwar" userId="3e7464c4-2f9b-403e-8829-aefcb83b47b2" providerId="ADAL" clId="{B2400AFE-9B58-437A-B8AC-B744C7B4761D}" dt="2023-02-10T07:06:40.674" v="40" actId="14100"/>
        <pc:sldMkLst>
          <pc:docMk/>
          <pc:sldMk cId="1313275275" sldId="258"/>
        </pc:sldMkLst>
        <pc:spChg chg="mod">
          <ac:chgData name="Deepashri Munishwar" userId="3e7464c4-2f9b-403e-8829-aefcb83b47b2" providerId="ADAL" clId="{B2400AFE-9B58-437A-B8AC-B744C7B4761D}" dt="2023-02-10T06:57:07.642" v="27" actId="14100"/>
          <ac:spMkLst>
            <pc:docMk/>
            <pc:sldMk cId="1313275275" sldId="258"/>
            <ac:spMk id="2" creationId="{D3FCFA65-ACD6-9464-7E75-242520ABC9D0}"/>
          </ac:spMkLst>
        </pc:spChg>
        <pc:spChg chg="del">
          <ac:chgData name="Deepashri Munishwar" userId="3e7464c4-2f9b-403e-8829-aefcb83b47b2" providerId="ADAL" clId="{B2400AFE-9B58-437A-B8AC-B744C7B4761D}" dt="2023-02-10T06:54:46.289" v="24" actId="22"/>
          <ac:spMkLst>
            <pc:docMk/>
            <pc:sldMk cId="1313275275" sldId="258"/>
            <ac:spMk id="3" creationId="{BFC8212A-7FF9-CAFC-5F47-5C1E7C405DBE}"/>
          </ac:spMkLst>
        </pc:spChg>
        <pc:picChg chg="add del mod">
          <ac:chgData name="Deepashri Munishwar" userId="3e7464c4-2f9b-403e-8829-aefcb83b47b2" providerId="ADAL" clId="{B2400AFE-9B58-437A-B8AC-B744C7B4761D}" dt="2023-02-10T06:54:41.328" v="23" actId="22"/>
          <ac:picMkLst>
            <pc:docMk/>
            <pc:sldMk cId="1313275275" sldId="258"/>
            <ac:picMk id="5" creationId="{A29BE970-38BE-C060-6C34-D9A9EE077378}"/>
          </ac:picMkLst>
        </pc:picChg>
        <pc:picChg chg="add mod ord">
          <ac:chgData name="Deepashri Munishwar" userId="3e7464c4-2f9b-403e-8829-aefcb83b47b2" providerId="ADAL" clId="{B2400AFE-9B58-437A-B8AC-B744C7B4761D}" dt="2023-02-10T07:06:40.674" v="40" actId="14100"/>
          <ac:picMkLst>
            <pc:docMk/>
            <pc:sldMk cId="1313275275" sldId="258"/>
            <ac:picMk id="7" creationId="{8B0440ED-9C4D-25F9-16BF-0BE4FEEA476F}"/>
          </ac:picMkLst>
        </pc:picChg>
      </pc:sldChg>
      <pc:sldChg chg="addSp delSp modSp new mod">
        <pc:chgData name="Deepashri Munishwar" userId="3e7464c4-2f9b-403e-8829-aefcb83b47b2" providerId="ADAL" clId="{B2400AFE-9B58-437A-B8AC-B744C7B4761D}" dt="2023-02-10T07:17:38.122" v="75" actId="14100"/>
        <pc:sldMkLst>
          <pc:docMk/>
          <pc:sldMk cId="1442205350" sldId="259"/>
        </pc:sldMkLst>
        <pc:spChg chg="mod">
          <ac:chgData name="Deepashri Munishwar" userId="3e7464c4-2f9b-403e-8829-aefcb83b47b2" providerId="ADAL" clId="{B2400AFE-9B58-437A-B8AC-B744C7B4761D}" dt="2023-02-10T07:16:38.337" v="71" actId="14100"/>
          <ac:spMkLst>
            <pc:docMk/>
            <pc:sldMk cId="1442205350" sldId="259"/>
            <ac:spMk id="2" creationId="{00666D91-9206-297A-B5EB-971ED154DB74}"/>
          </ac:spMkLst>
        </pc:spChg>
        <pc:spChg chg="del">
          <ac:chgData name="Deepashri Munishwar" userId="3e7464c4-2f9b-403e-8829-aefcb83b47b2" providerId="ADAL" clId="{B2400AFE-9B58-437A-B8AC-B744C7B4761D}" dt="2023-02-10T07:00:27.800" v="29" actId="22"/>
          <ac:spMkLst>
            <pc:docMk/>
            <pc:sldMk cId="1442205350" sldId="259"/>
            <ac:spMk id="3" creationId="{6E03DCF4-28A4-A50F-EEC7-10623304A4DD}"/>
          </ac:spMkLst>
        </pc:spChg>
        <pc:picChg chg="add mod ord">
          <ac:chgData name="Deepashri Munishwar" userId="3e7464c4-2f9b-403e-8829-aefcb83b47b2" providerId="ADAL" clId="{B2400AFE-9B58-437A-B8AC-B744C7B4761D}" dt="2023-02-10T07:17:38.122" v="75" actId="14100"/>
          <ac:picMkLst>
            <pc:docMk/>
            <pc:sldMk cId="1442205350" sldId="259"/>
            <ac:picMk id="5" creationId="{3D3562E8-D0E5-6988-AF1C-947ABDF9A79A}"/>
          </ac:picMkLst>
        </pc:picChg>
      </pc:sldChg>
      <pc:sldChg chg="addSp delSp modSp new mod">
        <pc:chgData name="Deepashri Munishwar" userId="3e7464c4-2f9b-403e-8829-aefcb83b47b2" providerId="ADAL" clId="{B2400AFE-9B58-437A-B8AC-B744C7B4761D}" dt="2023-02-10T07:16:47.905" v="72" actId="14100"/>
        <pc:sldMkLst>
          <pc:docMk/>
          <pc:sldMk cId="3543987905" sldId="260"/>
        </pc:sldMkLst>
        <pc:spChg chg="mod">
          <ac:chgData name="Deepashri Munishwar" userId="3e7464c4-2f9b-403e-8829-aefcb83b47b2" providerId="ADAL" clId="{B2400AFE-9B58-437A-B8AC-B744C7B4761D}" dt="2023-02-10T07:10:35.907" v="50" actId="14100"/>
          <ac:spMkLst>
            <pc:docMk/>
            <pc:sldMk cId="3543987905" sldId="260"/>
            <ac:spMk id="2" creationId="{95ED5748-70D4-AD18-CD4E-BAC5B7A4124F}"/>
          </ac:spMkLst>
        </pc:spChg>
        <pc:spChg chg="del">
          <ac:chgData name="Deepashri Munishwar" userId="3e7464c4-2f9b-403e-8829-aefcb83b47b2" providerId="ADAL" clId="{B2400AFE-9B58-437A-B8AC-B744C7B4761D}" dt="2023-02-10T07:09:45.776" v="41" actId="22"/>
          <ac:spMkLst>
            <pc:docMk/>
            <pc:sldMk cId="3543987905" sldId="260"/>
            <ac:spMk id="3" creationId="{491BA578-AB4B-0C10-68BD-BEADA9281451}"/>
          </ac:spMkLst>
        </pc:spChg>
        <pc:picChg chg="add mod ord">
          <ac:chgData name="Deepashri Munishwar" userId="3e7464c4-2f9b-403e-8829-aefcb83b47b2" providerId="ADAL" clId="{B2400AFE-9B58-437A-B8AC-B744C7B4761D}" dt="2023-02-10T07:16:47.905" v="72" actId="14100"/>
          <ac:picMkLst>
            <pc:docMk/>
            <pc:sldMk cId="3543987905" sldId="260"/>
            <ac:picMk id="5" creationId="{97034F41-120D-68B4-61D8-9D335D4BB893}"/>
          </ac:picMkLst>
        </pc:picChg>
      </pc:sldChg>
      <pc:sldChg chg="addSp delSp modSp new mod">
        <pc:chgData name="Deepashri Munishwar" userId="3e7464c4-2f9b-403e-8829-aefcb83b47b2" providerId="ADAL" clId="{B2400AFE-9B58-437A-B8AC-B744C7B4761D}" dt="2023-02-10T07:56:18.093" v="91" actId="14100"/>
        <pc:sldMkLst>
          <pc:docMk/>
          <pc:sldMk cId="3501964880" sldId="261"/>
        </pc:sldMkLst>
        <pc:spChg chg="mod">
          <ac:chgData name="Deepashri Munishwar" userId="3e7464c4-2f9b-403e-8829-aefcb83b47b2" providerId="ADAL" clId="{B2400AFE-9B58-437A-B8AC-B744C7B4761D}" dt="2023-02-10T07:17:26.101" v="74" actId="14100"/>
          <ac:spMkLst>
            <pc:docMk/>
            <pc:sldMk cId="3501964880" sldId="261"/>
            <ac:spMk id="2" creationId="{5989DA7A-539A-F172-3652-2572B53EF2D7}"/>
          </ac:spMkLst>
        </pc:spChg>
        <pc:spChg chg="del">
          <ac:chgData name="Deepashri Munishwar" userId="3e7464c4-2f9b-403e-8829-aefcb83b47b2" providerId="ADAL" clId="{B2400AFE-9B58-437A-B8AC-B744C7B4761D}" dt="2023-02-10T07:14:27.701" v="55" actId="22"/>
          <ac:spMkLst>
            <pc:docMk/>
            <pc:sldMk cId="3501964880" sldId="261"/>
            <ac:spMk id="3" creationId="{A02B7AD3-D019-EE1C-2C6B-B5FEFC1A4DBC}"/>
          </ac:spMkLst>
        </pc:spChg>
        <pc:picChg chg="add mod ord">
          <ac:chgData name="Deepashri Munishwar" userId="3e7464c4-2f9b-403e-8829-aefcb83b47b2" providerId="ADAL" clId="{B2400AFE-9B58-437A-B8AC-B744C7B4761D}" dt="2023-02-10T07:56:18.093" v="91" actId="14100"/>
          <ac:picMkLst>
            <pc:docMk/>
            <pc:sldMk cId="3501964880" sldId="261"/>
            <ac:picMk id="5" creationId="{3222EEA5-3BD2-FFAF-78E8-6AD6290DA674}"/>
          </ac:picMkLst>
        </pc:picChg>
      </pc:sldChg>
      <pc:sldChg chg="new">
        <pc:chgData name="Deepashri Munishwar" userId="3e7464c4-2f9b-403e-8829-aefcb83b47b2" providerId="ADAL" clId="{B2400AFE-9B58-437A-B8AC-B744C7B4761D}" dt="2023-02-10T07:18:04.318" v="77" actId="680"/>
        <pc:sldMkLst>
          <pc:docMk/>
          <pc:sldMk cId="2782923751" sldId="262"/>
        </pc:sldMkLst>
      </pc:sldChg>
      <pc:sldChg chg="addSp delSp modSp add mod">
        <pc:chgData name="Deepashri Munishwar" userId="3e7464c4-2f9b-403e-8829-aefcb83b47b2" providerId="ADAL" clId="{B2400AFE-9B58-437A-B8AC-B744C7B4761D}" dt="2023-02-10T07:26:02.243" v="89"/>
        <pc:sldMkLst>
          <pc:docMk/>
          <pc:sldMk cId="4220946114" sldId="263"/>
        </pc:sldMkLst>
        <pc:spChg chg="mod">
          <ac:chgData name="Deepashri Munishwar" userId="3e7464c4-2f9b-403e-8829-aefcb83b47b2" providerId="ADAL" clId="{B2400AFE-9B58-437A-B8AC-B744C7B4761D}" dt="2023-02-10T07:25:07.369" v="86" actId="20577"/>
          <ac:spMkLst>
            <pc:docMk/>
            <pc:sldMk cId="4220946114" sldId="263"/>
            <ac:spMk id="3" creationId="{8404F1EE-A22D-6152-0F84-6DF5F85FE390}"/>
          </ac:spMkLst>
        </pc:spChg>
        <pc:picChg chg="add del mod">
          <ac:chgData name="Deepashri Munishwar" userId="3e7464c4-2f9b-403e-8829-aefcb83b47b2" providerId="ADAL" clId="{B2400AFE-9B58-437A-B8AC-B744C7B4761D}" dt="2023-02-10T07:26:02.243" v="89"/>
          <ac:picMkLst>
            <pc:docMk/>
            <pc:sldMk cId="4220946114" sldId="263"/>
            <ac:picMk id="7" creationId="{D1340907-C5C1-BEC4-206B-4C3CB2886709}"/>
          </ac:picMkLst>
        </pc:picChg>
        <pc:picChg chg="del">
          <ac:chgData name="Deepashri Munishwar" userId="3e7464c4-2f9b-403e-8829-aefcb83b47b2" providerId="ADAL" clId="{B2400AFE-9B58-437A-B8AC-B744C7B4761D}" dt="2023-02-10T07:25:18.136" v="87" actId="21"/>
          <ac:picMkLst>
            <pc:docMk/>
            <pc:sldMk cId="4220946114" sldId="263"/>
            <ac:picMk id="1026" creationId="{2BAD68CE-D12F-5687-AFC2-7EFA894561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D3F0-A2A2-924D-4E53-2D5E67674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569C-CA00-5EEF-0474-A2752C872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2BFD-A6E0-EBC8-99A7-21E87F67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413B-74A2-905B-13EE-17FD3344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A608-1739-3F2E-733A-29D8543A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8C54-AF2D-0AF1-C489-22ABCB8A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647B-B7DD-7E83-FD9A-A45F656CF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90113-A452-65CA-D876-46D07DC1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5A3E-6B4F-3B42-006A-42D0A7F3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8AD8-2C65-C623-673E-A0BB3035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5DD34-6DA6-0BC2-508C-344D9168C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47F20-D873-0036-382F-F8316E298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63D5-C8C1-A539-9508-6AB5C9E2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C322-BC90-7FE8-25F4-C6A520E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92D5-2CA7-536A-873A-893EE44E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1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388-1184-5A2A-7BCA-518A54AC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54EF-EFB6-D2C3-C9F0-0FC8C85A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54C54-6282-A998-E5F8-0A11244D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B60E-6BE9-1DD6-537D-415EDDD5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36AE-791B-8ADF-3947-258FDE5E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33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9B09-C949-BE12-8D19-5DABF1AC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CEBF-52BB-9D9D-E39E-B09D0094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1B70-82B3-5397-D492-2D3471BA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F283-FBFC-DD36-F20B-2C9AE2D9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76C1-A2AD-4160-8E54-02C7C75E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2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430D-CF23-7511-7F74-FD549633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3D48A-843F-B6F1-5ED8-A9D925EE4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7F7F6-3A11-363C-D160-0B35251C0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DEB1E-30C5-6783-7D07-4D0218C0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C1CD8-6785-9ED1-61D9-59C82F07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70B8-EA04-7A5B-02A2-AB2DC040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38D-CD6B-02DC-9C9C-294562BB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24FEC-75A0-1648-8FE7-90395701D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1CFAB-50BE-1BA4-BCA4-95286B3D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79495-DE06-26D5-2EBF-15F03226D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E898D-FCE9-BCA7-BB2F-3975D6D70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AB179-FA48-6910-1D04-EFFE2387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3766A-5E2C-D400-F09F-AAD7463D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3782B-9155-31D8-6BA0-4F8C6EB9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60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5795-E398-EFDB-5E84-B2BEE50C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FAF45-6C4E-8F09-F626-60D9295D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20E11-47A2-557C-9CA9-312C7857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FB7B5-E011-A92A-AF7B-A39655A9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7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A704E-ADD2-8695-0148-8248800F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1CEC8-5F6A-C8A4-915E-83E38BEE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519A7-2297-FACE-D1CE-40F916DF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4F4B-260B-59B6-63C2-F6297B27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EC35-3934-1D2B-2EBA-4569E917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0A297-292F-D2CD-A42A-31D51B306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2CB5-6AC2-5881-5CC7-FD5D4AED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218E-A40B-42AE-B3B6-ABC06B56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AD3D6-3461-E794-C005-52943458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5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993-6D4D-27F9-F7DF-08CBBA5C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5CC6E-8269-E869-F317-07F8468A9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BFD6B-873C-3AE0-74A7-94A297C5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F254D-B389-C91A-AC08-E4D043AD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CE5B-9754-CF11-A02C-55C235C6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B715E-810B-E639-D9A9-11CDD60C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286F3-2115-AB2E-E1D4-C7648A37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9933-421A-3E98-DC9D-9FB6EE48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DD93-0C93-AAA3-16CE-103733092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8717-69C2-431E-90DF-DEA30EF34B12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8269-A4D8-E13D-C9D7-8EF49A5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BC8-705C-CC3A-574D-7FD46D33C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FFD5-F599-4B38-803D-1CFF05D76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5296-675E-8D0A-720A-1AD7381D3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1BBF3-3BE7-48AD-F7D4-6E0A80D03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2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34C0-8E2C-0BDA-61C9-03815BD64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424" y="2190958"/>
            <a:ext cx="5675971" cy="1319004"/>
          </a:xfrm>
        </p:spPr>
        <p:txBody>
          <a:bodyPr>
            <a:normAutofit/>
          </a:bodyPr>
          <a:lstStyle/>
          <a:p>
            <a:endParaRPr lang="en-IN" sz="3200" dirty="0">
              <a:highlight>
                <a:srgbClr val="0000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4F1EE-A22D-6152-0F84-6DF5F85FE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>
                <a:highlight>
                  <a:srgbClr val="0000FF"/>
                </a:highlight>
              </a:rPr>
              <a:t>Media DRD for KC-SA </a:t>
            </a:r>
            <a:br>
              <a:rPr lang="en-IN" sz="2400" dirty="0">
                <a:highlight>
                  <a:srgbClr val="0000FF"/>
                </a:highlight>
              </a:rPr>
            </a:br>
            <a:r>
              <a:rPr lang="en-IN" sz="2400" dirty="0">
                <a:highlight>
                  <a:srgbClr val="0000FF"/>
                </a:highlight>
              </a:rPr>
              <a:t>Extra Care New Born</a:t>
            </a:r>
            <a:endParaRPr lang="en-IN" dirty="0"/>
          </a:p>
        </p:txBody>
      </p:sp>
      <p:pic>
        <p:nvPicPr>
          <p:cNvPr id="4" name="Picture 3" descr="South African Flag Free Stock Photo - Public Domain Pictures">
            <a:extLst>
              <a:ext uri="{FF2B5EF4-FFF2-40B4-BE49-F238E27FC236}">
                <a16:creationId xmlns:a16="http://schemas.microsoft.com/office/drawing/2014/main" id="{654E20C7-35BF-149B-50AA-2959C2D0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5" y="686549"/>
            <a:ext cx="996661" cy="89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imberly Clark Logo">
            <a:extLst>
              <a:ext uri="{FF2B5EF4-FFF2-40B4-BE49-F238E27FC236}">
                <a16:creationId xmlns:a16="http://schemas.microsoft.com/office/drawing/2014/main" id="{D7971C90-B960-4792-8FA9-EBFB74A9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9" y="1675548"/>
            <a:ext cx="2074718" cy="27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uggies Brand Continues Efforts to &quot;Wipe Out&quot; Diaper Need">
            <a:extLst>
              <a:ext uri="{FF2B5EF4-FFF2-40B4-BE49-F238E27FC236}">
                <a16:creationId xmlns:a16="http://schemas.microsoft.com/office/drawing/2014/main" id="{047E349A-3104-4BC4-B5DF-CA3632E3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51" y="595509"/>
            <a:ext cx="2338283" cy="13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4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436A9-E2F8-6669-8630-3252FC6AA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450" y="1485900"/>
            <a:ext cx="9635489" cy="451501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5D72B1F-D3AF-34DE-BE56-FB99EC187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57090"/>
            <a:ext cx="10515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latin typeface="+mn-lt"/>
              </a:rPr>
              <a:t>TV GRP’s vs Volume</a:t>
            </a:r>
          </a:p>
        </p:txBody>
      </p:sp>
    </p:spTree>
    <p:extLst>
      <p:ext uri="{BB962C8B-B14F-4D97-AF65-F5344CB8AC3E}">
        <p14:creationId xmlns:p14="http://schemas.microsoft.com/office/powerpoint/2010/main" val="4996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A65-ACD6-9464-7E75-242520AB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100" y="365125"/>
            <a:ext cx="6743700" cy="1325563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Video Impressions </a:t>
            </a:r>
            <a:r>
              <a:rPr lang="en-IN" sz="1800" b="1" dirty="0">
                <a:latin typeface="+mn-lt"/>
                <a:cs typeface="Calibri" panose="020F0502020204030204" pitchFamily="34" charset="0"/>
              </a:rPr>
              <a:t>vs</a:t>
            </a:r>
            <a:r>
              <a:rPr lang="en-IN" sz="1800" b="1" dirty="0">
                <a:latin typeface="+mn-lt"/>
              </a:rPr>
              <a:t> Volume</a:t>
            </a:r>
            <a:endParaRPr lang="en-IN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0440ED-9C4D-25F9-16BF-0BE4FEEA4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1333500"/>
            <a:ext cx="9969499" cy="5016499"/>
          </a:xfrm>
        </p:spPr>
      </p:pic>
    </p:spTree>
    <p:extLst>
      <p:ext uri="{BB962C8B-B14F-4D97-AF65-F5344CB8AC3E}">
        <p14:creationId xmlns:p14="http://schemas.microsoft.com/office/powerpoint/2010/main" val="131327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6D91-9206-297A-B5EB-971ED154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3160" cy="1325563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latin typeface="+mn-lt"/>
              </a:rPr>
              <a:t>FB Impressions vs Volume</a:t>
            </a:r>
            <a:endParaRPr lang="en-IN" sz="1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562E8-D0E5-6988-AF1C-947ABDF9A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1371600"/>
            <a:ext cx="10217149" cy="4775200"/>
          </a:xfrm>
        </p:spPr>
      </p:pic>
    </p:spTree>
    <p:extLst>
      <p:ext uri="{BB962C8B-B14F-4D97-AF65-F5344CB8AC3E}">
        <p14:creationId xmlns:p14="http://schemas.microsoft.com/office/powerpoint/2010/main" val="144220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5748-70D4-AD18-CD4E-BAC5B7A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2275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latin typeface="+mn-lt"/>
              </a:rPr>
              <a:t>Display Impressions vs Volume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34F41-120D-68B4-61D8-9D335D4BB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508760"/>
            <a:ext cx="9944100" cy="4752340"/>
          </a:xfrm>
        </p:spPr>
      </p:pic>
    </p:spTree>
    <p:extLst>
      <p:ext uri="{BB962C8B-B14F-4D97-AF65-F5344CB8AC3E}">
        <p14:creationId xmlns:p14="http://schemas.microsoft.com/office/powerpoint/2010/main" val="354398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DA7A-539A-F172-3652-2572B53E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125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latin typeface="+mn-lt"/>
              </a:rPr>
              <a:t>Search Impressions vs Volume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2EEA5-3BD2-FFAF-78E8-6AD6290DA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485900"/>
            <a:ext cx="10149839" cy="4777740"/>
          </a:xfrm>
        </p:spPr>
      </p:pic>
    </p:spTree>
    <p:extLst>
      <p:ext uri="{BB962C8B-B14F-4D97-AF65-F5344CB8AC3E}">
        <p14:creationId xmlns:p14="http://schemas.microsoft.com/office/powerpoint/2010/main" val="350196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TV GRP’s vs Volume</vt:lpstr>
      <vt:lpstr>Video Impressions vs Volume</vt:lpstr>
      <vt:lpstr>FB Impressions vs Volume</vt:lpstr>
      <vt:lpstr>Display Impressions vs Volume</vt:lpstr>
      <vt:lpstr>Search Impressions vs Volume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Deepashri Munishwar</dc:creator>
  <cp:lastModifiedBy>Deepashri Munishwar</cp:lastModifiedBy>
  <cp:revision>1</cp:revision>
  <dcterms:created xsi:type="dcterms:W3CDTF">2023-02-10T06:34:20Z</dcterms:created>
  <dcterms:modified xsi:type="dcterms:W3CDTF">2023-02-10T07:56:20Z</dcterms:modified>
</cp:coreProperties>
</file>