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68" r:id="rId2"/>
    <p:sldId id="367" r:id="rId3"/>
    <p:sldId id="416" r:id="rId4"/>
    <p:sldId id="394" r:id="rId5"/>
    <p:sldId id="393" r:id="rId6"/>
    <p:sldId id="417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9" r:id="rId19"/>
    <p:sldId id="412" r:id="rId20"/>
    <p:sldId id="411" r:id="rId21"/>
    <p:sldId id="413" r:id="rId22"/>
    <p:sldId id="414" r:id="rId23"/>
    <p:sldId id="415" r:id="rId24"/>
    <p:sldId id="3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E21FF8-0866-419B-9B42-A97DBDB09A7E}" v="83" dt="2023-02-22T08:44:41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shri Munishwar" userId="3e7464c4-2f9b-403e-8829-aefcb83b47b2" providerId="ADAL" clId="{38E21FF8-0866-419B-9B42-A97DBDB09A7E}"/>
    <pc:docChg chg="undo custSel modSld">
      <pc:chgData name="Deepashri Munishwar" userId="3e7464c4-2f9b-403e-8829-aefcb83b47b2" providerId="ADAL" clId="{38E21FF8-0866-419B-9B42-A97DBDB09A7E}" dt="2023-02-22T09:30:33.912" v="3019" actId="20577"/>
      <pc:docMkLst>
        <pc:docMk/>
      </pc:docMkLst>
      <pc:sldChg chg="modSp mod">
        <pc:chgData name="Deepashri Munishwar" userId="3e7464c4-2f9b-403e-8829-aefcb83b47b2" providerId="ADAL" clId="{38E21FF8-0866-419B-9B42-A97DBDB09A7E}" dt="2023-02-22T06:09:16.193" v="721" actId="20577"/>
        <pc:sldMkLst>
          <pc:docMk/>
          <pc:sldMk cId="3780737447" sldId="367"/>
        </pc:sldMkLst>
        <pc:graphicFrameChg chg="modGraphic">
          <ac:chgData name="Deepashri Munishwar" userId="3e7464c4-2f9b-403e-8829-aefcb83b47b2" providerId="ADAL" clId="{38E21FF8-0866-419B-9B42-A97DBDB09A7E}" dt="2023-02-22T06:09:16.193" v="721" actId="20577"/>
          <ac:graphicFrameMkLst>
            <pc:docMk/>
            <pc:sldMk cId="3780737447" sldId="367"/>
            <ac:graphicFrameMk id="5" creationId="{B4D32D92-EF8A-3D45-7EDE-B42FF3E618D6}"/>
          </ac:graphicFrameMkLst>
        </pc:graphicFrameChg>
      </pc:sldChg>
      <pc:sldChg chg="addSp delSp modSp mod">
        <pc:chgData name="Deepashri Munishwar" userId="3e7464c4-2f9b-403e-8829-aefcb83b47b2" providerId="ADAL" clId="{38E21FF8-0866-419B-9B42-A97DBDB09A7E}" dt="2023-02-22T07:57:26.013" v="1335" actId="1076"/>
        <pc:sldMkLst>
          <pc:docMk/>
          <pc:sldMk cId="1089361477" sldId="393"/>
        </pc:sldMkLst>
        <pc:spChg chg="del mod">
          <ac:chgData name="Deepashri Munishwar" userId="3e7464c4-2f9b-403e-8829-aefcb83b47b2" providerId="ADAL" clId="{38E21FF8-0866-419B-9B42-A97DBDB09A7E}" dt="2023-02-22T07:52:16.125" v="1151" actId="478"/>
          <ac:spMkLst>
            <pc:docMk/>
            <pc:sldMk cId="1089361477" sldId="393"/>
            <ac:spMk id="7" creationId="{EBF73440-0D32-B447-FEF3-4DE07D335FDB}"/>
          </ac:spMkLst>
        </pc:spChg>
        <pc:spChg chg="del mod">
          <ac:chgData name="Deepashri Munishwar" userId="3e7464c4-2f9b-403e-8829-aefcb83b47b2" providerId="ADAL" clId="{38E21FF8-0866-419B-9B42-A97DBDB09A7E}" dt="2023-02-22T07:54:43.066" v="1243" actId="478"/>
          <ac:spMkLst>
            <pc:docMk/>
            <pc:sldMk cId="1089361477" sldId="393"/>
            <ac:spMk id="8" creationId="{004C3E75-3D18-B647-9956-AB341F0C030E}"/>
          </ac:spMkLst>
        </pc:spChg>
        <pc:spChg chg="mod">
          <ac:chgData name="Deepashri Munishwar" userId="3e7464c4-2f9b-403e-8829-aefcb83b47b2" providerId="ADAL" clId="{38E21FF8-0866-419B-9B42-A97DBDB09A7E}" dt="2023-02-22T07:56:56.792" v="1334" actId="1038"/>
          <ac:spMkLst>
            <pc:docMk/>
            <pc:sldMk cId="1089361477" sldId="393"/>
            <ac:spMk id="9" creationId="{7C13355F-99BE-F789-D16D-01326F0EFDC3}"/>
          </ac:spMkLst>
        </pc:spChg>
        <pc:spChg chg="add mod">
          <ac:chgData name="Deepashri Munishwar" userId="3e7464c4-2f9b-403e-8829-aefcb83b47b2" providerId="ADAL" clId="{38E21FF8-0866-419B-9B42-A97DBDB09A7E}" dt="2023-02-22T07:53:41.622" v="1205" actId="1036"/>
          <ac:spMkLst>
            <pc:docMk/>
            <pc:sldMk cId="1089361477" sldId="393"/>
            <ac:spMk id="16" creationId="{D0D362C5-0AB5-411D-9C07-09069329ACD5}"/>
          </ac:spMkLst>
        </pc:spChg>
        <pc:spChg chg="add mod">
          <ac:chgData name="Deepashri Munishwar" userId="3e7464c4-2f9b-403e-8829-aefcb83b47b2" providerId="ADAL" clId="{38E21FF8-0866-419B-9B42-A97DBDB09A7E}" dt="2023-02-22T07:55:00.699" v="1307" actId="1035"/>
          <ac:spMkLst>
            <pc:docMk/>
            <pc:sldMk cId="1089361477" sldId="393"/>
            <ac:spMk id="17" creationId="{CACFC925-115C-AE6F-9550-F275DAE86B14}"/>
          </ac:spMkLst>
        </pc:spChg>
        <pc:spChg chg="mod">
          <ac:chgData name="Deepashri Munishwar" userId="3e7464c4-2f9b-403e-8829-aefcb83b47b2" providerId="ADAL" clId="{38E21FF8-0866-419B-9B42-A97DBDB09A7E}" dt="2023-02-22T07:57:26.013" v="1335" actId="1076"/>
          <ac:spMkLst>
            <pc:docMk/>
            <pc:sldMk cId="1089361477" sldId="393"/>
            <ac:spMk id="18" creationId="{96953598-2F3E-C79A-BB40-F1B18BD93E11}"/>
          </ac:spMkLst>
        </pc:spChg>
        <pc:graphicFrameChg chg="modGraphic">
          <ac:chgData name="Deepashri Munishwar" userId="3e7464c4-2f9b-403e-8829-aefcb83b47b2" providerId="ADAL" clId="{38E21FF8-0866-419B-9B42-A97DBDB09A7E}" dt="2023-02-22T07:55:56.315" v="1323" actId="20577"/>
          <ac:graphicFrameMkLst>
            <pc:docMk/>
            <pc:sldMk cId="1089361477" sldId="393"/>
            <ac:graphicFrameMk id="6" creationId="{D02E7456-075F-88CD-D02B-423828417D94}"/>
          </ac:graphicFrameMkLst>
        </pc:graphicFrameChg>
        <pc:picChg chg="del">
          <ac:chgData name="Deepashri Munishwar" userId="3e7464c4-2f9b-403e-8829-aefcb83b47b2" providerId="ADAL" clId="{38E21FF8-0866-419B-9B42-A97DBDB09A7E}" dt="2023-02-22T07:08:01.384" v="818" actId="478"/>
          <ac:picMkLst>
            <pc:docMk/>
            <pc:sldMk cId="1089361477" sldId="393"/>
            <ac:picMk id="5" creationId="{FC148286-5E9D-DD99-7968-AC42E1C92287}"/>
          </ac:picMkLst>
        </pc:picChg>
        <pc:picChg chg="add mod">
          <ac:chgData name="Deepashri Munishwar" userId="3e7464c4-2f9b-403e-8829-aefcb83b47b2" providerId="ADAL" clId="{38E21FF8-0866-419B-9B42-A97DBDB09A7E}" dt="2023-02-22T07:08:23.825" v="834" actId="1035"/>
          <ac:picMkLst>
            <pc:docMk/>
            <pc:sldMk cId="1089361477" sldId="393"/>
            <ac:picMk id="14" creationId="{DEA5B9F1-D574-F8BD-59F7-E5B4E34D3F1A}"/>
          </ac:picMkLst>
        </pc:picChg>
      </pc:sldChg>
      <pc:sldChg chg="addSp delSp modSp mod">
        <pc:chgData name="Deepashri Munishwar" userId="3e7464c4-2f9b-403e-8829-aefcb83b47b2" providerId="ADAL" clId="{38E21FF8-0866-419B-9B42-A97DBDB09A7E}" dt="2023-02-22T07:50:42.644" v="1096" actId="20577"/>
        <pc:sldMkLst>
          <pc:docMk/>
          <pc:sldMk cId="474878068" sldId="394"/>
        </pc:sldMkLst>
        <pc:spChg chg="mod">
          <ac:chgData name="Deepashri Munishwar" userId="3e7464c4-2f9b-403e-8829-aefcb83b47b2" providerId="ADAL" clId="{38E21FF8-0866-419B-9B42-A97DBDB09A7E}" dt="2023-02-22T06:51:17.827" v="733" actId="1037"/>
          <ac:spMkLst>
            <pc:docMk/>
            <pc:sldMk cId="474878068" sldId="394"/>
            <ac:spMk id="10" creationId="{3958BED7-DB0E-CAD7-93C2-EF807CC6D0A3}"/>
          </ac:spMkLst>
        </pc:spChg>
        <pc:spChg chg="mod">
          <ac:chgData name="Deepashri Munishwar" userId="3e7464c4-2f9b-403e-8829-aefcb83b47b2" providerId="ADAL" clId="{38E21FF8-0866-419B-9B42-A97DBDB09A7E}" dt="2023-02-22T07:49:32.927" v="1077" actId="20577"/>
          <ac:spMkLst>
            <pc:docMk/>
            <pc:sldMk cId="474878068" sldId="394"/>
            <ac:spMk id="18" creationId="{A36E8854-35B0-CDD1-D02D-5C06DA1917CF}"/>
          </ac:spMkLst>
        </pc:spChg>
        <pc:spChg chg="mod">
          <ac:chgData name="Deepashri Munishwar" userId="3e7464c4-2f9b-403e-8829-aefcb83b47b2" providerId="ADAL" clId="{38E21FF8-0866-419B-9B42-A97DBDB09A7E}" dt="2023-02-22T07:50:42.644" v="1096" actId="20577"/>
          <ac:spMkLst>
            <pc:docMk/>
            <pc:sldMk cId="474878068" sldId="394"/>
            <ac:spMk id="19" creationId="{4B82D0B7-8E25-70C2-62B0-4F8BB748347A}"/>
          </ac:spMkLst>
        </pc:spChg>
        <pc:spChg chg="mod">
          <ac:chgData name="Deepashri Munishwar" userId="3e7464c4-2f9b-403e-8829-aefcb83b47b2" providerId="ADAL" clId="{38E21FF8-0866-419B-9B42-A97DBDB09A7E}" dt="2023-02-22T07:50:14.842" v="1094" actId="1038"/>
          <ac:spMkLst>
            <pc:docMk/>
            <pc:sldMk cId="474878068" sldId="394"/>
            <ac:spMk id="20" creationId="{0D294FAF-9FEC-09E0-4E86-EE245E99EB7F}"/>
          </ac:spMkLst>
        </pc:spChg>
        <pc:graphicFrameChg chg="mod modGraphic">
          <ac:chgData name="Deepashri Munishwar" userId="3e7464c4-2f9b-403e-8829-aefcb83b47b2" providerId="ADAL" clId="{38E21FF8-0866-419B-9B42-A97DBDB09A7E}" dt="2023-02-22T07:49:04.722" v="1075" actId="20577"/>
          <ac:graphicFrameMkLst>
            <pc:docMk/>
            <pc:sldMk cId="474878068" sldId="394"/>
            <ac:graphicFrameMk id="11" creationId="{BBE4C96F-C493-39EA-1CA1-0B7092F1F339}"/>
          </ac:graphicFrameMkLst>
        </pc:graphicFrameChg>
        <pc:picChg chg="del">
          <ac:chgData name="Deepashri Munishwar" userId="3e7464c4-2f9b-403e-8829-aefcb83b47b2" providerId="ADAL" clId="{38E21FF8-0866-419B-9B42-A97DBDB09A7E}" dt="2023-02-22T06:50:40.741" v="722" actId="478"/>
          <ac:picMkLst>
            <pc:docMk/>
            <pc:sldMk cId="474878068" sldId="394"/>
            <ac:picMk id="6" creationId="{D71704C4-C59A-79E9-DA69-029ACD835AF2}"/>
          </ac:picMkLst>
        </pc:picChg>
        <pc:picChg chg="add mod">
          <ac:chgData name="Deepashri Munishwar" userId="3e7464c4-2f9b-403e-8829-aefcb83b47b2" providerId="ADAL" clId="{38E21FF8-0866-419B-9B42-A97DBDB09A7E}" dt="2023-02-22T07:45:34.568" v="1018" actId="1076"/>
          <ac:picMkLst>
            <pc:docMk/>
            <pc:sldMk cId="474878068" sldId="394"/>
            <ac:picMk id="7" creationId="{AFA0FC9B-71D1-F684-DA78-0CE1C7348821}"/>
          </ac:picMkLst>
        </pc:picChg>
      </pc:sldChg>
      <pc:sldChg chg="addSp delSp modSp mod">
        <pc:chgData name="Deepashri Munishwar" userId="3e7464c4-2f9b-403e-8829-aefcb83b47b2" providerId="ADAL" clId="{38E21FF8-0866-419B-9B42-A97DBDB09A7E}" dt="2023-02-22T08:07:43.211" v="1474" actId="1036"/>
        <pc:sldMkLst>
          <pc:docMk/>
          <pc:sldMk cId="2079852915" sldId="397"/>
        </pc:sldMkLst>
        <pc:spChg chg="del mod">
          <ac:chgData name="Deepashri Munishwar" userId="3e7464c4-2f9b-403e-8829-aefcb83b47b2" providerId="ADAL" clId="{38E21FF8-0866-419B-9B42-A97DBDB09A7E}" dt="2023-02-22T08:00:39.204" v="1374" actId="478"/>
          <ac:spMkLst>
            <pc:docMk/>
            <pc:sldMk cId="2079852915" sldId="397"/>
            <ac:spMk id="8" creationId="{C7AE5C40-8094-FF35-34E5-6B137FF0264E}"/>
          </ac:spMkLst>
        </pc:spChg>
        <pc:spChg chg="mod">
          <ac:chgData name="Deepashri Munishwar" userId="3e7464c4-2f9b-403e-8829-aefcb83b47b2" providerId="ADAL" clId="{38E21FF8-0866-419B-9B42-A97DBDB09A7E}" dt="2023-02-22T08:02:20.322" v="1433" actId="20577"/>
          <ac:spMkLst>
            <pc:docMk/>
            <pc:sldMk cId="2079852915" sldId="397"/>
            <ac:spMk id="9" creationId="{949FDA8D-610C-F32C-FA5C-FCB573399ADD}"/>
          </ac:spMkLst>
        </pc:spChg>
        <pc:spChg chg="mod">
          <ac:chgData name="Deepashri Munishwar" userId="3e7464c4-2f9b-403e-8829-aefcb83b47b2" providerId="ADAL" clId="{38E21FF8-0866-419B-9B42-A97DBDB09A7E}" dt="2023-02-22T08:06:50.252" v="1468" actId="1036"/>
          <ac:spMkLst>
            <pc:docMk/>
            <pc:sldMk cId="2079852915" sldId="397"/>
            <ac:spMk id="10" creationId="{9326A9BF-F1C1-6671-AC8A-B73EA3EA7E55}"/>
          </ac:spMkLst>
        </pc:spChg>
        <pc:spChg chg="mod">
          <ac:chgData name="Deepashri Munishwar" userId="3e7464c4-2f9b-403e-8829-aefcb83b47b2" providerId="ADAL" clId="{38E21FF8-0866-419B-9B42-A97DBDB09A7E}" dt="2023-02-22T08:07:25.557" v="1472" actId="20577"/>
          <ac:spMkLst>
            <pc:docMk/>
            <pc:sldMk cId="2079852915" sldId="397"/>
            <ac:spMk id="16" creationId="{2ADB8E5E-7794-9316-16B1-620399926BCA}"/>
          </ac:spMkLst>
        </pc:spChg>
        <pc:spChg chg="add mod">
          <ac:chgData name="Deepashri Munishwar" userId="3e7464c4-2f9b-403e-8829-aefcb83b47b2" providerId="ADAL" clId="{38E21FF8-0866-419B-9B42-A97DBDB09A7E}" dt="2023-02-22T08:07:43.211" v="1474" actId="1036"/>
          <ac:spMkLst>
            <pc:docMk/>
            <pc:sldMk cId="2079852915" sldId="397"/>
            <ac:spMk id="17" creationId="{F9B311A1-4DB1-6CFA-325D-1F073CF13A49}"/>
          </ac:spMkLst>
        </pc:spChg>
        <pc:graphicFrameChg chg="mod modGraphic">
          <ac:chgData name="Deepashri Munishwar" userId="3e7464c4-2f9b-403e-8829-aefcb83b47b2" providerId="ADAL" clId="{38E21FF8-0866-419B-9B42-A97DBDB09A7E}" dt="2023-02-22T08:05:51.964" v="1462" actId="20577"/>
          <ac:graphicFrameMkLst>
            <pc:docMk/>
            <pc:sldMk cId="2079852915" sldId="397"/>
            <ac:graphicFrameMk id="7" creationId="{C60CF64E-0D60-6AD3-1D24-123F2E635DD5}"/>
          </ac:graphicFrameMkLst>
        </pc:graphicFrameChg>
        <pc:picChg chg="del mod">
          <ac:chgData name="Deepashri Munishwar" userId="3e7464c4-2f9b-403e-8829-aefcb83b47b2" providerId="ADAL" clId="{38E21FF8-0866-419B-9B42-A97DBDB09A7E}" dt="2023-02-22T06:54:50.400" v="750" actId="478"/>
          <ac:picMkLst>
            <pc:docMk/>
            <pc:sldMk cId="2079852915" sldId="397"/>
            <ac:picMk id="6" creationId="{EF57ECA1-10E0-762C-C53A-781951DA9AC2}"/>
          </ac:picMkLst>
        </pc:picChg>
        <pc:picChg chg="add mod">
          <ac:chgData name="Deepashri Munishwar" userId="3e7464c4-2f9b-403e-8829-aefcb83b47b2" providerId="ADAL" clId="{38E21FF8-0866-419B-9B42-A97DBDB09A7E}" dt="2023-02-22T06:55:19.513" v="762" actId="14100"/>
          <ac:picMkLst>
            <pc:docMk/>
            <pc:sldMk cId="2079852915" sldId="397"/>
            <ac:picMk id="14" creationId="{BB964AF8-E8C9-689D-1F70-9EA765511834}"/>
          </ac:picMkLst>
        </pc:picChg>
      </pc:sldChg>
      <pc:sldChg chg="addSp delSp modSp mod">
        <pc:chgData name="Deepashri Munishwar" userId="3e7464c4-2f9b-403e-8829-aefcb83b47b2" providerId="ADAL" clId="{38E21FF8-0866-419B-9B42-A97DBDB09A7E}" dt="2023-02-22T08:12:50.981" v="1669" actId="1038"/>
        <pc:sldMkLst>
          <pc:docMk/>
          <pc:sldMk cId="2378536394" sldId="398"/>
        </pc:sldMkLst>
        <pc:spChg chg="add mod">
          <ac:chgData name="Deepashri Munishwar" userId="3e7464c4-2f9b-403e-8829-aefcb83b47b2" providerId="ADAL" clId="{38E21FF8-0866-419B-9B42-A97DBDB09A7E}" dt="2023-02-22T08:12:50.981" v="1669" actId="1038"/>
          <ac:spMkLst>
            <pc:docMk/>
            <pc:sldMk cId="2378536394" sldId="398"/>
            <ac:spMk id="10" creationId="{88C46396-5D22-7311-928B-078FD690E192}"/>
          </ac:spMkLst>
        </pc:spChg>
        <pc:spChg chg="mod">
          <ac:chgData name="Deepashri Munishwar" userId="3e7464c4-2f9b-403e-8829-aefcb83b47b2" providerId="ADAL" clId="{38E21FF8-0866-419B-9B42-A97DBDB09A7E}" dt="2023-02-22T08:09:26.481" v="1513" actId="207"/>
          <ac:spMkLst>
            <pc:docMk/>
            <pc:sldMk cId="2378536394" sldId="398"/>
            <ac:spMk id="16" creationId="{99BC78DB-0364-A5DF-B483-08B0720AE1FC}"/>
          </ac:spMkLst>
        </pc:spChg>
        <pc:spChg chg="mod">
          <ac:chgData name="Deepashri Munishwar" userId="3e7464c4-2f9b-403e-8829-aefcb83b47b2" providerId="ADAL" clId="{38E21FF8-0866-419B-9B42-A97DBDB09A7E}" dt="2023-02-22T08:10:36.112" v="1546" actId="14100"/>
          <ac:spMkLst>
            <pc:docMk/>
            <pc:sldMk cId="2378536394" sldId="398"/>
            <ac:spMk id="17" creationId="{1A0EC62F-1A48-3F51-382E-C81C16E3703C}"/>
          </ac:spMkLst>
        </pc:spChg>
        <pc:spChg chg="del mod">
          <ac:chgData name="Deepashri Munishwar" userId="3e7464c4-2f9b-403e-8829-aefcb83b47b2" providerId="ADAL" clId="{38E21FF8-0866-419B-9B42-A97DBDB09A7E}" dt="2023-02-22T08:12:34.246" v="1632" actId="478"/>
          <ac:spMkLst>
            <pc:docMk/>
            <pc:sldMk cId="2378536394" sldId="398"/>
            <ac:spMk id="18" creationId="{F833908E-2504-D3BF-A0C8-5C6F5146D5A7}"/>
          </ac:spMkLst>
        </pc:spChg>
        <pc:graphicFrameChg chg="mod modGraphic">
          <ac:chgData name="Deepashri Munishwar" userId="3e7464c4-2f9b-403e-8829-aefcb83b47b2" providerId="ADAL" clId="{38E21FF8-0866-419B-9B42-A97DBDB09A7E}" dt="2023-02-22T08:12:13.891" v="1567" actId="20577"/>
          <ac:graphicFrameMkLst>
            <pc:docMk/>
            <pc:sldMk cId="2378536394" sldId="398"/>
            <ac:graphicFrameMk id="14" creationId="{A2BDEDBF-3CF5-C483-1B7E-55B8F0B708ED}"/>
          </ac:graphicFrameMkLst>
        </pc:graphicFrameChg>
        <pc:picChg chg="add del mod">
          <ac:chgData name="Deepashri Munishwar" userId="3e7464c4-2f9b-403e-8829-aefcb83b47b2" providerId="ADAL" clId="{38E21FF8-0866-419B-9B42-A97DBDB09A7E}" dt="2023-02-22T07:10:49.962" v="854" actId="478"/>
          <ac:picMkLst>
            <pc:docMk/>
            <pc:sldMk cId="2378536394" sldId="398"/>
            <ac:picMk id="7" creationId="{CF5F6675-1017-FC04-90F2-137AD9A5B942}"/>
          </ac:picMkLst>
        </pc:picChg>
        <pc:picChg chg="add mod">
          <ac:chgData name="Deepashri Munishwar" userId="3e7464c4-2f9b-403e-8829-aefcb83b47b2" providerId="ADAL" clId="{38E21FF8-0866-419B-9B42-A97DBDB09A7E}" dt="2023-02-22T07:11:08.327" v="874" actId="1035"/>
          <ac:picMkLst>
            <pc:docMk/>
            <pc:sldMk cId="2378536394" sldId="398"/>
            <ac:picMk id="9" creationId="{C888BC45-53EA-945C-7C95-B2D4509736CA}"/>
          </ac:picMkLst>
        </pc:picChg>
        <pc:picChg chg="del mod">
          <ac:chgData name="Deepashri Munishwar" userId="3e7464c4-2f9b-403e-8829-aefcb83b47b2" providerId="ADAL" clId="{38E21FF8-0866-419B-9B42-A97DBDB09A7E}" dt="2023-02-22T07:09:46.207" v="836" actId="478"/>
          <ac:picMkLst>
            <pc:docMk/>
            <pc:sldMk cId="2378536394" sldId="398"/>
            <ac:picMk id="13" creationId="{1B5A9FCC-EFFE-FC55-4008-9A5CCEBFC7E7}"/>
          </ac:picMkLst>
        </pc:picChg>
      </pc:sldChg>
      <pc:sldChg chg="addSp delSp modSp mod">
        <pc:chgData name="Deepashri Munishwar" userId="3e7464c4-2f9b-403e-8829-aefcb83b47b2" providerId="ADAL" clId="{38E21FF8-0866-419B-9B42-A97DBDB09A7E}" dt="2023-02-22T08:42:52.778" v="2398"/>
        <pc:sldMkLst>
          <pc:docMk/>
          <pc:sldMk cId="4118147072" sldId="399"/>
        </pc:sldMkLst>
        <pc:spChg chg="add mod">
          <ac:chgData name="Deepashri Munishwar" userId="3e7464c4-2f9b-403e-8829-aefcb83b47b2" providerId="ADAL" clId="{38E21FF8-0866-419B-9B42-A97DBDB09A7E}" dt="2023-02-22T08:16:05.200" v="1703" actId="207"/>
          <ac:spMkLst>
            <pc:docMk/>
            <pc:sldMk cId="4118147072" sldId="399"/>
            <ac:spMk id="8" creationId="{D9A38843-42DD-802F-58D6-9584A1365049}"/>
          </ac:spMkLst>
        </pc:spChg>
        <pc:spChg chg="add del mod">
          <ac:chgData name="Deepashri Munishwar" userId="3e7464c4-2f9b-403e-8829-aefcb83b47b2" providerId="ADAL" clId="{38E21FF8-0866-419B-9B42-A97DBDB09A7E}" dt="2023-02-22T08:17:35.473" v="1721"/>
          <ac:spMkLst>
            <pc:docMk/>
            <pc:sldMk cId="4118147072" sldId="399"/>
            <ac:spMk id="9" creationId="{BA3196FB-FF0E-4071-2AC2-246AD7259AF4}"/>
          </ac:spMkLst>
        </pc:spChg>
        <pc:spChg chg="add del mod">
          <ac:chgData name="Deepashri Munishwar" userId="3e7464c4-2f9b-403e-8829-aefcb83b47b2" providerId="ADAL" clId="{38E21FF8-0866-419B-9B42-A97DBDB09A7E}" dt="2023-02-22T08:17:49.374" v="1751"/>
          <ac:spMkLst>
            <pc:docMk/>
            <pc:sldMk cId="4118147072" sldId="399"/>
            <ac:spMk id="13" creationId="{278544FE-1B14-4CB9-4432-622078E1CF98}"/>
          </ac:spMkLst>
        </pc:spChg>
        <pc:spChg chg="add mod">
          <ac:chgData name="Deepashri Munishwar" userId="3e7464c4-2f9b-403e-8829-aefcb83b47b2" providerId="ADAL" clId="{38E21FF8-0866-419B-9B42-A97DBDB09A7E}" dt="2023-02-22T08:18:46.556" v="1833" actId="207"/>
          <ac:spMkLst>
            <pc:docMk/>
            <pc:sldMk cId="4118147072" sldId="399"/>
            <ac:spMk id="14" creationId="{C5C26980-278F-75B3-CDA8-B348135B5E07}"/>
          </ac:spMkLst>
        </pc:spChg>
        <pc:spChg chg="add mod">
          <ac:chgData name="Deepashri Munishwar" userId="3e7464c4-2f9b-403e-8829-aefcb83b47b2" providerId="ADAL" clId="{38E21FF8-0866-419B-9B42-A97DBDB09A7E}" dt="2023-02-22T08:20:35.154" v="1921" actId="20577"/>
          <ac:spMkLst>
            <pc:docMk/>
            <pc:sldMk cId="4118147072" sldId="399"/>
            <ac:spMk id="15" creationId="{CFB87BDC-1893-4BCE-A727-15A201F42F4B}"/>
          </ac:spMkLst>
        </pc:spChg>
        <pc:spChg chg="add del mod">
          <ac:chgData name="Deepashri Munishwar" userId="3e7464c4-2f9b-403e-8829-aefcb83b47b2" providerId="ADAL" clId="{38E21FF8-0866-419B-9B42-A97DBDB09A7E}" dt="2023-02-22T08:42:52.778" v="2398"/>
          <ac:spMkLst>
            <pc:docMk/>
            <pc:sldMk cId="4118147072" sldId="399"/>
            <ac:spMk id="17" creationId="{00390EA1-DF7C-7C70-D53D-679B064E1AE9}"/>
          </ac:spMkLst>
        </pc:spChg>
        <pc:graphicFrameChg chg="add mod">
          <ac:chgData name="Deepashri Munishwar" userId="3e7464c4-2f9b-403e-8829-aefcb83b47b2" providerId="ADAL" clId="{38E21FF8-0866-419B-9B42-A97DBDB09A7E}" dt="2023-02-22T07:31:56.733" v="978" actId="20577"/>
          <ac:graphicFrameMkLst>
            <pc:docMk/>
            <pc:sldMk cId="4118147072" sldId="399"/>
            <ac:graphicFrameMk id="7" creationId="{272C6D60-CF3B-BF04-A46F-AE5680BF2A20}"/>
          </ac:graphicFrameMkLst>
        </pc:graphicFrameChg>
        <pc:graphicFrameChg chg="del">
          <ac:chgData name="Deepashri Munishwar" userId="3e7464c4-2f9b-403e-8829-aefcb83b47b2" providerId="ADAL" clId="{38E21FF8-0866-419B-9B42-A97DBDB09A7E}" dt="2023-02-22T07:30:34.625" v="925" actId="478"/>
          <ac:graphicFrameMkLst>
            <pc:docMk/>
            <pc:sldMk cId="4118147072" sldId="399"/>
            <ac:graphicFrameMk id="10" creationId="{45D946A1-B455-4604-CAC9-5FA9D4E6855C}"/>
          </ac:graphicFrameMkLst>
        </pc:graphicFrameChg>
        <pc:graphicFrameChg chg="mod modGraphic">
          <ac:chgData name="Deepashri Munishwar" userId="3e7464c4-2f9b-403e-8829-aefcb83b47b2" providerId="ADAL" clId="{38E21FF8-0866-419B-9B42-A97DBDB09A7E}" dt="2023-02-22T08:19:27.415" v="1840" actId="20577"/>
          <ac:graphicFrameMkLst>
            <pc:docMk/>
            <pc:sldMk cId="4118147072" sldId="399"/>
            <ac:graphicFrameMk id="16" creationId="{DAA008B5-10D7-F92B-F4D6-9BB15ACD988D}"/>
          </ac:graphicFrameMkLst>
        </pc:graphicFrameChg>
      </pc:sldChg>
      <pc:sldChg chg="addSp delSp modSp mod">
        <pc:chgData name="Deepashri Munishwar" userId="3e7464c4-2f9b-403e-8829-aefcb83b47b2" providerId="ADAL" clId="{38E21FF8-0866-419B-9B42-A97DBDB09A7E}" dt="2023-02-22T08:35:47.887" v="2137" actId="20577"/>
        <pc:sldMkLst>
          <pc:docMk/>
          <pc:sldMk cId="3295599792" sldId="400"/>
        </pc:sldMkLst>
        <pc:spChg chg="add mod">
          <ac:chgData name="Deepashri Munishwar" userId="3e7464c4-2f9b-403e-8829-aefcb83b47b2" providerId="ADAL" clId="{38E21FF8-0866-419B-9B42-A97DBDB09A7E}" dt="2023-02-22T08:32:58.150" v="2089" actId="1038"/>
          <ac:spMkLst>
            <pc:docMk/>
            <pc:sldMk cId="3295599792" sldId="400"/>
            <ac:spMk id="8" creationId="{A9A3A286-5B81-568A-DA2F-72D7CA7D46E7}"/>
          </ac:spMkLst>
        </pc:spChg>
        <pc:spChg chg="mod">
          <ac:chgData name="Deepashri Munishwar" userId="3e7464c4-2f9b-403e-8829-aefcb83b47b2" providerId="ADAL" clId="{38E21FF8-0866-419B-9B42-A97DBDB09A7E}" dt="2023-02-22T08:32:04.533" v="2009" actId="20577"/>
          <ac:spMkLst>
            <pc:docMk/>
            <pc:sldMk cId="3295599792" sldId="400"/>
            <ac:spMk id="22" creationId="{F81AC40E-0BD3-2FA9-9A98-AB5151F6F316}"/>
          </ac:spMkLst>
        </pc:spChg>
        <pc:spChg chg="del">
          <ac:chgData name="Deepashri Munishwar" userId="3e7464c4-2f9b-403e-8829-aefcb83b47b2" providerId="ADAL" clId="{38E21FF8-0866-419B-9B42-A97DBDB09A7E}" dt="2023-02-22T08:32:28.518" v="2062" actId="478"/>
          <ac:spMkLst>
            <pc:docMk/>
            <pc:sldMk cId="3295599792" sldId="400"/>
            <ac:spMk id="23" creationId="{984F3877-B7DB-BC0E-3970-3EE95BA2C4B8}"/>
          </ac:spMkLst>
        </pc:spChg>
        <pc:spChg chg="mod">
          <ac:chgData name="Deepashri Munishwar" userId="3e7464c4-2f9b-403e-8829-aefcb83b47b2" providerId="ADAL" clId="{38E21FF8-0866-419B-9B42-A97DBDB09A7E}" dt="2023-02-22T08:35:18.464" v="2119" actId="1038"/>
          <ac:spMkLst>
            <pc:docMk/>
            <pc:sldMk cId="3295599792" sldId="400"/>
            <ac:spMk id="24" creationId="{EE31FFF8-0B51-089D-32A0-158AF0403AA7}"/>
          </ac:spMkLst>
        </pc:spChg>
        <pc:spChg chg="mod">
          <ac:chgData name="Deepashri Munishwar" userId="3e7464c4-2f9b-403e-8829-aefcb83b47b2" providerId="ADAL" clId="{38E21FF8-0866-419B-9B42-A97DBDB09A7E}" dt="2023-02-22T08:35:47.887" v="2137" actId="20577"/>
          <ac:spMkLst>
            <pc:docMk/>
            <pc:sldMk cId="3295599792" sldId="400"/>
            <ac:spMk id="26" creationId="{69E28E45-F2BC-FF85-106D-7A44D49E4651}"/>
          </ac:spMkLst>
        </pc:spChg>
        <pc:graphicFrameChg chg="modGraphic">
          <ac:chgData name="Deepashri Munishwar" userId="3e7464c4-2f9b-403e-8829-aefcb83b47b2" providerId="ADAL" clId="{38E21FF8-0866-419B-9B42-A97DBDB09A7E}" dt="2023-02-22T08:34:47.391" v="2109" actId="20577"/>
          <ac:graphicFrameMkLst>
            <pc:docMk/>
            <pc:sldMk cId="3295599792" sldId="400"/>
            <ac:graphicFrameMk id="21" creationId="{FCB4DBCE-CCD4-9650-8CA6-CFDA4EDFD7A3}"/>
          </ac:graphicFrameMkLst>
        </pc:graphicFrameChg>
        <pc:picChg chg="add mod">
          <ac:chgData name="Deepashri Munishwar" userId="3e7464c4-2f9b-403e-8829-aefcb83b47b2" providerId="ADAL" clId="{38E21FF8-0866-419B-9B42-A97DBDB09A7E}" dt="2023-02-22T06:57:27.653" v="782" actId="14100"/>
          <ac:picMkLst>
            <pc:docMk/>
            <pc:sldMk cId="3295599792" sldId="400"/>
            <ac:picMk id="7" creationId="{8DB655A5-3991-14C6-62F0-33D3F41E771A}"/>
          </ac:picMkLst>
        </pc:picChg>
        <pc:picChg chg="del mod">
          <ac:chgData name="Deepashri Munishwar" userId="3e7464c4-2f9b-403e-8829-aefcb83b47b2" providerId="ADAL" clId="{38E21FF8-0866-419B-9B42-A97DBDB09A7E}" dt="2023-02-22T06:57:11.873" v="764" actId="478"/>
          <ac:picMkLst>
            <pc:docMk/>
            <pc:sldMk cId="3295599792" sldId="400"/>
            <ac:picMk id="19" creationId="{C39561FD-C0EF-8917-DFEB-C4326FA0992A}"/>
          </ac:picMkLst>
        </pc:picChg>
      </pc:sldChg>
      <pc:sldChg chg="addSp delSp modSp mod">
        <pc:chgData name="Deepashri Munishwar" userId="3e7464c4-2f9b-403e-8829-aefcb83b47b2" providerId="ADAL" clId="{38E21FF8-0866-419B-9B42-A97DBDB09A7E}" dt="2023-02-22T08:39:46.411" v="2369" actId="20577"/>
        <pc:sldMkLst>
          <pc:docMk/>
          <pc:sldMk cId="2278262345" sldId="401"/>
        </pc:sldMkLst>
        <pc:spChg chg="add del mod">
          <ac:chgData name="Deepashri Munishwar" userId="3e7464c4-2f9b-403e-8829-aefcb83b47b2" providerId="ADAL" clId="{38E21FF8-0866-419B-9B42-A97DBDB09A7E}" dt="2023-02-22T08:38:13.894" v="2238" actId="478"/>
          <ac:spMkLst>
            <pc:docMk/>
            <pc:sldMk cId="2278262345" sldId="401"/>
            <ac:spMk id="8" creationId="{5E7B247D-F15B-8B0D-55B9-BCC62DACBAA9}"/>
          </ac:spMkLst>
        </pc:spChg>
        <pc:spChg chg="add mod">
          <ac:chgData name="Deepashri Munishwar" userId="3e7464c4-2f9b-403e-8829-aefcb83b47b2" providerId="ADAL" clId="{38E21FF8-0866-419B-9B42-A97DBDB09A7E}" dt="2023-02-22T08:38:52.214" v="2325" actId="1035"/>
          <ac:spMkLst>
            <pc:docMk/>
            <pc:sldMk cId="2278262345" sldId="401"/>
            <ac:spMk id="9" creationId="{FE0CD3D8-1E7D-11AD-AFD8-2DFF2B66246D}"/>
          </ac:spMkLst>
        </pc:spChg>
        <pc:spChg chg="add mod">
          <ac:chgData name="Deepashri Munishwar" userId="3e7464c4-2f9b-403e-8829-aefcb83b47b2" providerId="ADAL" clId="{38E21FF8-0866-419B-9B42-A97DBDB09A7E}" dt="2023-02-22T08:38:57.676" v="2328" actId="1036"/>
          <ac:spMkLst>
            <pc:docMk/>
            <pc:sldMk cId="2278262345" sldId="401"/>
            <ac:spMk id="10" creationId="{29BA49E7-63C5-D47B-DE3A-3D565AC74643}"/>
          </ac:spMkLst>
        </pc:spChg>
        <pc:spChg chg="add mod">
          <ac:chgData name="Deepashri Munishwar" userId="3e7464c4-2f9b-403e-8829-aefcb83b47b2" providerId="ADAL" clId="{38E21FF8-0866-419B-9B42-A97DBDB09A7E}" dt="2023-02-22T08:38:45.982" v="2322" actId="1035"/>
          <ac:spMkLst>
            <pc:docMk/>
            <pc:sldMk cId="2278262345" sldId="401"/>
            <ac:spMk id="13" creationId="{16BD2E2B-E08C-2186-4EB3-44EE08FB5C75}"/>
          </ac:spMkLst>
        </pc:spChg>
        <pc:spChg chg="del mod">
          <ac:chgData name="Deepashri Munishwar" userId="3e7464c4-2f9b-403e-8829-aefcb83b47b2" providerId="ADAL" clId="{38E21FF8-0866-419B-9B42-A97DBDB09A7E}" dt="2023-02-22T08:38:19.281" v="2240" actId="478"/>
          <ac:spMkLst>
            <pc:docMk/>
            <pc:sldMk cId="2278262345" sldId="401"/>
            <ac:spMk id="35" creationId="{0140AA01-F1F6-B856-4702-8DF7416EC835}"/>
          </ac:spMkLst>
        </pc:spChg>
        <pc:spChg chg="del">
          <ac:chgData name="Deepashri Munishwar" userId="3e7464c4-2f9b-403e-8829-aefcb83b47b2" providerId="ADAL" clId="{38E21FF8-0866-419B-9B42-A97DBDB09A7E}" dt="2023-02-22T08:37:57.081" v="2226" actId="478"/>
          <ac:spMkLst>
            <pc:docMk/>
            <pc:sldMk cId="2278262345" sldId="401"/>
            <ac:spMk id="36" creationId="{8E84D32A-EBC9-E3A6-2B85-567302C0C102}"/>
          </ac:spMkLst>
        </pc:spChg>
        <pc:spChg chg="del mod">
          <ac:chgData name="Deepashri Munishwar" userId="3e7464c4-2f9b-403e-8829-aefcb83b47b2" providerId="ADAL" clId="{38E21FF8-0866-419B-9B42-A97DBDB09A7E}" dt="2023-02-22T08:38:40.266" v="2314" actId="478"/>
          <ac:spMkLst>
            <pc:docMk/>
            <pc:sldMk cId="2278262345" sldId="401"/>
            <ac:spMk id="37" creationId="{174BCD0C-4120-6179-DD7E-A157C5EE6D98}"/>
          </ac:spMkLst>
        </pc:spChg>
        <pc:graphicFrameChg chg="add del mod modGraphic">
          <ac:chgData name="Deepashri Munishwar" userId="3e7464c4-2f9b-403e-8829-aefcb83b47b2" providerId="ADAL" clId="{38E21FF8-0866-419B-9B42-A97DBDB09A7E}" dt="2023-02-22T08:39:46.411" v="2369" actId="20577"/>
          <ac:graphicFrameMkLst>
            <pc:docMk/>
            <pc:sldMk cId="2278262345" sldId="401"/>
            <ac:graphicFrameMk id="34" creationId="{67BD59F9-995B-AD71-ACF5-C279155C3F8A}"/>
          </ac:graphicFrameMkLst>
        </pc:graphicFrameChg>
        <pc:picChg chg="add mod">
          <ac:chgData name="Deepashri Munishwar" userId="3e7464c4-2f9b-403e-8829-aefcb83b47b2" providerId="ADAL" clId="{38E21FF8-0866-419B-9B42-A97DBDB09A7E}" dt="2023-02-22T07:12:56.981" v="889" actId="14100"/>
          <ac:picMkLst>
            <pc:docMk/>
            <pc:sldMk cId="2278262345" sldId="401"/>
            <ac:picMk id="7" creationId="{DF7C5079-AAAD-5D46-A7B6-A26B6790E316}"/>
          </ac:picMkLst>
        </pc:picChg>
        <pc:picChg chg="del">
          <ac:chgData name="Deepashri Munishwar" userId="3e7464c4-2f9b-403e-8829-aefcb83b47b2" providerId="ADAL" clId="{38E21FF8-0866-419B-9B42-A97DBDB09A7E}" dt="2023-02-22T07:12:43.290" v="875" actId="478"/>
          <ac:picMkLst>
            <pc:docMk/>
            <pc:sldMk cId="2278262345" sldId="401"/>
            <ac:picMk id="33" creationId="{94EEBB3E-64D2-4795-F457-60A5C8D1EE28}"/>
          </ac:picMkLst>
        </pc:picChg>
      </pc:sldChg>
      <pc:sldChg chg="addSp delSp modSp mod">
        <pc:chgData name="Deepashri Munishwar" userId="3e7464c4-2f9b-403e-8829-aefcb83b47b2" providerId="ADAL" clId="{38E21FF8-0866-419B-9B42-A97DBDB09A7E}" dt="2023-02-22T08:45:06.096" v="2592" actId="207"/>
        <pc:sldMkLst>
          <pc:docMk/>
          <pc:sldMk cId="3716924266" sldId="402"/>
        </pc:sldMkLst>
        <pc:spChg chg="add mod">
          <ac:chgData name="Deepashri Munishwar" userId="3e7464c4-2f9b-403e-8829-aefcb83b47b2" providerId="ADAL" clId="{38E21FF8-0866-419B-9B42-A97DBDB09A7E}" dt="2023-02-22T08:45:06.096" v="2592" actId="207"/>
          <ac:spMkLst>
            <pc:docMk/>
            <pc:sldMk cId="3716924266" sldId="402"/>
            <ac:spMk id="10" creationId="{29AEE996-81BA-6A4B-097E-124B6B4CE154}"/>
          </ac:spMkLst>
        </pc:spChg>
        <pc:spChg chg="add mod">
          <ac:chgData name="Deepashri Munishwar" userId="3e7464c4-2f9b-403e-8829-aefcb83b47b2" providerId="ADAL" clId="{38E21FF8-0866-419B-9B42-A97DBDB09A7E}" dt="2023-02-22T08:44:01.155" v="2572" actId="20577"/>
          <ac:spMkLst>
            <pc:docMk/>
            <pc:sldMk cId="3716924266" sldId="402"/>
            <ac:spMk id="13" creationId="{D4DDCA45-2454-0BF4-00FB-F78283813156}"/>
          </ac:spMkLst>
        </pc:spChg>
        <pc:spChg chg="add mod">
          <ac:chgData name="Deepashri Munishwar" userId="3e7464c4-2f9b-403e-8829-aefcb83b47b2" providerId="ADAL" clId="{38E21FF8-0866-419B-9B42-A97DBDB09A7E}" dt="2023-02-22T08:44:30.270" v="2576" actId="20577"/>
          <ac:spMkLst>
            <pc:docMk/>
            <pc:sldMk cId="3716924266" sldId="402"/>
            <ac:spMk id="14" creationId="{7AB24054-8F06-A207-9C05-A2E626497E1C}"/>
          </ac:spMkLst>
        </pc:spChg>
        <pc:spChg chg="add del mod">
          <ac:chgData name="Deepashri Munishwar" userId="3e7464c4-2f9b-403e-8829-aefcb83b47b2" providerId="ADAL" clId="{38E21FF8-0866-419B-9B42-A97DBDB09A7E}" dt="2023-02-22T08:44:43.850" v="2578" actId="478"/>
          <ac:spMkLst>
            <pc:docMk/>
            <pc:sldMk cId="3716924266" sldId="402"/>
            <ac:spMk id="15" creationId="{A68F0246-914A-756D-DE83-3DE5626A4ABF}"/>
          </ac:spMkLst>
        </pc:spChg>
        <pc:graphicFrameChg chg="del mod">
          <ac:chgData name="Deepashri Munishwar" userId="3e7464c4-2f9b-403e-8829-aefcb83b47b2" providerId="ADAL" clId="{38E21FF8-0866-419B-9B42-A97DBDB09A7E}" dt="2023-02-22T07:34:57.057" v="980" actId="478"/>
          <ac:graphicFrameMkLst>
            <pc:docMk/>
            <pc:sldMk cId="3716924266" sldId="402"/>
            <ac:graphicFrameMk id="6" creationId="{4AC7A133-DEC4-C8CD-90C9-B19F08089B77}"/>
          </ac:graphicFrameMkLst>
        </pc:graphicFrameChg>
        <pc:graphicFrameChg chg="mod modGraphic">
          <ac:chgData name="Deepashri Munishwar" userId="3e7464c4-2f9b-403e-8829-aefcb83b47b2" providerId="ADAL" clId="{38E21FF8-0866-419B-9B42-A97DBDB09A7E}" dt="2023-02-22T08:41:46.210" v="2396" actId="20577"/>
          <ac:graphicFrameMkLst>
            <pc:docMk/>
            <pc:sldMk cId="3716924266" sldId="402"/>
            <ac:graphicFrameMk id="7" creationId="{A6EC5EAE-9FC6-A702-2228-E16CBF27E8DE}"/>
          </ac:graphicFrameMkLst>
        </pc:graphicFrameChg>
        <pc:graphicFrameChg chg="add mod">
          <ac:chgData name="Deepashri Munishwar" userId="3e7464c4-2f9b-403e-8829-aefcb83b47b2" providerId="ADAL" clId="{38E21FF8-0866-419B-9B42-A97DBDB09A7E}" dt="2023-02-22T07:36:28.978" v="992" actId="20577"/>
          <ac:graphicFrameMkLst>
            <pc:docMk/>
            <pc:sldMk cId="3716924266" sldId="402"/>
            <ac:graphicFrameMk id="9" creationId="{21780B34-623A-FE84-3F77-BA1955212410}"/>
          </ac:graphicFrameMkLst>
        </pc:graphicFrameChg>
      </pc:sldChg>
      <pc:sldChg chg="addSp delSp modSp mod">
        <pc:chgData name="Deepashri Munishwar" userId="3e7464c4-2f9b-403e-8829-aefcb83b47b2" providerId="ADAL" clId="{38E21FF8-0866-419B-9B42-A97DBDB09A7E}" dt="2023-02-22T09:12:54.248" v="2711" actId="20577"/>
        <pc:sldMkLst>
          <pc:docMk/>
          <pc:sldMk cId="3845292765" sldId="403"/>
        </pc:sldMkLst>
        <pc:spChg chg="mod">
          <ac:chgData name="Deepashri Munishwar" userId="3e7464c4-2f9b-403e-8829-aefcb83b47b2" providerId="ADAL" clId="{38E21FF8-0866-419B-9B42-A97DBDB09A7E}" dt="2023-02-22T09:12:36.490" v="2707" actId="20577"/>
          <ac:spMkLst>
            <pc:docMk/>
            <pc:sldMk cId="3845292765" sldId="403"/>
            <ac:spMk id="23" creationId="{3EE57BE2-9D9B-BE26-26E2-D3E8196EF89F}"/>
          </ac:spMkLst>
        </pc:spChg>
        <pc:spChg chg="mod">
          <ac:chgData name="Deepashri Munishwar" userId="3e7464c4-2f9b-403e-8829-aefcb83b47b2" providerId="ADAL" clId="{38E21FF8-0866-419B-9B42-A97DBDB09A7E}" dt="2023-02-22T09:12:11.680" v="2703" actId="20577"/>
          <ac:spMkLst>
            <pc:docMk/>
            <pc:sldMk cId="3845292765" sldId="403"/>
            <ac:spMk id="24" creationId="{A744E702-0789-CBAB-2328-94266B14B7CA}"/>
          </ac:spMkLst>
        </pc:spChg>
        <pc:spChg chg="mod">
          <ac:chgData name="Deepashri Munishwar" userId="3e7464c4-2f9b-403e-8829-aefcb83b47b2" providerId="ADAL" clId="{38E21FF8-0866-419B-9B42-A97DBDB09A7E}" dt="2023-02-22T09:11:46.196" v="2699" actId="20577"/>
          <ac:spMkLst>
            <pc:docMk/>
            <pc:sldMk cId="3845292765" sldId="403"/>
            <ac:spMk id="25" creationId="{488B0265-B864-5276-87CC-C656C0CD9EC5}"/>
          </ac:spMkLst>
        </pc:spChg>
        <pc:spChg chg="mod">
          <ac:chgData name="Deepashri Munishwar" userId="3e7464c4-2f9b-403e-8829-aefcb83b47b2" providerId="ADAL" clId="{38E21FF8-0866-419B-9B42-A97DBDB09A7E}" dt="2023-02-22T09:12:54.248" v="2711" actId="20577"/>
          <ac:spMkLst>
            <pc:docMk/>
            <pc:sldMk cId="3845292765" sldId="403"/>
            <ac:spMk id="28" creationId="{78D4723D-1E44-9A16-105C-B3EE9C801853}"/>
          </ac:spMkLst>
        </pc:spChg>
        <pc:graphicFrameChg chg="modGraphic">
          <ac:chgData name="Deepashri Munishwar" userId="3e7464c4-2f9b-403e-8829-aefcb83b47b2" providerId="ADAL" clId="{38E21FF8-0866-419B-9B42-A97DBDB09A7E}" dt="2023-02-22T09:11:20.898" v="2694" actId="20577"/>
          <ac:graphicFrameMkLst>
            <pc:docMk/>
            <pc:sldMk cId="3845292765" sldId="403"/>
            <ac:graphicFrameMk id="22" creationId="{30962971-DD27-9EDA-BA76-6AD52FAEA1E5}"/>
          </ac:graphicFrameMkLst>
        </pc:graphicFrameChg>
        <pc:picChg chg="add mod">
          <ac:chgData name="Deepashri Munishwar" userId="3e7464c4-2f9b-403e-8829-aefcb83b47b2" providerId="ADAL" clId="{38E21FF8-0866-419B-9B42-A97DBDB09A7E}" dt="2023-02-22T06:59:00.809" v="794" actId="14100"/>
          <ac:picMkLst>
            <pc:docMk/>
            <pc:sldMk cId="3845292765" sldId="403"/>
            <ac:picMk id="3" creationId="{3EF03810-1D5D-A88C-36E4-E8AA7F596DC3}"/>
          </ac:picMkLst>
        </pc:picChg>
        <pc:picChg chg="del">
          <ac:chgData name="Deepashri Munishwar" userId="3e7464c4-2f9b-403e-8829-aefcb83b47b2" providerId="ADAL" clId="{38E21FF8-0866-419B-9B42-A97DBDB09A7E}" dt="2023-02-22T06:58:35.974" v="783" actId="478"/>
          <ac:picMkLst>
            <pc:docMk/>
            <pc:sldMk cId="3845292765" sldId="403"/>
            <ac:picMk id="17" creationId="{59352C48-275B-6B06-00F7-1F8CF7B067C3}"/>
          </ac:picMkLst>
        </pc:picChg>
      </pc:sldChg>
      <pc:sldChg chg="addSp delSp modSp mod">
        <pc:chgData name="Deepashri Munishwar" userId="3e7464c4-2f9b-403e-8829-aefcb83b47b2" providerId="ADAL" clId="{38E21FF8-0866-419B-9B42-A97DBDB09A7E}" dt="2023-02-22T09:16:07.378" v="2817" actId="20577"/>
        <pc:sldMkLst>
          <pc:docMk/>
          <pc:sldMk cId="2305603892" sldId="404"/>
        </pc:sldMkLst>
        <pc:spChg chg="del">
          <ac:chgData name="Deepashri Munishwar" userId="3e7464c4-2f9b-403e-8829-aefcb83b47b2" providerId="ADAL" clId="{38E21FF8-0866-419B-9B42-A97DBDB09A7E}" dt="2023-02-22T09:14:01.774" v="2746" actId="478"/>
          <ac:spMkLst>
            <pc:docMk/>
            <pc:sldMk cId="2305603892" sldId="404"/>
            <ac:spMk id="9" creationId="{96E21A49-F207-B4F1-7A81-AE0C3860861F}"/>
          </ac:spMkLst>
        </pc:spChg>
        <pc:spChg chg="del mod">
          <ac:chgData name="Deepashri Munishwar" userId="3e7464c4-2f9b-403e-8829-aefcb83b47b2" providerId="ADAL" clId="{38E21FF8-0866-419B-9B42-A97DBDB09A7E}" dt="2023-02-22T09:13:56.414" v="2745" actId="478"/>
          <ac:spMkLst>
            <pc:docMk/>
            <pc:sldMk cId="2305603892" sldId="404"/>
            <ac:spMk id="10" creationId="{A94AB65A-AAC8-22B7-3A83-6215CAFCC46E}"/>
          </ac:spMkLst>
        </pc:spChg>
        <pc:spChg chg="del mod">
          <ac:chgData name="Deepashri Munishwar" userId="3e7464c4-2f9b-403e-8829-aefcb83b47b2" providerId="ADAL" clId="{38E21FF8-0866-419B-9B42-A97DBDB09A7E}" dt="2023-02-22T09:13:52.098" v="2743" actId="478"/>
          <ac:spMkLst>
            <pc:docMk/>
            <pc:sldMk cId="2305603892" sldId="404"/>
            <ac:spMk id="12" creationId="{04DF6E30-3D2E-B0C2-15EC-AB73F1A0DF7D}"/>
          </ac:spMkLst>
        </pc:spChg>
        <pc:spChg chg="mod">
          <ac:chgData name="Deepashri Munishwar" userId="3e7464c4-2f9b-403e-8829-aefcb83b47b2" providerId="ADAL" clId="{38E21FF8-0866-419B-9B42-A97DBDB09A7E}" dt="2023-02-22T09:15:15.176" v="2794" actId="1035"/>
          <ac:spMkLst>
            <pc:docMk/>
            <pc:sldMk cId="2305603892" sldId="404"/>
            <ac:spMk id="35" creationId="{5ADC874F-D603-1EC6-6D7D-0C745E7F7674}"/>
          </ac:spMkLst>
        </pc:spChg>
        <pc:graphicFrameChg chg="add del mod modGraphic">
          <ac:chgData name="Deepashri Munishwar" userId="3e7464c4-2f9b-403e-8829-aefcb83b47b2" providerId="ADAL" clId="{38E21FF8-0866-419B-9B42-A97DBDB09A7E}" dt="2023-02-22T09:16:07.378" v="2817" actId="20577"/>
          <ac:graphicFrameMkLst>
            <pc:docMk/>
            <pc:sldMk cId="2305603892" sldId="404"/>
            <ac:graphicFrameMk id="8" creationId="{E6425417-41C9-B058-8047-0442F33C90A7}"/>
          </ac:graphicFrameMkLst>
        </pc:graphicFrameChg>
        <pc:picChg chg="del">
          <ac:chgData name="Deepashri Munishwar" userId="3e7464c4-2f9b-403e-8829-aefcb83b47b2" providerId="ADAL" clId="{38E21FF8-0866-419B-9B42-A97DBDB09A7E}" dt="2023-02-22T07:14:33.746" v="890" actId="478"/>
          <ac:picMkLst>
            <pc:docMk/>
            <pc:sldMk cId="2305603892" sldId="404"/>
            <ac:picMk id="3" creationId="{E302A95F-600B-584D-935F-3CBE75957036}"/>
          </ac:picMkLst>
        </pc:picChg>
        <pc:picChg chg="add mod">
          <ac:chgData name="Deepashri Munishwar" userId="3e7464c4-2f9b-403e-8829-aefcb83b47b2" providerId="ADAL" clId="{38E21FF8-0866-419B-9B42-A97DBDB09A7E}" dt="2023-02-22T07:14:53.876" v="905" actId="14100"/>
          <ac:picMkLst>
            <pc:docMk/>
            <pc:sldMk cId="2305603892" sldId="404"/>
            <ac:picMk id="4" creationId="{F11D275C-EB9C-B54D-0317-E952272DC4C3}"/>
          </ac:picMkLst>
        </pc:picChg>
      </pc:sldChg>
      <pc:sldChg chg="addSp delSp modSp mod">
        <pc:chgData name="Deepashri Munishwar" userId="3e7464c4-2f9b-403e-8829-aefcb83b47b2" providerId="ADAL" clId="{38E21FF8-0866-419B-9B42-A97DBDB09A7E}" dt="2023-02-22T09:25:07.328" v="2925" actId="20577"/>
        <pc:sldMkLst>
          <pc:docMk/>
          <pc:sldMk cId="1641535887" sldId="406"/>
        </pc:sldMkLst>
        <pc:spChg chg="mod">
          <ac:chgData name="Deepashri Munishwar" userId="3e7464c4-2f9b-403e-8829-aefcb83b47b2" providerId="ADAL" clId="{38E21FF8-0866-419B-9B42-A97DBDB09A7E}" dt="2023-02-22T09:23:30.600" v="2890" actId="20577"/>
          <ac:spMkLst>
            <pc:docMk/>
            <pc:sldMk cId="1641535887" sldId="406"/>
            <ac:spMk id="16" creationId="{B9F3E874-9EDC-37EE-6F26-14A6DD5D7D8F}"/>
          </ac:spMkLst>
        </pc:spChg>
        <pc:spChg chg="mod">
          <ac:chgData name="Deepashri Munishwar" userId="3e7464c4-2f9b-403e-8829-aefcb83b47b2" providerId="ADAL" clId="{38E21FF8-0866-419B-9B42-A97DBDB09A7E}" dt="2023-02-22T09:24:27.184" v="2921" actId="20577"/>
          <ac:spMkLst>
            <pc:docMk/>
            <pc:sldMk cId="1641535887" sldId="406"/>
            <ac:spMk id="17" creationId="{B3BA6C13-655B-95BA-025C-8D4468E5DFD5}"/>
          </ac:spMkLst>
        </pc:spChg>
        <pc:spChg chg="mod">
          <ac:chgData name="Deepashri Munishwar" userId="3e7464c4-2f9b-403e-8829-aefcb83b47b2" providerId="ADAL" clId="{38E21FF8-0866-419B-9B42-A97DBDB09A7E}" dt="2023-02-22T09:21:58.573" v="2852" actId="20577"/>
          <ac:spMkLst>
            <pc:docMk/>
            <pc:sldMk cId="1641535887" sldId="406"/>
            <ac:spMk id="18" creationId="{A13E68A5-71CA-8699-97D3-06F40AC09EC2}"/>
          </ac:spMkLst>
        </pc:spChg>
        <pc:spChg chg="mod">
          <ac:chgData name="Deepashri Munishwar" userId="3e7464c4-2f9b-403e-8829-aefcb83b47b2" providerId="ADAL" clId="{38E21FF8-0866-419B-9B42-A97DBDB09A7E}" dt="2023-02-22T09:25:07.328" v="2925" actId="20577"/>
          <ac:spMkLst>
            <pc:docMk/>
            <pc:sldMk cId="1641535887" sldId="406"/>
            <ac:spMk id="19" creationId="{A9608DDE-DE52-30EF-5B4F-52FEEF3A69B6}"/>
          </ac:spMkLst>
        </pc:spChg>
        <pc:graphicFrameChg chg="modGraphic">
          <ac:chgData name="Deepashri Munishwar" userId="3e7464c4-2f9b-403e-8829-aefcb83b47b2" providerId="ADAL" clId="{38E21FF8-0866-419B-9B42-A97DBDB09A7E}" dt="2023-02-22T09:24:01.410" v="2917" actId="20577"/>
          <ac:graphicFrameMkLst>
            <pc:docMk/>
            <pc:sldMk cId="1641535887" sldId="406"/>
            <ac:graphicFrameMk id="14" creationId="{2C0ACE41-53D1-522F-7883-161E6994291B}"/>
          </ac:graphicFrameMkLst>
        </pc:graphicFrameChg>
        <pc:picChg chg="add mod">
          <ac:chgData name="Deepashri Munishwar" userId="3e7464c4-2f9b-403e-8829-aefcb83b47b2" providerId="ADAL" clId="{38E21FF8-0866-419B-9B42-A97DBDB09A7E}" dt="2023-02-22T07:00:45.073" v="817" actId="14100"/>
          <ac:picMkLst>
            <pc:docMk/>
            <pc:sldMk cId="1641535887" sldId="406"/>
            <ac:picMk id="7" creationId="{EAC3B0EF-AD01-8386-1D35-096D0353D5F9}"/>
          </ac:picMkLst>
        </pc:picChg>
        <pc:picChg chg="del">
          <ac:chgData name="Deepashri Munishwar" userId="3e7464c4-2f9b-403e-8829-aefcb83b47b2" providerId="ADAL" clId="{38E21FF8-0866-419B-9B42-A97DBDB09A7E}" dt="2023-02-22T07:00:31.843" v="795" actId="478"/>
          <ac:picMkLst>
            <pc:docMk/>
            <pc:sldMk cId="1641535887" sldId="406"/>
            <ac:picMk id="13" creationId="{6965E8DD-3D56-5E10-7A71-41F9E7C8ECA4}"/>
          </ac:picMkLst>
        </pc:picChg>
      </pc:sldChg>
      <pc:sldChg chg="addSp delSp modSp mod">
        <pc:chgData name="Deepashri Munishwar" userId="3e7464c4-2f9b-403e-8829-aefcb83b47b2" providerId="ADAL" clId="{38E21FF8-0866-419B-9B42-A97DBDB09A7E}" dt="2023-02-22T09:27:49.581" v="3003" actId="20577"/>
        <pc:sldMkLst>
          <pc:docMk/>
          <pc:sldMk cId="697968595" sldId="407"/>
        </pc:sldMkLst>
        <pc:spChg chg="del">
          <ac:chgData name="Deepashri Munishwar" userId="3e7464c4-2f9b-403e-8829-aefcb83b47b2" providerId="ADAL" clId="{38E21FF8-0866-419B-9B42-A97DBDB09A7E}" dt="2023-02-22T09:25:57.074" v="2957" actId="478"/>
          <ac:spMkLst>
            <pc:docMk/>
            <pc:sldMk cId="697968595" sldId="407"/>
            <ac:spMk id="16" creationId="{EC574D2E-CDBB-95FF-DBA6-BD2C978B8BB5}"/>
          </ac:spMkLst>
        </pc:spChg>
        <pc:spChg chg="del">
          <ac:chgData name="Deepashri Munishwar" userId="3e7464c4-2f9b-403e-8829-aefcb83b47b2" providerId="ADAL" clId="{38E21FF8-0866-419B-9B42-A97DBDB09A7E}" dt="2023-02-22T09:25:53.563" v="2956" actId="478"/>
          <ac:spMkLst>
            <pc:docMk/>
            <pc:sldMk cId="697968595" sldId="407"/>
            <ac:spMk id="17" creationId="{4D218A18-B6AE-BD4D-80ED-C59BB4899CE3}"/>
          </ac:spMkLst>
        </pc:spChg>
        <pc:spChg chg="del">
          <ac:chgData name="Deepashri Munishwar" userId="3e7464c4-2f9b-403e-8829-aefcb83b47b2" providerId="ADAL" clId="{38E21FF8-0866-419B-9B42-A97DBDB09A7E}" dt="2023-02-22T09:25:49.857" v="2955" actId="478"/>
          <ac:spMkLst>
            <pc:docMk/>
            <pc:sldMk cId="697968595" sldId="407"/>
            <ac:spMk id="18" creationId="{47D433D2-BD12-5047-9B4B-CE0900D22942}"/>
          </ac:spMkLst>
        </pc:spChg>
        <pc:graphicFrameChg chg="modGraphic">
          <ac:chgData name="Deepashri Munishwar" userId="3e7464c4-2f9b-403e-8829-aefcb83b47b2" providerId="ADAL" clId="{38E21FF8-0866-419B-9B42-A97DBDB09A7E}" dt="2023-02-22T09:27:49.581" v="3003" actId="20577"/>
          <ac:graphicFrameMkLst>
            <pc:docMk/>
            <pc:sldMk cId="697968595" sldId="407"/>
            <ac:graphicFrameMk id="14" creationId="{551B54F6-32D8-0D0C-A0F5-B06AF07E656F}"/>
          </ac:graphicFrameMkLst>
        </pc:graphicFrameChg>
        <pc:picChg chg="add mod">
          <ac:chgData name="Deepashri Munishwar" userId="3e7464c4-2f9b-403e-8829-aefcb83b47b2" providerId="ADAL" clId="{38E21FF8-0866-419B-9B42-A97DBDB09A7E}" dt="2023-02-22T07:16:01.111" v="920" actId="14100"/>
          <ac:picMkLst>
            <pc:docMk/>
            <pc:sldMk cId="697968595" sldId="407"/>
            <ac:picMk id="7" creationId="{87CA8D4F-563D-9368-3B8C-E66625F01D90}"/>
          </ac:picMkLst>
        </pc:picChg>
        <pc:picChg chg="del">
          <ac:chgData name="Deepashri Munishwar" userId="3e7464c4-2f9b-403e-8829-aefcb83b47b2" providerId="ADAL" clId="{38E21FF8-0866-419B-9B42-A97DBDB09A7E}" dt="2023-02-22T07:15:49.983" v="906" actId="478"/>
          <ac:picMkLst>
            <pc:docMk/>
            <pc:sldMk cId="697968595" sldId="407"/>
            <ac:picMk id="13" creationId="{12100175-4C1C-F2E7-D0F2-3D4B01A47E27}"/>
          </ac:picMkLst>
        </pc:picChg>
      </pc:sldChg>
      <pc:sldChg chg="modSp mod">
        <pc:chgData name="Deepashri Munishwar" userId="3e7464c4-2f9b-403e-8829-aefcb83b47b2" providerId="ADAL" clId="{38E21FF8-0866-419B-9B42-A97DBDB09A7E}" dt="2023-02-22T09:30:33.912" v="3019" actId="20577"/>
        <pc:sldMkLst>
          <pc:docMk/>
          <pc:sldMk cId="3400392326" sldId="409"/>
        </pc:sldMkLst>
        <pc:spChg chg="mod">
          <ac:chgData name="Deepashri Munishwar" userId="3e7464c4-2f9b-403e-8829-aefcb83b47b2" providerId="ADAL" clId="{38E21FF8-0866-419B-9B42-A97DBDB09A7E}" dt="2023-02-22T09:30:33.912" v="3019" actId="20577"/>
          <ac:spMkLst>
            <pc:docMk/>
            <pc:sldMk cId="3400392326" sldId="409"/>
            <ac:spMk id="9" creationId="{98B18D32-C6AE-D798-8E3D-42BE7999F6D0}"/>
          </ac:spMkLst>
        </pc:spChg>
      </pc:sldChg>
      <pc:sldChg chg="modSp mod">
        <pc:chgData name="Deepashri Munishwar" userId="3e7464c4-2f9b-403e-8829-aefcb83b47b2" providerId="ADAL" clId="{38E21FF8-0866-419B-9B42-A97DBDB09A7E}" dt="2023-02-22T05:52:28.797" v="546" actId="20577"/>
        <pc:sldMkLst>
          <pc:docMk/>
          <pc:sldMk cId="484981232" sldId="416"/>
        </pc:sldMkLst>
        <pc:graphicFrameChg chg="modGraphic">
          <ac:chgData name="Deepashri Munishwar" userId="3e7464c4-2f9b-403e-8829-aefcb83b47b2" providerId="ADAL" clId="{38E21FF8-0866-419B-9B42-A97DBDB09A7E}" dt="2023-02-22T05:52:28.797" v="546" actId="20577"/>
          <ac:graphicFrameMkLst>
            <pc:docMk/>
            <pc:sldMk cId="484981232" sldId="416"/>
            <ac:graphicFrameMk id="5" creationId="{7194C249-9C55-AA4F-5800-60E4C07C52FA}"/>
          </ac:graphicFrameMkLst>
        </pc:graphicFrameChg>
      </pc:sldChg>
      <pc:sldChg chg="addSp delSp modSp mod">
        <pc:chgData name="Deepashri Munishwar" userId="3e7464c4-2f9b-403e-8829-aefcb83b47b2" providerId="ADAL" clId="{38E21FF8-0866-419B-9B42-A97DBDB09A7E}" dt="2023-02-22T07:22:26.567" v="924" actId="20577"/>
        <pc:sldMkLst>
          <pc:docMk/>
          <pc:sldMk cId="2744914661" sldId="417"/>
        </pc:sldMkLst>
        <pc:graphicFrameChg chg="add del modGraphic">
          <ac:chgData name="Deepashri Munishwar" userId="3e7464c4-2f9b-403e-8829-aefcb83b47b2" providerId="ADAL" clId="{38E21FF8-0866-419B-9B42-A97DBDB09A7E}" dt="2023-02-22T07:22:26.567" v="924" actId="20577"/>
          <ac:graphicFrameMkLst>
            <pc:docMk/>
            <pc:sldMk cId="2744914661" sldId="417"/>
            <ac:graphicFrameMk id="18" creationId="{90866CF1-169C-25D9-7DF3-0FC6EB2C8F35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nalyticedge-my.sharepoint.com/personal/deepashrimunishwar_analytic-edge_com/Documents/Desktop/KC-SA-ExtraCare%20Media%20with%20Pivo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nalyticedge-my.sharepoint.com/personal/deepashrimunishwar_analytic-edge_com/Documents/Backup%20folder/KC-SA-Deepa/KCC%20SA%20data%20process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analyticedge-my.sharepoint.com/personal/deepashrimunishwar_analytic-edge_com/Documents/Backup%20folder/KC-SA-Deepa/KCC%20SA%20data%20processe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analyticedge-my.sharepoint.com/personal/deepashrimunishwar_analytic-edge_com/Documents/Backup%20folder/KC-SA-Deepa/Media_data/BCC%20Data%20template_%20Huggies.%20V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analyticedge-my.sharepoint.com/personal/deepashrimunishwar_analytic-edge_com/Documents/Backup%20folder/KC-SA-Deepa/Media_data/BCC%20Data%20template_%20Huggies.%20V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OneDrive%20-%20analytic-edge.com\Desktop\SA_Huggie_Media%20Data%20V3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OneDrive%20-%20analytic-edge.com\Desktop\SA_Huggie_Media%20Data%20V3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OneDrive%20-%20analytic-edge.com\Desktop\SA_Huggie_Media%20Data%20V3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OneDrive%20-%20analytic-edge.com\Desktop\SA_Huggie_Media%20Data%20V3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Extra Care TV GRPs</a:t>
            </a:r>
          </a:p>
        </c:rich>
      </c:tx>
      <c:layout>
        <c:manualLayout>
          <c:xMode val="edge"/>
          <c:yMode val="edge"/>
          <c:x val="0.47200580366279904"/>
          <c:y val="2.24590542262369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'TV  New'!$I$1</c:f>
              <c:strCache>
                <c:ptCount val="1"/>
                <c:pt idx="0">
                  <c:v>GRPs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'TV  New'!$H$2:$H$105</c:f>
              <c:numCache>
                <c:formatCode>yyyy/mm/dd</c:formatCode>
                <c:ptCount val="104"/>
                <c:pt idx="0">
                  <c:v>44115</c:v>
                </c:pt>
                <c:pt idx="1">
                  <c:v>44122</c:v>
                </c:pt>
                <c:pt idx="2">
                  <c:v>44129</c:v>
                </c:pt>
                <c:pt idx="3">
                  <c:v>44136</c:v>
                </c:pt>
                <c:pt idx="4">
                  <c:v>44143</c:v>
                </c:pt>
                <c:pt idx="5">
                  <c:v>44150</c:v>
                </c:pt>
                <c:pt idx="6">
                  <c:v>44157</c:v>
                </c:pt>
                <c:pt idx="7">
                  <c:v>44164</c:v>
                </c:pt>
                <c:pt idx="8">
                  <c:v>44171</c:v>
                </c:pt>
                <c:pt idx="9">
                  <c:v>44178</c:v>
                </c:pt>
                <c:pt idx="10">
                  <c:v>44185</c:v>
                </c:pt>
                <c:pt idx="11">
                  <c:v>44192</c:v>
                </c:pt>
                <c:pt idx="12">
                  <c:v>44199</c:v>
                </c:pt>
                <c:pt idx="13">
                  <c:v>44206</c:v>
                </c:pt>
                <c:pt idx="14">
                  <c:v>44213</c:v>
                </c:pt>
                <c:pt idx="15">
                  <c:v>44220</c:v>
                </c:pt>
                <c:pt idx="16">
                  <c:v>44227</c:v>
                </c:pt>
                <c:pt idx="17">
                  <c:v>44234</c:v>
                </c:pt>
                <c:pt idx="18">
                  <c:v>44241</c:v>
                </c:pt>
                <c:pt idx="19">
                  <c:v>44248</c:v>
                </c:pt>
                <c:pt idx="20">
                  <c:v>44255</c:v>
                </c:pt>
                <c:pt idx="21">
                  <c:v>44262</c:v>
                </c:pt>
                <c:pt idx="22">
                  <c:v>44269</c:v>
                </c:pt>
                <c:pt idx="23">
                  <c:v>44276</c:v>
                </c:pt>
                <c:pt idx="24">
                  <c:v>44283</c:v>
                </c:pt>
                <c:pt idx="25">
                  <c:v>44290</c:v>
                </c:pt>
                <c:pt idx="26">
                  <c:v>44297</c:v>
                </c:pt>
                <c:pt idx="27">
                  <c:v>44304</c:v>
                </c:pt>
                <c:pt idx="28">
                  <c:v>44311</c:v>
                </c:pt>
                <c:pt idx="29">
                  <c:v>44318</c:v>
                </c:pt>
                <c:pt idx="30">
                  <c:v>44325</c:v>
                </c:pt>
                <c:pt idx="31">
                  <c:v>44332</c:v>
                </c:pt>
                <c:pt idx="32">
                  <c:v>44339</c:v>
                </c:pt>
                <c:pt idx="33">
                  <c:v>44346</c:v>
                </c:pt>
                <c:pt idx="34">
                  <c:v>44353</c:v>
                </c:pt>
                <c:pt idx="35">
                  <c:v>44360</c:v>
                </c:pt>
                <c:pt idx="36">
                  <c:v>44367</c:v>
                </c:pt>
                <c:pt idx="37">
                  <c:v>44374</c:v>
                </c:pt>
                <c:pt idx="38">
                  <c:v>44381</c:v>
                </c:pt>
                <c:pt idx="39">
                  <c:v>44388</c:v>
                </c:pt>
                <c:pt idx="40">
                  <c:v>44395</c:v>
                </c:pt>
                <c:pt idx="41">
                  <c:v>44402</c:v>
                </c:pt>
                <c:pt idx="42">
                  <c:v>44409</c:v>
                </c:pt>
                <c:pt idx="43">
                  <c:v>44416</c:v>
                </c:pt>
                <c:pt idx="44">
                  <c:v>44423</c:v>
                </c:pt>
                <c:pt idx="45">
                  <c:v>44430</c:v>
                </c:pt>
                <c:pt idx="46">
                  <c:v>44437</c:v>
                </c:pt>
                <c:pt idx="47">
                  <c:v>44444</c:v>
                </c:pt>
                <c:pt idx="48">
                  <c:v>44451</c:v>
                </c:pt>
                <c:pt idx="49">
                  <c:v>44458</c:v>
                </c:pt>
                <c:pt idx="50">
                  <c:v>44465</c:v>
                </c:pt>
                <c:pt idx="51">
                  <c:v>44472</c:v>
                </c:pt>
                <c:pt idx="52">
                  <c:v>44479</c:v>
                </c:pt>
                <c:pt idx="53">
                  <c:v>44486</c:v>
                </c:pt>
                <c:pt idx="54">
                  <c:v>44493</c:v>
                </c:pt>
                <c:pt idx="55">
                  <c:v>44500</c:v>
                </c:pt>
                <c:pt idx="56">
                  <c:v>44507</c:v>
                </c:pt>
                <c:pt idx="57">
                  <c:v>44514</c:v>
                </c:pt>
                <c:pt idx="58">
                  <c:v>44521</c:v>
                </c:pt>
                <c:pt idx="59">
                  <c:v>44528</c:v>
                </c:pt>
                <c:pt idx="60">
                  <c:v>44535</c:v>
                </c:pt>
                <c:pt idx="61">
                  <c:v>44542</c:v>
                </c:pt>
                <c:pt idx="62">
                  <c:v>44549</c:v>
                </c:pt>
                <c:pt idx="63">
                  <c:v>44556</c:v>
                </c:pt>
                <c:pt idx="64">
                  <c:v>44563</c:v>
                </c:pt>
                <c:pt idx="65">
                  <c:v>44570</c:v>
                </c:pt>
                <c:pt idx="66">
                  <c:v>44577</c:v>
                </c:pt>
                <c:pt idx="67">
                  <c:v>44584</c:v>
                </c:pt>
                <c:pt idx="68">
                  <c:v>44591</c:v>
                </c:pt>
                <c:pt idx="69">
                  <c:v>44598</c:v>
                </c:pt>
                <c:pt idx="70">
                  <c:v>44605</c:v>
                </c:pt>
                <c:pt idx="71">
                  <c:v>44612</c:v>
                </c:pt>
                <c:pt idx="72">
                  <c:v>44619</c:v>
                </c:pt>
                <c:pt idx="73">
                  <c:v>44626</c:v>
                </c:pt>
                <c:pt idx="74">
                  <c:v>44633</c:v>
                </c:pt>
                <c:pt idx="75">
                  <c:v>44640</c:v>
                </c:pt>
                <c:pt idx="76">
                  <c:v>44647</c:v>
                </c:pt>
                <c:pt idx="77">
                  <c:v>44654</c:v>
                </c:pt>
                <c:pt idx="78">
                  <c:v>44661</c:v>
                </c:pt>
                <c:pt idx="79">
                  <c:v>44668</c:v>
                </c:pt>
                <c:pt idx="80">
                  <c:v>44675</c:v>
                </c:pt>
                <c:pt idx="81">
                  <c:v>44682</c:v>
                </c:pt>
                <c:pt idx="82">
                  <c:v>44689</c:v>
                </c:pt>
                <c:pt idx="83">
                  <c:v>44696</c:v>
                </c:pt>
                <c:pt idx="84">
                  <c:v>44703</c:v>
                </c:pt>
                <c:pt idx="85">
                  <c:v>44710</c:v>
                </c:pt>
                <c:pt idx="86">
                  <c:v>44717</c:v>
                </c:pt>
                <c:pt idx="87">
                  <c:v>44724</c:v>
                </c:pt>
                <c:pt idx="88">
                  <c:v>44731</c:v>
                </c:pt>
                <c:pt idx="89">
                  <c:v>44738</c:v>
                </c:pt>
                <c:pt idx="90">
                  <c:v>44745</c:v>
                </c:pt>
                <c:pt idx="91">
                  <c:v>44752</c:v>
                </c:pt>
                <c:pt idx="92">
                  <c:v>44759</c:v>
                </c:pt>
                <c:pt idx="93">
                  <c:v>44766</c:v>
                </c:pt>
                <c:pt idx="94">
                  <c:v>44773</c:v>
                </c:pt>
                <c:pt idx="95">
                  <c:v>44780</c:v>
                </c:pt>
                <c:pt idx="96">
                  <c:v>44787</c:v>
                </c:pt>
                <c:pt idx="97">
                  <c:v>44794</c:v>
                </c:pt>
                <c:pt idx="98">
                  <c:v>44801</c:v>
                </c:pt>
                <c:pt idx="99">
                  <c:v>44808</c:v>
                </c:pt>
                <c:pt idx="100">
                  <c:v>44815</c:v>
                </c:pt>
                <c:pt idx="101">
                  <c:v>44822</c:v>
                </c:pt>
                <c:pt idx="102">
                  <c:v>44829</c:v>
                </c:pt>
                <c:pt idx="103">
                  <c:v>44836</c:v>
                </c:pt>
              </c:numCache>
            </c:numRef>
          </c:cat>
          <c:val>
            <c:numRef>
              <c:f>'TV  New'!$I$2:$I$105</c:f>
              <c:numCache>
                <c:formatCode>_(* #,##0_);_(* \(#,##0\);_(* "-"??_);_(@_)</c:formatCode>
                <c:ptCount val="10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60.9</c:v>
                </c:pt>
                <c:pt idx="40">
                  <c:v>51.6</c:v>
                </c:pt>
                <c:pt idx="41">
                  <c:v>24.5</c:v>
                </c:pt>
                <c:pt idx="42">
                  <c:v>0</c:v>
                </c:pt>
                <c:pt idx="43">
                  <c:v>0</c:v>
                </c:pt>
                <c:pt idx="44">
                  <c:v>33.4</c:v>
                </c:pt>
                <c:pt idx="45">
                  <c:v>53.8</c:v>
                </c:pt>
                <c:pt idx="46">
                  <c:v>34.9</c:v>
                </c:pt>
                <c:pt idx="47">
                  <c:v>19.3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53.3</c:v>
                </c:pt>
                <c:pt idx="61">
                  <c:v>98.8</c:v>
                </c:pt>
                <c:pt idx="62">
                  <c:v>1.4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87.3</c:v>
                </c:pt>
                <c:pt idx="71">
                  <c:v>57</c:v>
                </c:pt>
                <c:pt idx="72">
                  <c:v>0</c:v>
                </c:pt>
                <c:pt idx="73">
                  <c:v>0</c:v>
                </c:pt>
                <c:pt idx="74">
                  <c:v>67.7</c:v>
                </c:pt>
                <c:pt idx="75">
                  <c:v>68.7</c:v>
                </c:pt>
                <c:pt idx="76">
                  <c:v>0</c:v>
                </c:pt>
                <c:pt idx="77">
                  <c:v>0</c:v>
                </c:pt>
                <c:pt idx="78">
                  <c:v>59.1</c:v>
                </c:pt>
                <c:pt idx="79">
                  <c:v>62.7</c:v>
                </c:pt>
                <c:pt idx="80">
                  <c:v>0</c:v>
                </c:pt>
                <c:pt idx="81">
                  <c:v>0</c:v>
                </c:pt>
                <c:pt idx="82">
                  <c:v>125.7</c:v>
                </c:pt>
                <c:pt idx="83">
                  <c:v>86.1</c:v>
                </c:pt>
                <c:pt idx="84">
                  <c:v>125.4</c:v>
                </c:pt>
                <c:pt idx="85">
                  <c:v>3.3</c:v>
                </c:pt>
                <c:pt idx="86">
                  <c:v>67.7</c:v>
                </c:pt>
                <c:pt idx="87">
                  <c:v>0</c:v>
                </c:pt>
                <c:pt idx="88">
                  <c:v>65.2</c:v>
                </c:pt>
                <c:pt idx="89">
                  <c:v>151.30000000000001</c:v>
                </c:pt>
                <c:pt idx="90">
                  <c:v>64.2</c:v>
                </c:pt>
                <c:pt idx="91">
                  <c:v>61.2</c:v>
                </c:pt>
                <c:pt idx="92">
                  <c:v>60</c:v>
                </c:pt>
                <c:pt idx="93">
                  <c:v>32.6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C6-4797-86BA-CE11320A1A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6126319"/>
        <c:axId val="1806116335"/>
      </c:barChart>
      <c:dateAx>
        <c:axId val="18061263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 </a:t>
                </a:r>
                <a:r>
                  <a:rPr lang="en-IN" sz="1400" b="1" dirty="0"/>
                  <a:t>Oct</a:t>
                </a:r>
                <a:r>
                  <a:rPr lang="en-IN" sz="1400" b="1" baseline="0" dirty="0"/>
                  <a:t> 2020- Sept 2022</a:t>
                </a:r>
                <a:endParaRPr lang="en-IN" sz="1400" b="1" dirty="0"/>
              </a:p>
            </c:rich>
          </c:tx>
          <c:layout>
            <c:manualLayout>
              <c:xMode val="edge"/>
              <c:yMode val="edge"/>
              <c:x val="0.44114238694189045"/>
              <c:y val="0.910163783095052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yyyy/mm/dd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6116335"/>
        <c:crosses val="autoZero"/>
        <c:auto val="1"/>
        <c:lblOffset val="100"/>
        <c:baseTimeUnit val="days"/>
      </c:dateAx>
      <c:valAx>
        <c:axId val="1806116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dirty="0"/>
                  <a:t>GRPs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612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Extracare</a:t>
            </a:r>
            <a:r>
              <a:rPr lang="en-US" dirty="0"/>
              <a:t> Video Imp</a:t>
            </a:r>
          </a:p>
        </c:rich>
      </c:tx>
      <c:layout>
        <c:manualLayout>
          <c:xMode val="edge"/>
          <c:yMode val="edge"/>
          <c:x val="0.4436985298516477"/>
          <c:y val="1.92307692307692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'OLV Processed'!$O$1</c:f>
              <c:strCache>
                <c:ptCount val="1"/>
                <c:pt idx="0">
                  <c:v>Extracare Imp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'OLV Processed'!$N$2:$N$105</c:f>
              <c:numCache>
                <c:formatCode>m/d/yyyy</c:formatCode>
                <c:ptCount val="104"/>
                <c:pt idx="0">
                  <c:v>44115</c:v>
                </c:pt>
                <c:pt idx="1">
                  <c:v>44122</c:v>
                </c:pt>
                <c:pt idx="2">
                  <c:v>44129</c:v>
                </c:pt>
                <c:pt idx="3">
                  <c:v>44136</c:v>
                </c:pt>
                <c:pt idx="4">
                  <c:v>44143</c:v>
                </c:pt>
                <c:pt idx="5">
                  <c:v>44150</c:v>
                </c:pt>
                <c:pt idx="6">
                  <c:v>44157</c:v>
                </c:pt>
                <c:pt idx="7">
                  <c:v>44164</c:v>
                </c:pt>
                <c:pt idx="8">
                  <c:v>44171</c:v>
                </c:pt>
                <c:pt idx="9">
                  <c:v>44178</c:v>
                </c:pt>
                <c:pt idx="10">
                  <c:v>44185</c:v>
                </c:pt>
                <c:pt idx="11">
                  <c:v>44192</c:v>
                </c:pt>
                <c:pt idx="12">
                  <c:v>44199</c:v>
                </c:pt>
                <c:pt idx="13">
                  <c:v>44206</c:v>
                </c:pt>
                <c:pt idx="14">
                  <c:v>44213</c:v>
                </c:pt>
                <c:pt idx="15">
                  <c:v>44220</c:v>
                </c:pt>
                <c:pt idx="16">
                  <c:v>44227</c:v>
                </c:pt>
                <c:pt idx="17">
                  <c:v>44234</c:v>
                </c:pt>
                <c:pt idx="18">
                  <c:v>44241</c:v>
                </c:pt>
                <c:pt idx="19">
                  <c:v>44248</c:v>
                </c:pt>
                <c:pt idx="20">
                  <c:v>44255</c:v>
                </c:pt>
                <c:pt idx="21">
                  <c:v>44262</c:v>
                </c:pt>
                <c:pt idx="22">
                  <c:v>44269</c:v>
                </c:pt>
                <c:pt idx="23">
                  <c:v>44276</c:v>
                </c:pt>
                <c:pt idx="24">
                  <c:v>44283</c:v>
                </c:pt>
                <c:pt idx="25">
                  <c:v>44290</c:v>
                </c:pt>
                <c:pt idx="26">
                  <c:v>44297</c:v>
                </c:pt>
                <c:pt idx="27">
                  <c:v>44304</c:v>
                </c:pt>
                <c:pt idx="28">
                  <c:v>44311</c:v>
                </c:pt>
                <c:pt idx="29">
                  <c:v>44318</c:v>
                </c:pt>
                <c:pt idx="30">
                  <c:v>44325</c:v>
                </c:pt>
                <c:pt idx="31">
                  <c:v>44332</c:v>
                </c:pt>
                <c:pt idx="32">
                  <c:v>44339</c:v>
                </c:pt>
                <c:pt idx="33">
                  <c:v>44346</c:v>
                </c:pt>
                <c:pt idx="34">
                  <c:v>44353</c:v>
                </c:pt>
                <c:pt idx="35">
                  <c:v>44360</c:v>
                </c:pt>
                <c:pt idx="36">
                  <c:v>44367</c:v>
                </c:pt>
                <c:pt idx="37">
                  <c:v>44374</c:v>
                </c:pt>
                <c:pt idx="38">
                  <c:v>44381</c:v>
                </c:pt>
                <c:pt idx="39">
                  <c:v>44388</c:v>
                </c:pt>
                <c:pt idx="40">
                  <c:v>44395</c:v>
                </c:pt>
                <c:pt idx="41">
                  <c:v>44402</c:v>
                </c:pt>
                <c:pt idx="42">
                  <c:v>44409</c:v>
                </c:pt>
                <c:pt idx="43">
                  <c:v>44416</c:v>
                </c:pt>
                <c:pt idx="44">
                  <c:v>44423</c:v>
                </c:pt>
                <c:pt idx="45">
                  <c:v>44430</c:v>
                </c:pt>
                <c:pt idx="46">
                  <c:v>44437</c:v>
                </c:pt>
                <c:pt idx="47">
                  <c:v>44444</c:v>
                </c:pt>
                <c:pt idx="48">
                  <c:v>44451</c:v>
                </c:pt>
                <c:pt idx="49">
                  <c:v>44458</c:v>
                </c:pt>
                <c:pt idx="50">
                  <c:v>44465</c:v>
                </c:pt>
                <c:pt idx="51">
                  <c:v>44472</c:v>
                </c:pt>
                <c:pt idx="52">
                  <c:v>44479</c:v>
                </c:pt>
                <c:pt idx="53">
                  <c:v>44486</c:v>
                </c:pt>
                <c:pt idx="54">
                  <c:v>44493</c:v>
                </c:pt>
                <c:pt idx="55">
                  <c:v>44500</c:v>
                </c:pt>
                <c:pt idx="56">
                  <c:v>44507</c:v>
                </c:pt>
                <c:pt idx="57">
                  <c:v>44514</c:v>
                </c:pt>
                <c:pt idx="58">
                  <c:v>44521</c:v>
                </c:pt>
                <c:pt idx="59">
                  <c:v>44528</c:v>
                </c:pt>
                <c:pt idx="60">
                  <c:v>44535</c:v>
                </c:pt>
                <c:pt idx="61">
                  <c:v>44542</c:v>
                </c:pt>
                <c:pt idx="62">
                  <c:v>44549</c:v>
                </c:pt>
                <c:pt idx="63">
                  <c:v>44556</c:v>
                </c:pt>
                <c:pt idx="64">
                  <c:v>44563</c:v>
                </c:pt>
                <c:pt idx="65">
                  <c:v>44570</c:v>
                </c:pt>
                <c:pt idx="66">
                  <c:v>44577</c:v>
                </c:pt>
                <c:pt idx="67">
                  <c:v>44584</c:v>
                </c:pt>
                <c:pt idx="68">
                  <c:v>44591</c:v>
                </c:pt>
                <c:pt idx="69">
                  <c:v>44598</c:v>
                </c:pt>
                <c:pt idx="70">
                  <c:v>44605</c:v>
                </c:pt>
                <c:pt idx="71">
                  <c:v>44612</c:v>
                </c:pt>
                <c:pt idx="72">
                  <c:v>44619</c:v>
                </c:pt>
                <c:pt idx="73">
                  <c:v>44626</c:v>
                </c:pt>
                <c:pt idx="74">
                  <c:v>44633</c:v>
                </c:pt>
                <c:pt idx="75">
                  <c:v>44640</c:v>
                </c:pt>
                <c:pt idx="76">
                  <c:v>44647</c:v>
                </c:pt>
                <c:pt idx="77">
                  <c:v>44654</c:v>
                </c:pt>
                <c:pt idx="78">
                  <c:v>44661</c:v>
                </c:pt>
                <c:pt idx="79">
                  <c:v>44668</c:v>
                </c:pt>
                <c:pt idx="80">
                  <c:v>44675</c:v>
                </c:pt>
                <c:pt idx="81">
                  <c:v>44682</c:v>
                </c:pt>
                <c:pt idx="82">
                  <c:v>44689</c:v>
                </c:pt>
                <c:pt idx="83">
                  <c:v>44696</c:v>
                </c:pt>
                <c:pt idx="84">
                  <c:v>44703</c:v>
                </c:pt>
                <c:pt idx="85">
                  <c:v>44710</c:v>
                </c:pt>
                <c:pt idx="86">
                  <c:v>44717</c:v>
                </c:pt>
                <c:pt idx="87">
                  <c:v>44724</c:v>
                </c:pt>
                <c:pt idx="88">
                  <c:v>44731</c:v>
                </c:pt>
                <c:pt idx="89">
                  <c:v>44738</c:v>
                </c:pt>
                <c:pt idx="90">
                  <c:v>44745</c:v>
                </c:pt>
                <c:pt idx="91">
                  <c:v>44752</c:v>
                </c:pt>
                <c:pt idx="92">
                  <c:v>44759</c:v>
                </c:pt>
                <c:pt idx="93">
                  <c:v>44766</c:v>
                </c:pt>
                <c:pt idx="94">
                  <c:v>44773</c:v>
                </c:pt>
                <c:pt idx="95">
                  <c:v>44780</c:v>
                </c:pt>
                <c:pt idx="96">
                  <c:v>44787</c:v>
                </c:pt>
                <c:pt idx="97">
                  <c:v>44794</c:v>
                </c:pt>
                <c:pt idx="98">
                  <c:v>44801</c:v>
                </c:pt>
                <c:pt idx="99">
                  <c:v>44808</c:v>
                </c:pt>
                <c:pt idx="100">
                  <c:v>44815</c:v>
                </c:pt>
                <c:pt idx="101">
                  <c:v>44822</c:v>
                </c:pt>
                <c:pt idx="102">
                  <c:v>44829</c:v>
                </c:pt>
                <c:pt idx="103">
                  <c:v>44836</c:v>
                </c:pt>
              </c:numCache>
            </c:numRef>
          </c:cat>
          <c:val>
            <c:numRef>
              <c:f>'OLV Processed'!$O$2:$O$105</c:f>
              <c:numCache>
                <c:formatCode>#,##0</c:formatCode>
                <c:ptCount val="10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288055</c:v>
                </c:pt>
                <c:pt idx="44">
                  <c:v>409980</c:v>
                </c:pt>
                <c:pt idx="45">
                  <c:v>465618</c:v>
                </c:pt>
                <c:pt idx="46">
                  <c:v>833556</c:v>
                </c:pt>
                <c:pt idx="47">
                  <c:v>616442</c:v>
                </c:pt>
                <c:pt idx="48">
                  <c:v>402793</c:v>
                </c:pt>
                <c:pt idx="49">
                  <c:v>549730</c:v>
                </c:pt>
                <c:pt idx="50">
                  <c:v>551986</c:v>
                </c:pt>
                <c:pt idx="51">
                  <c:v>388336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194665</c:v>
                </c:pt>
                <c:pt idx="65">
                  <c:v>701788</c:v>
                </c:pt>
                <c:pt idx="66">
                  <c:v>704276</c:v>
                </c:pt>
                <c:pt idx="67">
                  <c:v>664930</c:v>
                </c:pt>
                <c:pt idx="68">
                  <c:v>222543</c:v>
                </c:pt>
                <c:pt idx="69">
                  <c:v>0</c:v>
                </c:pt>
                <c:pt idx="70">
                  <c:v>0</c:v>
                </c:pt>
                <c:pt idx="71">
                  <c:v>552298</c:v>
                </c:pt>
                <c:pt idx="72">
                  <c:v>1206841</c:v>
                </c:pt>
                <c:pt idx="73">
                  <c:v>600893</c:v>
                </c:pt>
                <c:pt idx="74">
                  <c:v>512488</c:v>
                </c:pt>
                <c:pt idx="75">
                  <c:v>490001</c:v>
                </c:pt>
                <c:pt idx="76">
                  <c:v>488720</c:v>
                </c:pt>
                <c:pt idx="77">
                  <c:v>488145</c:v>
                </c:pt>
                <c:pt idx="78">
                  <c:v>549183</c:v>
                </c:pt>
                <c:pt idx="79">
                  <c:v>539032</c:v>
                </c:pt>
                <c:pt idx="80">
                  <c:v>496677</c:v>
                </c:pt>
                <c:pt idx="81">
                  <c:v>423292</c:v>
                </c:pt>
                <c:pt idx="82">
                  <c:v>172089</c:v>
                </c:pt>
                <c:pt idx="83">
                  <c:v>521901</c:v>
                </c:pt>
                <c:pt idx="84">
                  <c:v>527945</c:v>
                </c:pt>
                <c:pt idx="85">
                  <c:v>522247</c:v>
                </c:pt>
                <c:pt idx="86">
                  <c:v>185383</c:v>
                </c:pt>
                <c:pt idx="87">
                  <c:v>560283</c:v>
                </c:pt>
                <c:pt idx="88">
                  <c:v>856493</c:v>
                </c:pt>
                <c:pt idx="89">
                  <c:v>835211</c:v>
                </c:pt>
                <c:pt idx="90">
                  <c:v>554234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8F-430E-B9DC-A32868C772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79889903"/>
        <c:axId val="1379887407"/>
      </c:lineChart>
      <c:dateAx>
        <c:axId val="13798899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Oct</a:t>
                </a:r>
                <a:r>
                  <a:rPr lang="en-IN" baseline="0" dirty="0"/>
                  <a:t> 2020-Sept 2021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9887407"/>
        <c:crosses val="autoZero"/>
        <c:auto val="1"/>
        <c:lblOffset val="100"/>
        <c:baseTimeUnit val="days"/>
      </c:dateAx>
      <c:valAx>
        <c:axId val="1379887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Impressions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9889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 Extra Care FB Imp </a:t>
            </a:r>
          </a:p>
        </c:rich>
      </c:tx>
      <c:layout>
        <c:manualLayout>
          <c:xMode val="edge"/>
          <c:yMode val="edge"/>
          <c:x val="0.43545350455016757"/>
          <c:y val="1.92307692307692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'Social Processed'!$O$1</c:f>
              <c:strCache>
                <c:ptCount val="1"/>
                <c:pt idx="0">
                  <c:v> Extracare Imp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'Social Processed'!$N$2:$N$105</c:f>
              <c:numCache>
                <c:formatCode>m/d/yyyy</c:formatCode>
                <c:ptCount val="104"/>
                <c:pt idx="0">
                  <c:v>44115</c:v>
                </c:pt>
                <c:pt idx="1">
                  <c:v>44122</c:v>
                </c:pt>
                <c:pt idx="2">
                  <c:v>44129</c:v>
                </c:pt>
                <c:pt idx="3">
                  <c:v>44136</c:v>
                </c:pt>
                <c:pt idx="4">
                  <c:v>44143</c:v>
                </c:pt>
                <c:pt idx="5">
                  <c:v>44150</c:v>
                </c:pt>
                <c:pt idx="6">
                  <c:v>44157</c:v>
                </c:pt>
                <c:pt idx="7">
                  <c:v>44164</c:v>
                </c:pt>
                <c:pt idx="8">
                  <c:v>44171</c:v>
                </c:pt>
                <c:pt idx="9">
                  <c:v>44178</c:v>
                </c:pt>
                <c:pt idx="10">
                  <c:v>44185</c:v>
                </c:pt>
                <c:pt idx="11">
                  <c:v>44192</c:v>
                </c:pt>
                <c:pt idx="12">
                  <c:v>44199</c:v>
                </c:pt>
                <c:pt idx="13">
                  <c:v>44206</c:v>
                </c:pt>
                <c:pt idx="14">
                  <c:v>44213</c:v>
                </c:pt>
                <c:pt idx="15">
                  <c:v>44220</c:v>
                </c:pt>
                <c:pt idx="16">
                  <c:v>44227</c:v>
                </c:pt>
                <c:pt idx="17">
                  <c:v>44234</c:v>
                </c:pt>
                <c:pt idx="18">
                  <c:v>44241</c:v>
                </c:pt>
                <c:pt idx="19">
                  <c:v>44248</c:v>
                </c:pt>
                <c:pt idx="20">
                  <c:v>44255</c:v>
                </c:pt>
                <c:pt idx="21">
                  <c:v>44262</c:v>
                </c:pt>
                <c:pt idx="22">
                  <c:v>44269</c:v>
                </c:pt>
                <c:pt idx="23">
                  <c:v>44276</c:v>
                </c:pt>
                <c:pt idx="24">
                  <c:v>44283</c:v>
                </c:pt>
                <c:pt idx="25">
                  <c:v>44290</c:v>
                </c:pt>
                <c:pt idx="26">
                  <c:v>44297</c:v>
                </c:pt>
                <c:pt idx="27">
                  <c:v>44304</c:v>
                </c:pt>
                <c:pt idx="28">
                  <c:v>44311</c:v>
                </c:pt>
                <c:pt idx="29">
                  <c:v>44318</c:v>
                </c:pt>
                <c:pt idx="30">
                  <c:v>44325</c:v>
                </c:pt>
                <c:pt idx="31">
                  <c:v>44332</c:v>
                </c:pt>
                <c:pt idx="32">
                  <c:v>44339</c:v>
                </c:pt>
                <c:pt idx="33">
                  <c:v>44346</c:v>
                </c:pt>
                <c:pt idx="34">
                  <c:v>44353</c:v>
                </c:pt>
                <c:pt idx="35">
                  <c:v>44360</c:v>
                </c:pt>
                <c:pt idx="36">
                  <c:v>44367</c:v>
                </c:pt>
                <c:pt idx="37">
                  <c:v>44374</c:v>
                </c:pt>
                <c:pt idx="38">
                  <c:v>44381</c:v>
                </c:pt>
                <c:pt idx="39">
                  <c:v>44388</c:v>
                </c:pt>
                <c:pt idx="40">
                  <c:v>44395</c:v>
                </c:pt>
                <c:pt idx="41">
                  <c:v>44402</c:v>
                </c:pt>
                <c:pt idx="42">
                  <c:v>44409</c:v>
                </c:pt>
                <c:pt idx="43">
                  <c:v>44416</c:v>
                </c:pt>
                <c:pt idx="44">
                  <c:v>44423</c:v>
                </c:pt>
                <c:pt idx="45">
                  <c:v>44430</c:v>
                </c:pt>
                <c:pt idx="46">
                  <c:v>44437</c:v>
                </c:pt>
                <c:pt idx="47">
                  <c:v>44444</c:v>
                </c:pt>
                <c:pt idx="48">
                  <c:v>44451</c:v>
                </c:pt>
                <c:pt idx="49">
                  <c:v>44458</c:v>
                </c:pt>
                <c:pt idx="50">
                  <c:v>44465</c:v>
                </c:pt>
                <c:pt idx="51">
                  <c:v>44472</c:v>
                </c:pt>
                <c:pt idx="52">
                  <c:v>44479</c:v>
                </c:pt>
                <c:pt idx="53">
                  <c:v>44486</c:v>
                </c:pt>
                <c:pt idx="54">
                  <c:v>44493</c:v>
                </c:pt>
                <c:pt idx="55">
                  <c:v>44500</c:v>
                </c:pt>
                <c:pt idx="56">
                  <c:v>44507</c:v>
                </c:pt>
                <c:pt idx="57">
                  <c:v>44514</c:v>
                </c:pt>
                <c:pt idx="58">
                  <c:v>44521</c:v>
                </c:pt>
                <c:pt idx="59">
                  <c:v>44528</c:v>
                </c:pt>
                <c:pt idx="60">
                  <c:v>44535</c:v>
                </c:pt>
                <c:pt idx="61">
                  <c:v>44542</c:v>
                </c:pt>
                <c:pt idx="62">
                  <c:v>44549</c:v>
                </c:pt>
                <c:pt idx="63">
                  <c:v>44556</c:v>
                </c:pt>
                <c:pt idx="64">
                  <c:v>44563</c:v>
                </c:pt>
                <c:pt idx="65">
                  <c:v>44570</c:v>
                </c:pt>
                <c:pt idx="66">
                  <c:v>44577</c:v>
                </c:pt>
                <c:pt idx="67">
                  <c:v>44584</c:v>
                </c:pt>
                <c:pt idx="68">
                  <c:v>44591</c:v>
                </c:pt>
                <c:pt idx="69">
                  <c:v>44598</c:v>
                </c:pt>
                <c:pt idx="70">
                  <c:v>44605</c:v>
                </c:pt>
                <c:pt idx="71">
                  <c:v>44612</c:v>
                </c:pt>
                <c:pt idx="72">
                  <c:v>44619</c:v>
                </c:pt>
                <c:pt idx="73">
                  <c:v>44626</c:v>
                </c:pt>
                <c:pt idx="74">
                  <c:v>44633</c:v>
                </c:pt>
                <c:pt idx="75">
                  <c:v>44640</c:v>
                </c:pt>
                <c:pt idx="76">
                  <c:v>44647</c:v>
                </c:pt>
                <c:pt idx="77">
                  <c:v>44654</c:v>
                </c:pt>
                <c:pt idx="78">
                  <c:v>44661</c:v>
                </c:pt>
                <c:pt idx="79">
                  <c:v>44668</c:v>
                </c:pt>
                <c:pt idx="80">
                  <c:v>44675</c:v>
                </c:pt>
                <c:pt idx="81">
                  <c:v>44682</c:v>
                </c:pt>
                <c:pt idx="82">
                  <c:v>44689</c:v>
                </c:pt>
                <c:pt idx="83">
                  <c:v>44696</c:v>
                </c:pt>
                <c:pt idx="84">
                  <c:v>44703</c:v>
                </c:pt>
                <c:pt idx="85">
                  <c:v>44710</c:v>
                </c:pt>
                <c:pt idx="86">
                  <c:v>44717</c:v>
                </c:pt>
                <c:pt idx="87">
                  <c:v>44724</c:v>
                </c:pt>
                <c:pt idx="88">
                  <c:v>44731</c:v>
                </c:pt>
                <c:pt idx="89">
                  <c:v>44738</c:v>
                </c:pt>
                <c:pt idx="90">
                  <c:v>44745</c:v>
                </c:pt>
                <c:pt idx="91">
                  <c:v>44752</c:v>
                </c:pt>
                <c:pt idx="92">
                  <c:v>44759</c:v>
                </c:pt>
                <c:pt idx="93">
                  <c:v>44766</c:v>
                </c:pt>
                <c:pt idx="94">
                  <c:v>44773</c:v>
                </c:pt>
                <c:pt idx="95">
                  <c:v>44780</c:v>
                </c:pt>
                <c:pt idx="96">
                  <c:v>44787</c:v>
                </c:pt>
                <c:pt idx="97">
                  <c:v>44794</c:v>
                </c:pt>
                <c:pt idx="98">
                  <c:v>44801</c:v>
                </c:pt>
                <c:pt idx="99">
                  <c:v>44808</c:v>
                </c:pt>
                <c:pt idx="100">
                  <c:v>44815</c:v>
                </c:pt>
                <c:pt idx="101">
                  <c:v>44822</c:v>
                </c:pt>
                <c:pt idx="102">
                  <c:v>44829</c:v>
                </c:pt>
                <c:pt idx="103">
                  <c:v>44836</c:v>
                </c:pt>
              </c:numCache>
            </c:numRef>
          </c:cat>
          <c:val>
            <c:numRef>
              <c:f>'Social Processed'!$O$2:$O$105</c:f>
              <c:numCache>
                <c:formatCode>_(* #,##0_);_(* \(#,##0\);_(* "-"??_);_(@_)</c:formatCode>
                <c:ptCount val="10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3111933</c:v>
                </c:pt>
                <c:pt idx="39">
                  <c:v>4855625</c:v>
                </c:pt>
                <c:pt idx="40">
                  <c:v>4679729</c:v>
                </c:pt>
                <c:pt idx="41">
                  <c:v>5005518</c:v>
                </c:pt>
                <c:pt idx="42">
                  <c:v>4132323</c:v>
                </c:pt>
                <c:pt idx="43">
                  <c:v>5411660</c:v>
                </c:pt>
                <c:pt idx="44">
                  <c:v>3299183</c:v>
                </c:pt>
                <c:pt idx="45">
                  <c:v>2659640</c:v>
                </c:pt>
                <c:pt idx="46">
                  <c:v>2811904</c:v>
                </c:pt>
                <c:pt idx="47">
                  <c:v>3694249</c:v>
                </c:pt>
                <c:pt idx="48">
                  <c:v>3269439</c:v>
                </c:pt>
                <c:pt idx="49">
                  <c:v>3018004</c:v>
                </c:pt>
                <c:pt idx="50">
                  <c:v>3740225</c:v>
                </c:pt>
                <c:pt idx="51">
                  <c:v>3853831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1772083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1891518</c:v>
                </c:pt>
                <c:pt idx="65">
                  <c:v>4866880</c:v>
                </c:pt>
                <c:pt idx="66">
                  <c:v>3768017</c:v>
                </c:pt>
                <c:pt idx="67">
                  <c:v>3602065</c:v>
                </c:pt>
                <c:pt idx="68">
                  <c:v>3485901</c:v>
                </c:pt>
                <c:pt idx="69">
                  <c:v>472601</c:v>
                </c:pt>
                <c:pt idx="70">
                  <c:v>0</c:v>
                </c:pt>
                <c:pt idx="71">
                  <c:v>4281089</c:v>
                </c:pt>
                <c:pt idx="72">
                  <c:v>7563844</c:v>
                </c:pt>
                <c:pt idx="73">
                  <c:v>4660765</c:v>
                </c:pt>
                <c:pt idx="74">
                  <c:v>5074560</c:v>
                </c:pt>
                <c:pt idx="75">
                  <c:v>8555318</c:v>
                </c:pt>
                <c:pt idx="76">
                  <c:v>9647986</c:v>
                </c:pt>
                <c:pt idx="77">
                  <c:v>8159504</c:v>
                </c:pt>
                <c:pt idx="78">
                  <c:v>4410983</c:v>
                </c:pt>
                <c:pt idx="79">
                  <c:v>4473429</c:v>
                </c:pt>
                <c:pt idx="80">
                  <c:v>4482296</c:v>
                </c:pt>
                <c:pt idx="81">
                  <c:v>5083525</c:v>
                </c:pt>
                <c:pt idx="82">
                  <c:v>6444283</c:v>
                </c:pt>
                <c:pt idx="83">
                  <c:v>7459528</c:v>
                </c:pt>
                <c:pt idx="84">
                  <c:v>5460394</c:v>
                </c:pt>
                <c:pt idx="85">
                  <c:v>6427645</c:v>
                </c:pt>
                <c:pt idx="86">
                  <c:v>4725976</c:v>
                </c:pt>
                <c:pt idx="87">
                  <c:v>4890324</c:v>
                </c:pt>
                <c:pt idx="88">
                  <c:v>4495568</c:v>
                </c:pt>
                <c:pt idx="89">
                  <c:v>8617360</c:v>
                </c:pt>
                <c:pt idx="90">
                  <c:v>3948636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74-4631-8021-1C451FF41A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9579711"/>
        <c:axId val="669576383"/>
      </c:lineChart>
      <c:dateAx>
        <c:axId val="669579711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9576383"/>
        <c:crosses val="autoZero"/>
        <c:auto val="1"/>
        <c:lblOffset val="100"/>
        <c:baseTimeUnit val="days"/>
      </c:dateAx>
      <c:valAx>
        <c:axId val="66957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95797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756789804338524E-2"/>
          <c:y val="0.10637775541708591"/>
          <c:w val="0.87209455830002636"/>
          <c:h val="0.74380018284031257"/>
        </c:manualLayout>
      </c:layout>
      <c:lineChart>
        <c:grouping val="standard"/>
        <c:varyColors val="0"/>
        <c:ser>
          <c:idx val="0"/>
          <c:order val="0"/>
          <c:tx>
            <c:strRef>
              <c:f>Display!$J$2</c:f>
              <c:strCache>
                <c:ptCount val="1"/>
                <c:pt idx="0">
                  <c:v>Extra Care Display Imp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Display!$I$3:$I$106</c:f>
              <c:numCache>
                <c:formatCode>m/d/yyyy</c:formatCode>
                <c:ptCount val="104"/>
                <c:pt idx="0">
                  <c:v>44115</c:v>
                </c:pt>
                <c:pt idx="1">
                  <c:v>44122</c:v>
                </c:pt>
                <c:pt idx="2">
                  <c:v>44129</c:v>
                </c:pt>
                <c:pt idx="3">
                  <c:v>44136</c:v>
                </c:pt>
                <c:pt idx="4">
                  <c:v>44143</c:v>
                </c:pt>
                <c:pt idx="5">
                  <c:v>44150</c:v>
                </c:pt>
                <c:pt idx="6">
                  <c:v>44157</c:v>
                </c:pt>
                <c:pt idx="7">
                  <c:v>44164</c:v>
                </c:pt>
                <c:pt idx="8">
                  <c:v>44171</c:v>
                </c:pt>
                <c:pt idx="9">
                  <c:v>44178</c:v>
                </c:pt>
                <c:pt idx="10">
                  <c:v>44185</c:v>
                </c:pt>
                <c:pt idx="11">
                  <c:v>44192</c:v>
                </c:pt>
                <c:pt idx="12">
                  <c:v>44199</c:v>
                </c:pt>
                <c:pt idx="13">
                  <c:v>44206</c:v>
                </c:pt>
                <c:pt idx="14">
                  <c:v>44213</c:v>
                </c:pt>
                <c:pt idx="15">
                  <c:v>44220</c:v>
                </c:pt>
                <c:pt idx="16">
                  <c:v>44227</c:v>
                </c:pt>
                <c:pt idx="17">
                  <c:v>44234</c:v>
                </c:pt>
                <c:pt idx="18">
                  <c:v>44241</c:v>
                </c:pt>
                <c:pt idx="19">
                  <c:v>44248</c:v>
                </c:pt>
                <c:pt idx="20">
                  <c:v>44255</c:v>
                </c:pt>
                <c:pt idx="21">
                  <c:v>44262</c:v>
                </c:pt>
                <c:pt idx="22">
                  <c:v>44269</c:v>
                </c:pt>
                <c:pt idx="23">
                  <c:v>44276</c:v>
                </c:pt>
                <c:pt idx="24">
                  <c:v>44283</c:v>
                </c:pt>
                <c:pt idx="25">
                  <c:v>44290</c:v>
                </c:pt>
                <c:pt idx="26">
                  <c:v>44297</c:v>
                </c:pt>
                <c:pt idx="27">
                  <c:v>44304</c:v>
                </c:pt>
                <c:pt idx="28">
                  <c:v>44311</c:v>
                </c:pt>
                <c:pt idx="29">
                  <c:v>44318</c:v>
                </c:pt>
                <c:pt idx="30">
                  <c:v>44325</c:v>
                </c:pt>
                <c:pt idx="31">
                  <c:v>44332</c:v>
                </c:pt>
                <c:pt idx="32">
                  <c:v>44339</c:v>
                </c:pt>
                <c:pt idx="33">
                  <c:v>44346</c:v>
                </c:pt>
                <c:pt idx="34">
                  <c:v>44353</c:v>
                </c:pt>
                <c:pt idx="35">
                  <c:v>44360</c:v>
                </c:pt>
                <c:pt idx="36">
                  <c:v>44367</c:v>
                </c:pt>
                <c:pt idx="37">
                  <c:v>44374</c:v>
                </c:pt>
                <c:pt idx="38">
                  <c:v>44381</c:v>
                </c:pt>
                <c:pt idx="39">
                  <c:v>44388</c:v>
                </c:pt>
                <c:pt idx="40">
                  <c:v>44395</c:v>
                </c:pt>
                <c:pt idx="41">
                  <c:v>44402</c:v>
                </c:pt>
                <c:pt idx="42">
                  <c:v>44409</c:v>
                </c:pt>
                <c:pt idx="43">
                  <c:v>44416</c:v>
                </c:pt>
                <c:pt idx="44">
                  <c:v>44423</c:v>
                </c:pt>
                <c:pt idx="45">
                  <c:v>44430</c:v>
                </c:pt>
                <c:pt idx="46">
                  <c:v>44437</c:v>
                </c:pt>
                <c:pt idx="47">
                  <c:v>44444</c:v>
                </c:pt>
                <c:pt idx="48">
                  <c:v>44451</c:v>
                </c:pt>
                <c:pt idx="49">
                  <c:v>44458</c:v>
                </c:pt>
                <c:pt idx="50">
                  <c:v>44465</c:v>
                </c:pt>
                <c:pt idx="51">
                  <c:v>44472</c:v>
                </c:pt>
                <c:pt idx="52">
                  <c:v>44479</c:v>
                </c:pt>
                <c:pt idx="53">
                  <c:v>44486</c:v>
                </c:pt>
                <c:pt idx="54">
                  <c:v>44493</c:v>
                </c:pt>
                <c:pt idx="55">
                  <c:v>44500</c:v>
                </c:pt>
                <c:pt idx="56">
                  <c:v>44507</c:v>
                </c:pt>
                <c:pt idx="57">
                  <c:v>44514</c:v>
                </c:pt>
                <c:pt idx="58">
                  <c:v>44521</c:v>
                </c:pt>
                <c:pt idx="59">
                  <c:v>44528</c:v>
                </c:pt>
                <c:pt idx="60">
                  <c:v>44535</c:v>
                </c:pt>
                <c:pt idx="61">
                  <c:v>44542</c:v>
                </c:pt>
                <c:pt idx="62">
                  <c:v>44549</c:v>
                </c:pt>
                <c:pt idx="63">
                  <c:v>44556</c:v>
                </c:pt>
                <c:pt idx="64">
                  <c:v>44563</c:v>
                </c:pt>
                <c:pt idx="65">
                  <c:v>44570</c:v>
                </c:pt>
                <c:pt idx="66">
                  <c:v>44577</c:v>
                </c:pt>
                <c:pt idx="67">
                  <c:v>44584</c:v>
                </c:pt>
                <c:pt idx="68">
                  <c:v>44591</c:v>
                </c:pt>
                <c:pt idx="69">
                  <c:v>44598</c:v>
                </c:pt>
                <c:pt idx="70">
                  <c:v>44605</c:v>
                </c:pt>
                <c:pt idx="71">
                  <c:v>44612</c:v>
                </c:pt>
                <c:pt idx="72">
                  <c:v>44619</c:v>
                </c:pt>
                <c:pt idx="73">
                  <c:v>44626</c:v>
                </c:pt>
                <c:pt idx="74">
                  <c:v>44633</c:v>
                </c:pt>
                <c:pt idx="75">
                  <c:v>44640</c:v>
                </c:pt>
                <c:pt idx="76">
                  <c:v>44647</c:v>
                </c:pt>
                <c:pt idx="77">
                  <c:v>44654</c:v>
                </c:pt>
                <c:pt idx="78">
                  <c:v>44661</c:v>
                </c:pt>
                <c:pt idx="79">
                  <c:v>44668</c:v>
                </c:pt>
                <c:pt idx="80">
                  <c:v>44675</c:v>
                </c:pt>
                <c:pt idx="81">
                  <c:v>44682</c:v>
                </c:pt>
                <c:pt idx="82">
                  <c:v>44689</c:v>
                </c:pt>
                <c:pt idx="83">
                  <c:v>44696</c:v>
                </c:pt>
                <c:pt idx="84">
                  <c:v>44703</c:v>
                </c:pt>
                <c:pt idx="85">
                  <c:v>44710</c:v>
                </c:pt>
                <c:pt idx="86">
                  <c:v>44717</c:v>
                </c:pt>
                <c:pt idx="87">
                  <c:v>44724</c:v>
                </c:pt>
                <c:pt idx="88">
                  <c:v>44731</c:v>
                </c:pt>
                <c:pt idx="89">
                  <c:v>44738</c:v>
                </c:pt>
                <c:pt idx="90">
                  <c:v>44745</c:v>
                </c:pt>
                <c:pt idx="91">
                  <c:v>44752</c:v>
                </c:pt>
                <c:pt idx="92">
                  <c:v>44759</c:v>
                </c:pt>
                <c:pt idx="93">
                  <c:v>44766</c:v>
                </c:pt>
                <c:pt idx="94">
                  <c:v>44773</c:v>
                </c:pt>
                <c:pt idx="95">
                  <c:v>44780</c:v>
                </c:pt>
                <c:pt idx="96">
                  <c:v>44787</c:v>
                </c:pt>
                <c:pt idx="97">
                  <c:v>44794</c:v>
                </c:pt>
                <c:pt idx="98">
                  <c:v>44801</c:v>
                </c:pt>
                <c:pt idx="99">
                  <c:v>44808</c:v>
                </c:pt>
                <c:pt idx="100">
                  <c:v>44815</c:v>
                </c:pt>
                <c:pt idx="101">
                  <c:v>44822</c:v>
                </c:pt>
                <c:pt idx="102">
                  <c:v>44829</c:v>
                </c:pt>
                <c:pt idx="103">
                  <c:v>44836</c:v>
                </c:pt>
              </c:numCache>
            </c:numRef>
          </c:cat>
          <c:val>
            <c:numRef>
              <c:f>Display!$J$3:$J$106</c:f>
              <c:numCache>
                <c:formatCode>_-* #,##0_-;\-* #,##0_-;_-* "-"??_-;_-@_-</c:formatCode>
                <c:ptCount val="10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3155873.75</c:v>
                </c:pt>
                <c:pt idx="40">
                  <c:v>3155873.75</c:v>
                </c:pt>
                <c:pt idx="41">
                  <c:v>3155873.75</c:v>
                </c:pt>
                <c:pt idx="42">
                  <c:v>3155873.75</c:v>
                </c:pt>
                <c:pt idx="43">
                  <c:v>1845615</c:v>
                </c:pt>
                <c:pt idx="44">
                  <c:v>1845615</c:v>
                </c:pt>
                <c:pt idx="45">
                  <c:v>1845615</c:v>
                </c:pt>
                <c:pt idx="46">
                  <c:v>1845615</c:v>
                </c:pt>
                <c:pt idx="47">
                  <c:v>782516.8</c:v>
                </c:pt>
                <c:pt idx="48">
                  <c:v>782516.8</c:v>
                </c:pt>
                <c:pt idx="49">
                  <c:v>782516.8</c:v>
                </c:pt>
                <c:pt idx="50">
                  <c:v>782516.8</c:v>
                </c:pt>
                <c:pt idx="51">
                  <c:v>782516.8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1121909.25</c:v>
                </c:pt>
                <c:pt idx="66">
                  <c:v>1121909.25</c:v>
                </c:pt>
                <c:pt idx="67">
                  <c:v>1121909.25</c:v>
                </c:pt>
                <c:pt idx="68">
                  <c:v>1121909.25</c:v>
                </c:pt>
                <c:pt idx="69">
                  <c:v>614991.25</c:v>
                </c:pt>
                <c:pt idx="70">
                  <c:v>614991.25</c:v>
                </c:pt>
                <c:pt idx="71">
                  <c:v>614991.25</c:v>
                </c:pt>
                <c:pt idx="72">
                  <c:v>614991.25</c:v>
                </c:pt>
                <c:pt idx="73">
                  <c:v>902420</c:v>
                </c:pt>
                <c:pt idx="74">
                  <c:v>902420</c:v>
                </c:pt>
                <c:pt idx="75">
                  <c:v>902420</c:v>
                </c:pt>
                <c:pt idx="76">
                  <c:v>902420</c:v>
                </c:pt>
                <c:pt idx="77">
                  <c:v>902420</c:v>
                </c:pt>
                <c:pt idx="78">
                  <c:v>743932.75</c:v>
                </c:pt>
                <c:pt idx="79">
                  <c:v>743932.75</c:v>
                </c:pt>
                <c:pt idx="80">
                  <c:v>743932.75</c:v>
                </c:pt>
                <c:pt idx="81">
                  <c:v>743932.75</c:v>
                </c:pt>
                <c:pt idx="82">
                  <c:v>762803</c:v>
                </c:pt>
                <c:pt idx="83">
                  <c:v>762803</c:v>
                </c:pt>
                <c:pt idx="84">
                  <c:v>762803</c:v>
                </c:pt>
                <c:pt idx="85">
                  <c:v>762803</c:v>
                </c:pt>
                <c:pt idx="86">
                  <c:v>1639963.2</c:v>
                </c:pt>
                <c:pt idx="87">
                  <c:v>1639963.2</c:v>
                </c:pt>
                <c:pt idx="88">
                  <c:v>1639963.2</c:v>
                </c:pt>
                <c:pt idx="89">
                  <c:v>1639963.2</c:v>
                </c:pt>
                <c:pt idx="90">
                  <c:v>1639963.2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ED-4AAE-BF8C-094793F33D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6976879"/>
        <c:axId val="706994351"/>
      </c:lineChart>
      <c:dateAx>
        <c:axId val="706976879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6994351"/>
        <c:crosses val="autoZero"/>
        <c:auto val="1"/>
        <c:lblOffset val="100"/>
        <c:baseTimeUnit val="days"/>
      </c:dateAx>
      <c:valAx>
        <c:axId val="706994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dirty="0"/>
                  <a:t>Impressions</a:t>
                </a:r>
              </a:p>
            </c:rich>
          </c:tx>
          <c:layout>
            <c:manualLayout>
              <c:xMode val="edge"/>
              <c:yMode val="edge"/>
              <c:x val="1.3570009472534597E-2"/>
              <c:y val="0.397520546489753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69768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Extra Care Search Imp</a:t>
            </a:r>
          </a:p>
        </c:rich>
      </c:tx>
      <c:layout>
        <c:manualLayout>
          <c:xMode val="edge"/>
          <c:yMode val="edge"/>
          <c:x val="0.40682685528872631"/>
          <c:y val="1.2699761879464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756789804338524E-2"/>
          <c:y val="0.10637775541708591"/>
          <c:w val="0.87209455830002636"/>
          <c:h val="0.74380018284031257"/>
        </c:manualLayout>
      </c:layout>
      <c:lineChart>
        <c:grouping val="standard"/>
        <c:varyColors val="0"/>
        <c:ser>
          <c:idx val="0"/>
          <c:order val="0"/>
          <c:tx>
            <c:strRef>
              <c:f>Display!$J$2</c:f>
              <c:strCache>
                <c:ptCount val="1"/>
                <c:pt idx="0">
                  <c:v>Extra Care Display Imp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Display!$I$3:$I$106</c:f>
              <c:numCache>
                <c:formatCode>m/d/yyyy</c:formatCode>
                <c:ptCount val="104"/>
                <c:pt idx="0">
                  <c:v>44115</c:v>
                </c:pt>
                <c:pt idx="1">
                  <c:v>44122</c:v>
                </c:pt>
                <c:pt idx="2">
                  <c:v>44129</c:v>
                </c:pt>
                <c:pt idx="3">
                  <c:v>44136</c:v>
                </c:pt>
                <c:pt idx="4">
                  <c:v>44143</c:v>
                </c:pt>
                <c:pt idx="5">
                  <c:v>44150</c:v>
                </c:pt>
                <c:pt idx="6">
                  <c:v>44157</c:v>
                </c:pt>
                <c:pt idx="7">
                  <c:v>44164</c:v>
                </c:pt>
                <c:pt idx="8">
                  <c:v>44171</c:v>
                </c:pt>
                <c:pt idx="9">
                  <c:v>44178</c:v>
                </c:pt>
                <c:pt idx="10">
                  <c:v>44185</c:v>
                </c:pt>
                <c:pt idx="11">
                  <c:v>44192</c:v>
                </c:pt>
                <c:pt idx="12">
                  <c:v>44199</c:v>
                </c:pt>
                <c:pt idx="13">
                  <c:v>44206</c:v>
                </c:pt>
                <c:pt idx="14">
                  <c:v>44213</c:v>
                </c:pt>
                <c:pt idx="15">
                  <c:v>44220</c:v>
                </c:pt>
                <c:pt idx="16">
                  <c:v>44227</c:v>
                </c:pt>
                <c:pt idx="17">
                  <c:v>44234</c:v>
                </c:pt>
                <c:pt idx="18">
                  <c:v>44241</c:v>
                </c:pt>
                <c:pt idx="19">
                  <c:v>44248</c:v>
                </c:pt>
                <c:pt idx="20">
                  <c:v>44255</c:v>
                </c:pt>
                <c:pt idx="21">
                  <c:v>44262</c:v>
                </c:pt>
                <c:pt idx="22">
                  <c:v>44269</c:v>
                </c:pt>
                <c:pt idx="23">
                  <c:v>44276</c:v>
                </c:pt>
                <c:pt idx="24">
                  <c:v>44283</c:v>
                </c:pt>
                <c:pt idx="25">
                  <c:v>44290</c:v>
                </c:pt>
                <c:pt idx="26">
                  <c:v>44297</c:v>
                </c:pt>
                <c:pt idx="27">
                  <c:v>44304</c:v>
                </c:pt>
                <c:pt idx="28">
                  <c:v>44311</c:v>
                </c:pt>
                <c:pt idx="29">
                  <c:v>44318</c:v>
                </c:pt>
                <c:pt idx="30">
                  <c:v>44325</c:v>
                </c:pt>
                <c:pt idx="31">
                  <c:v>44332</c:v>
                </c:pt>
                <c:pt idx="32">
                  <c:v>44339</c:v>
                </c:pt>
                <c:pt idx="33">
                  <c:v>44346</c:v>
                </c:pt>
                <c:pt idx="34">
                  <c:v>44353</c:v>
                </c:pt>
                <c:pt idx="35">
                  <c:v>44360</c:v>
                </c:pt>
                <c:pt idx="36">
                  <c:v>44367</c:v>
                </c:pt>
                <c:pt idx="37">
                  <c:v>44374</c:v>
                </c:pt>
                <c:pt idx="38">
                  <c:v>44381</c:v>
                </c:pt>
                <c:pt idx="39">
                  <c:v>44388</c:v>
                </c:pt>
                <c:pt idx="40">
                  <c:v>44395</c:v>
                </c:pt>
                <c:pt idx="41">
                  <c:v>44402</c:v>
                </c:pt>
                <c:pt idx="42">
                  <c:v>44409</c:v>
                </c:pt>
                <c:pt idx="43">
                  <c:v>44416</c:v>
                </c:pt>
                <c:pt idx="44">
                  <c:v>44423</c:v>
                </c:pt>
                <c:pt idx="45">
                  <c:v>44430</c:v>
                </c:pt>
                <c:pt idx="46">
                  <c:v>44437</c:v>
                </c:pt>
                <c:pt idx="47">
                  <c:v>44444</c:v>
                </c:pt>
                <c:pt idx="48">
                  <c:v>44451</c:v>
                </c:pt>
                <c:pt idx="49">
                  <c:v>44458</c:v>
                </c:pt>
                <c:pt idx="50">
                  <c:v>44465</c:v>
                </c:pt>
                <c:pt idx="51">
                  <c:v>44472</c:v>
                </c:pt>
                <c:pt idx="52">
                  <c:v>44479</c:v>
                </c:pt>
                <c:pt idx="53">
                  <c:v>44486</c:v>
                </c:pt>
                <c:pt idx="54">
                  <c:v>44493</c:v>
                </c:pt>
                <c:pt idx="55">
                  <c:v>44500</c:v>
                </c:pt>
                <c:pt idx="56">
                  <c:v>44507</c:v>
                </c:pt>
                <c:pt idx="57">
                  <c:v>44514</c:v>
                </c:pt>
                <c:pt idx="58">
                  <c:v>44521</c:v>
                </c:pt>
                <c:pt idx="59">
                  <c:v>44528</c:v>
                </c:pt>
                <c:pt idx="60">
                  <c:v>44535</c:v>
                </c:pt>
                <c:pt idx="61">
                  <c:v>44542</c:v>
                </c:pt>
                <c:pt idx="62">
                  <c:v>44549</c:v>
                </c:pt>
                <c:pt idx="63">
                  <c:v>44556</c:v>
                </c:pt>
                <c:pt idx="64">
                  <c:v>44563</c:v>
                </c:pt>
                <c:pt idx="65">
                  <c:v>44570</c:v>
                </c:pt>
                <c:pt idx="66">
                  <c:v>44577</c:v>
                </c:pt>
                <c:pt idx="67">
                  <c:v>44584</c:v>
                </c:pt>
                <c:pt idx="68">
                  <c:v>44591</c:v>
                </c:pt>
                <c:pt idx="69">
                  <c:v>44598</c:v>
                </c:pt>
                <c:pt idx="70">
                  <c:v>44605</c:v>
                </c:pt>
                <c:pt idx="71">
                  <c:v>44612</c:v>
                </c:pt>
                <c:pt idx="72">
                  <c:v>44619</c:v>
                </c:pt>
                <c:pt idx="73">
                  <c:v>44626</c:v>
                </c:pt>
                <c:pt idx="74">
                  <c:v>44633</c:v>
                </c:pt>
                <c:pt idx="75">
                  <c:v>44640</c:v>
                </c:pt>
                <c:pt idx="76">
                  <c:v>44647</c:v>
                </c:pt>
                <c:pt idx="77">
                  <c:v>44654</c:v>
                </c:pt>
                <c:pt idx="78">
                  <c:v>44661</c:v>
                </c:pt>
                <c:pt idx="79">
                  <c:v>44668</c:v>
                </c:pt>
                <c:pt idx="80">
                  <c:v>44675</c:v>
                </c:pt>
                <c:pt idx="81">
                  <c:v>44682</c:v>
                </c:pt>
                <c:pt idx="82">
                  <c:v>44689</c:v>
                </c:pt>
                <c:pt idx="83">
                  <c:v>44696</c:v>
                </c:pt>
                <c:pt idx="84">
                  <c:v>44703</c:v>
                </c:pt>
                <c:pt idx="85">
                  <c:v>44710</c:v>
                </c:pt>
                <c:pt idx="86">
                  <c:v>44717</c:v>
                </c:pt>
                <c:pt idx="87">
                  <c:v>44724</c:v>
                </c:pt>
                <c:pt idx="88">
                  <c:v>44731</c:v>
                </c:pt>
                <c:pt idx="89">
                  <c:v>44738</c:v>
                </c:pt>
                <c:pt idx="90">
                  <c:v>44745</c:v>
                </c:pt>
                <c:pt idx="91">
                  <c:v>44752</c:v>
                </c:pt>
                <c:pt idx="92">
                  <c:v>44759</c:v>
                </c:pt>
                <c:pt idx="93">
                  <c:v>44766</c:v>
                </c:pt>
                <c:pt idx="94">
                  <c:v>44773</c:v>
                </c:pt>
                <c:pt idx="95">
                  <c:v>44780</c:v>
                </c:pt>
                <c:pt idx="96">
                  <c:v>44787</c:v>
                </c:pt>
                <c:pt idx="97">
                  <c:v>44794</c:v>
                </c:pt>
                <c:pt idx="98">
                  <c:v>44801</c:v>
                </c:pt>
                <c:pt idx="99">
                  <c:v>44808</c:v>
                </c:pt>
                <c:pt idx="100">
                  <c:v>44815</c:v>
                </c:pt>
                <c:pt idx="101">
                  <c:v>44822</c:v>
                </c:pt>
                <c:pt idx="102">
                  <c:v>44829</c:v>
                </c:pt>
                <c:pt idx="103">
                  <c:v>44836</c:v>
                </c:pt>
              </c:numCache>
            </c:numRef>
          </c:cat>
          <c:val>
            <c:numRef>
              <c:f>Display!$J$3:$J$106</c:f>
              <c:numCache>
                <c:formatCode>_-* #,##0_-;\-* #,##0_-;_-* "-"??_-;_-@_-</c:formatCode>
                <c:ptCount val="10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3155873.75</c:v>
                </c:pt>
                <c:pt idx="40">
                  <c:v>3155873.75</c:v>
                </c:pt>
                <c:pt idx="41">
                  <c:v>3155873.75</c:v>
                </c:pt>
                <c:pt idx="42">
                  <c:v>3155873.75</c:v>
                </c:pt>
                <c:pt idx="43">
                  <c:v>1845615</c:v>
                </c:pt>
                <c:pt idx="44">
                  <c:v>1845615</c:v>
                </c:pt>
                <c:pt idx="45">
                  <c:v>1845615</c:v>
                </c:pt>
                <c:pt idx="46">
                  <c:v>1845615</c:v>
                </c:pt>
                <c:pt idx="47">
                  <c:v>782516.8</c:v>
                </c:pt>
                <c:pt idx="48">
                  <c:v>782516.8</c:v>
                </c:pt>
                <c:pt idx="49">
                  <c:v>782516.8</c:v>
                </c:pt>
                <c:pt idx="50">
                  <c:v>782516.8</c:v>
                </c:pt>
                <c:pt idx="51">
                  <c:v>782516.8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1121909.25</c:v>
                </c:pt>
                <c:pt idx="66">
                  <c:v>1121909.25</c:v>
                </c:pt>
                <c:pt idx="67">
                  <c:v>1121909.25</c:v>
                </c:pt>
                <c:pt idx="68">
                  <c:v>1121909.25</c:v>
                </c:pt>
                <c:pt idx="69">
                  <c:v>614991.25</c:v>
                </c:pt>
                <c:pt idx="70">
                  <c:v>614991.25</c:v>
                </c:pt>
                <c:pt idx="71">
                  <c:v>614991.25</c:v>
                </c:pt>
                <c:pt idx="72">
                  <c:v>614991.25</c:v>
                </c:pt>
                <c:pt idx="73">
                  <c:v>902420</c:v>
                </c:pt>
                <c:pt idx="74">
                  <c:v>902420</c:v>
                </c:pt>
                <c:pt idx="75">
                  <c:v>902420</c:v>
                </c:pt>
                <c:pt idx="76">
                  <c:v>902420</c:v>
                </c:pt>
                <c:pt idx="77">
                  <c:v>902420</c:v>
                </c:pt>
                <c:pt idx="78">
                  <c:v>743932.75</c:v>
                </c:pt>
                <c:pt idx="79">
                  <c:v>743932.75</c:v>
                </c:pt>
                <c:pt idx="80">
                  <c:v>743932.75</c:v>
                </c:pt>
                <c:pt idx="81">
                  <c:v>743932.75</c:v>
                </c:pt>
                <c:pt idx="82">
                  <c:v>762803</c:v>
                </c:pt>
                <c:pt idx="83">
                  <c:v>762803</c:v>
                </c:pt>
                <c:pt idx="84">
                  <c:v>762803</c:v>
                </c:pt>
                <c:pt idx="85">
                  <c:v>762803</c:v>
                </c:pt>
                <c:pt idx="86">
                  <c:v>1639963.2</c:v>
                </c:pt>
                <c:pt idx="87">
                  <c:v>1639963.2</c:v>
                </c:pt>
                <c:pt idx="88">
                  <c:v>1639963.2</c:v>
                </c:pt>
                <c:pt idx="89">
                  <c:v>1639963.2</c:v>
                </c:pt>
                <c:pt idx="90">
                  <c:v>1639963.2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ED-4AAE-BF8C-094793F33D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6976879"/>
        <c:axId val="706994351"/>
      </c:lineChart>
      <c:dateAx>
        <c:axId val="706976879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6994351"/>
        <c:crosses val="autoZero"/>
        <c:auto val="1"/>
        <c:lblOffset val="100"/>
        <c:baseTimeUnit val="days"/>
      </c:dateAx>
      <c:valAx>
        <c:axId val="706994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dirty="0"/>
                  <a:t>Impressions</a:t>
                </a:r>
              </a:p>
            </c:rich>
          </c:tx>
          <c:layout>
            <c:manualLayout>
              <c:xMode val="edge"/>
              <c:yMode val="edge"/>
              <c:x val="8.5428069817205278E-3"/>
              <c:y val="0.391170569069662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69768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3495370370370379"/>
          <c:y val="2.65904467015582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'Website pivot-chart'!$C$1</c:f>
              <c:strCache>
                <c:ptCount val="1"/>
                <c:pt idx="0">
                  <c:v>Website Imps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'Website pivot-chart'!$B$2:$B$105</c:f>
              <c:numCache>
                <c:formatCode>yyyy/mm/dd</c:formatCode>
                <c:ptCount val="104"/>
                <c:pt idx="0">
                  <c:v>44115</c:v>
                </c:pt>
                <c:pt idx="1">
                  <c:v>44122</c:v>
                </c:pt>
                <c:pt idx="2">
                  <c:v>44129</c:v>
                </c:pt>
                <c:pt idx="3">
                  <c:v>44136</c:v>
                </c:pt>
                <c:pt idx="4">
                  <c:v>44143</c:v>
                </c:pt>
                <c:pt idx="5">
                  <c:v>44150</c:v>
                </c:pt>
                <c:pt idx="6">
                  <c:v>44157</c:v>
                </c:pt>
                <c:pt idx="7">
                  <c:v>44164</c:v>
                </c:pt>
                <c:pt idx="8">
                  <c:v>44171</c:v>
                </c:pt>
                <c:pt idx="9">
                  <c:v>44178</c:v>
                </c:pt>
                <c:pt idx="10">
                  <c:v>44185</c:v>
                </c:pt>
                <c:pt idx="11">
                  <c:v>44192</c:v>
                </c:pt>
                <c:pt idx="12">
                  <c:v>44199</c:v>
                </c:pt>
                <c:pt idx="13">
                  <c:v>44206</c:v>
                </c:pt>
                <c:pt idx="14">
                  <c:v>44213</c:v>
                </c:pt>
                <c:pt idx="15">
                  <c:v>44220</c:v>
                </c:pt>
                <c:pt idx="16">
                  <c:v>44227</c:v>
                </c:pt>
                <c:pt idx="17">
                  <c:v>44234</c:v>
                </c:pt>
                <c:pt idx="18">
                  <c:v>44241</c:v>
                </c:pt>
                <c:pt idx="19">
                  <c:v>44248</c:v>
                </c:pt>
                <c:pt idx="20">
                  <c:v>44255</c:v>
                </c:pt>
                <c:pt idx="21">
                  <c:v>44262</c:v>
                </c:pt>
                <c:pt idx="22">
                  <c:v>44269</c:v>
                </c:pt>
                <c:pt idx="23">
                  <c:v>44276</c:v>
                </c:pt>
                <c:pt idx="24">
                  <c:v>44283</c:v>
                </c:pt>
                <c:pt idx="25">
                  <c:v>44290</c:v>
                </c:pt>
                <c:pt idx="26">
                  <c:v>44297</c:v>
                </c:pt>
                <c:pt idx="27">
                  <c:v>44304</c:v>
                </c:pt>
                <c:pt idx="28">
                  <c:v>44311</c:v>
                </c:pt>
                <c:pt idx="29">
                  <c:v>44318</c:v>
                </c:pt>
                <c:pt idx="30">
                  <c:v>44325</c:v>
                </c:pt>
                <c:pt idx="31">
                  <c:v>44332</c:v>
                </c:pt>
                <c:pt idx="32">
                  <c:v>44339</c:v>
                </c:pt>
                <c:pt idx="33">
                  <c:v>44346</c:v>
                </c:pt>
                <c:pt idx="34">
                  <c:v>44353</c:v>
                </c:pt>
                <c:pt idx="35">
                  <c:v>44360</c:v>
                </c:pt>
                <c:pt idx="36">
                  <c:v>44367</c:v>
                </c:pt>
                <c:pt idx="37">
                  <c:v>44374</c:v>
                </c:pt>
                <c:pt idx="38">
                  <c:v>44381</c:v>
                </c:pt>
                <c:pt idx="39">
                  <c:v>44388</c:v>
                </c:pt>
                <c:pt idx="40">
                  <c:v>44395</c:v>
                </c:pt>
                <c:pt idx="41">
                  <c:v>44402</c:v>
                </c:pt>
                <c:pt idx="42">
                  <c:v>44409</c:v>
                </c:pt>
                <c:pt idx="43">
                  <c:v>44416</c:v>
                </c:pt>
                <c:pt idx="44">
                  <c:v>44423</c:v>
                </c:pt>
                <c:pt idx="45">
                  <c:v>44430</c:v>
                </c:pt>
                <c:pt idx="46">
                  <c:v>44437</c:v>
                </c:pt>
                <c:pt idx="47">
                  <c:v>44444</c:v>
                </c:pt>
                <c:pt idx="48">
                  <c:v>44451</c:v>
                </c:pt>
                <c:pt idx="49">
                  <c:v>44458</c:v>
                </c:pt>
                <c:pt idx="50">
                  <c:v>44465</c:v>
                </c:pt>
                <c:pt idx="51">
                  <c:v>44472</c:v>
                </c:pt>
                <c:pt idx="52">
                  <c:v>44479</c:v>
                </c:pt>
                <c:pt idx="53">
                  <c:v>44486</c:v>
                </c:pt>
                <c:pt idx="54">
                  <c:v>44493</c:v>
                </c:pt>
                <c:pt idx="55">
                  <c:v>44500</c:v>
                </c:pt>
                <c:pt idx="56">
                  <c:v>44507</c:v>
                </c:pt>
                <c:pt idx="57">
                  <c:v>44514</c:v>
                </c:pt>
                <c:pt idx="58">
                  <c:v>44521</c:v>
                </c:pt>
                <c:pt idx="59">
                  <c:v>44528</c:v>
                </c:pt>
                <c:pt idx="60">
                  <c:v>44535</c:v>
                </c:pt>
                <c:pt idx="61">
                  <c:v>44542</c:v>
                </c:pt>
                <c:pt idx="62">
                  <c:v>44549</c:v>
                </c:pt>
                <c:pt idx="63">
                  <c:v>44556</c:v>
                </c:pt>
                <c:pt idx="64">
                  <c:v>44563</c:v>
                </c:pt>
                <c:pt idx="65">
                  <c:v>44570</c:v>
                </c:pt>
                <c:pt idx="66">
                  <c:v>44577</c:v>
                </c:pt>
                <c:pt idx="67">
                  <c:v>44584</c:v>
                </c:pt>
                <c:pt idx="68">
                  <c:v>44591</c:v>
                </c:pt>
                <c:pt idx="69">
                  <c:v>44598</c:v>
                </c:pt>
                <c:pt idx="70">
                  <c:v>44605</c:v>
                </c:pt>
                <c:pt idx="71">
                  <c:v>44612</c:v>
                </c:pt>
                <c:pt idx="72">
                  <c:v>44619</c:v>
                </c:pt>
                <c:pt idx="73">
                  <c:v>44626</c:v>
                </c:pt>
                <c:pt idx="74">
                  <c:v>44633</c:v>
                </c:pt>
                <c:pt idx="75">
                  <c:v>44640</c:v>
                </c:pt>
                <c:pt idx="76">
                  <c:v>44647</c:v>
                </c:pt>
                <c:pt idx="77">
                  <c:v>44654</c:v>
                </c:pt>
                <c:pt idx="78">
                  <c:v>44661</c:v>
                </c:pt>
                <c:pt idx="79">
                  <c:v>44668</c:v>
                </c:pt>
                <c:pt idx="80">
                  <c:v>44675</c:v>
                </c:pt>
                <c:pt idx="81">
                  <c:v>44682</c:v>
                </c:pt>
                <c:pt idx="82">
                  <c:v>44689</c:v>
                </c:pt>
                <c:pt idx="83">
                  <c:v>44696</c:v>
                </c:pt>
                <c:pt idx="84">
                  <c:v>44703</c:v>
                </c:pt>
                <c:pt idx="85">
                  <c:v>44710</c:v>
                </c:pt>
                <c:pt idx="86">
                  <c:v>44717</c:v>
                </c:pt>
                <c:pt idx="87">
                  <c:v>44724</c:v>
                </c:pt>
                <c:pt idx="88">
                  <c:v>44731</c:v>
                </c:pt>
                <c:pt idx="89">
                  <c:v>44738</c:v>
                </c:pt>
                <c:pt idx="90">
                  <c:v>44745</c:v>
                </c:pt>
                <c:pt idx="91">
                  <c:v>44752</c:v>
                </c:pt>
                <c:pt idx="92">
                  <c:v>44759</c:v>
                </c:pt>
                <c:pt idx="93">
                  <c:v>44766</c:v>
                </c:pt>
                <c:pt idx="94">
                  <c:v>44773</c:v>
                </c:pt>
                <c:pt idx="95">
                  <c:v>44780</c:v>
                </c:pt>
                <c:pt idx="96">
                  <c:v>44787</c:v>
                </c:pt>
                <c:pt idx="97">
                  <c:v>44794</c:v>
                </c:pt>
                <c:pt idx="98">
                  <c:v>44801</c:v>
                </c:pt>
                <c:pt idx="99">
                  <c:v>44808</c:v>
                </c:pt>
                <c:pt idx="100">
                  <c:v>44815</c:v>
                </c:pt>
                <c:pt idx="101">
                  <c:v>44822</c:v>
                </c:pt>
                <c:pt idx="102">
                  <c:v>44829</c:v>
                </c:pt>
                <c:pt idx="103">
                  <c:v>44836</c:v>
                </c:pt>
              </c:numCache>
            </c:numRef>
          </c:cat>
          <c:val>
            <c:numRef>
              <c:f>'Website pivot-chart'!$C$2:$C$105</c:f>
              <c:numCache>
                <c:formatCode>#,##0</c:formatCode>
                <c:ptCount val="104"/>
                <c:pt idx="0">
                  <c:v>6814</c:v>
                </c:pt>
                <c:pt idx="1">
                  <c:v>6708</c:v>
                </c:pt>
                <c:pt idx="2">
                  <c:v>7545</c:v>
                </c:pt>
                <c:pt idx="3">
                  <c:v>8037</c:v>
                </c:pt>
                <c:pt idx="4">
                  <c:v>13273</c:v>
                </c:pt>
                <c:pt idx="5">
                  <c:v>10467</c:v>
                </c:pt>
                <c:pt idx="6">
                  <c:v>15371</c:v>
                </c:pt>
                <c:pt idx="7">
                  <c:v>45125</c:v>
                </c:pt>
                <c:pt idx="8">
                  <c:v>26785</c:v>
                </c:pt>
                <c:pt idx="9">
                  <c:v>5255</c:v>
                </c:pt>
                <c:pt idx="10">
                  <c:v>8180</c:v>
                </c:pt>
                <c:pt idx="11">
                  <c:v>10006</c:v>
                </c:pt>
                <c:pt idx="12">
                  <c:v>12217</c:v>
                </c:pt>
                <c:pt idx="13">
                  <c:v>10310</c:v>
                </c:pt>
                <c:pt idx="14">
                  <c:v>13188</c:v>
                </c:pt>
                <c:pt idx="15">
                  <c:v>14718</c:v>
                </c:pt>
                <c:pt idx="16">
                  <c:v>15449</c:v>
                </c:pt>
                <c:pt idx="17">
                  <c:v>17269</c:v>
                </c:pt>
                <c:pt idx="18">
                  <c:v>16106</c:v>
                </c:pt>
                <c:pt idx="19">
                  <c:v>19710</c:v>
                </c:pt>
                <c:pt idx="20">
                  <c:v>16180</c:v>
                </c:pt>
                <c:pt idx="21">
                  <c:v>15855</c:v>
                </c:pt>
                <c:pt idx="22">
                  <c:v>16625</c:v>
                </c:pt>
                <c:pt idx="23">
                  <c:v>15512</c:v>
                </c:pt>
                <c:pt idx="24">
                  <c:v>15939</c:v>
                </c:pt>
                <c:pt idx="25">
                  <c:v>15967</c:v>
                </c:pt>
                <c:pt idx="26">
                  <c:v>16116</c:v>
                </c:pt>
                <c:pt idx="27">
                  <c:v>14346</c:v>
                </c:pt>
                <c:pt idx="28">
                  <c:v>13851</c:v>
                </c:pt>
                <c:pt idx="29">
                  <c:v>14442</c:v>
                </c:pt>
                <c:pt idx="30">
                  <c:v>14219</c:v>
                </c:pt>
                <c:pt idx="31">
                  <c:v>13885</c:v>
                </c:pt>
                <c:pt idx="32">
                  <c:v>12970</c:v>
                </c:pt>
                <c:pt idx="33">
                  <c:v>12145</c:v>
                </c:pt>
                <c:pt idx="34">
                  <c:v>11697</c:v>
                </c:pt>
                <c:pt idx="35">
                  <c:v>7094</c:v>
                </c:pt>
                <c:pt idx="36">
                  <c:v>7185</c:v>
                </c:pt>
                <c:pt idx="37">
                  <c:v>7538</c:v>
                </c:pt>
                <c:pt idx="38">
                  <c:v>7706</c:v>
                </c:pt>
                <c:pt idx="39">
                  <c:v>4402</c:v>
                </c:pt>
                <c:pt idx="40">
                  <c:v>3903</c:v>
                </c:pt>
                <c:pt idx="41">
                  <c:v>4919</c:v>
                </c:pt>
                <c:pt idx="42">
                  <c:v>5780</c:v>
                </c:pt>
                <c:pt idx="43">
                  <c:v>6109</c:v>
                </c:pt>
                <c:pt idx="44">
                  <c:v>4564</c:v>
                </c:pt>
                <c:pt idx="45">
                  <c:v>4006</c:v>
                </c:pt>
                <c:pt idx="46">
                  <c:v>4885</c:v>
                </c:pt>
                <c:pt idx="47">
                  <c:v>4294</c:v>
                </c:pt>
                <c:pt idx="48">
                  <c:v>4341</c:v>
                </c:pt>
                <c:pt idx="49">
                  <c:v>4495</c:v>
                </c:pt>
                <c:pt idx="50">
                  <c:v>10106</c:v>
                </c:pt>
                <c:pt idx="51">
                  <c:v>5658</c:v>
                </c:pt>
                <c:pt idx="52">
                  <c:v>14317</c:v>
                </c:pt>
                <c:pt idx="53">
                  <c:v>6945</c:v>
                </c:pt>
                <c:pt idx="54">
                  <c:v>9191</c:v>
                </c:pt>
                <c:pt idx="55">
                  <c:v>5799</c:v>
                </c:pt>
                <c:pt idx="56">
                  <c:v>9895</c:v>
                </c:pt>
                <c:pt idx="57">
                  <c:v>6651</c:v>
                </c:pt>
                <c:pt idx="58">
                  <c:v>5189</c:v>
                </c:pt>
                <c:pt idx="59">
                  <c:v>5815</c:v>
                </c:pt>
                <c:pt idx="60">
                  <c:v>3838</c:v>
                </c:pt>
                <c:pt idx="61">
                  <c:v>11801</c:v>
                </c:pt>
                <c:pt idx="62">
                  <c:v>5198</c:v>
                </c:pt>
                <c:pt idx="63">
                  <c:v>4655</c:v>
                </c:pt>
                <c:pt idx="64">
                  <c:v>3560</c:v>
                </c:pt>
                <c:pt idx="65">
                  <c:v>11989</c:v>
                </c:pt>
                <c:pt idx="66">
                  <c:v>5916</c:v>
                </c:pt>
                <c:pt idx="67">
                  <c:v>6489</c:v>
                </c:pt>
                <c:pt idx="68">
                  <c:v>6369</c:v>
                </c:pt>
                <c:pt idx="69">
                  <c:v>5978</c:v>
                </c:pt>
                <c:pt idx="70">
                  <c:v>10984</c:v>
                </c:pt>
                <c:pt idx="71">
                  <c:v>7728</c:v>
                </c:pt>
                <c:pt idx="72">
                  <c:v>7982</c:v>
                </c:pt>
                <c:pt idx="73">
                  <c:v>8241</c:v>
                </c:pt>
                <c:pt idx="74">
                  <c:v>9863</c:v>
                </c:pt>
                <c:pt idx="75">
                  <c:v>18228</c:v>
                </c:pt>
                <c:pt idx="76">
                  <c:v>27488</c:v>
                </c:pt>
                <c:pt idx="77">
                  <c:v>21900</c:v>
                </c:pt>
                <c:pt idx="78">
                  <c:v>25814</c:v>
                </c:pt>
                <c:pt idx="79">
                  <c:v>20112</c:v>
                </c:pt>
                <c:pt idx="80">
                  <c:v>20404</c:v>
                </c:pt>
                <c:pt idx="81">
                  <c:v>17951</c:v>
                </c:pt>
                <c:pt idx="82">
                  <c:v>14365</c:v>
                </c:pt>
                <c:pt idx="83">
                  <c:v>16885</c:v>
                </c:pt>
                <c:pt idx="84">
                  <c:v>14439</c:v>
                </c:pt>
                <c:pt idx="85">
                  <c:v>14477</c:v>
                </c:pt>
                <c:pt idx="86">
                  <c:v>10011</c:v>
                </c:pt>
                <c:pt idx="87">
                  <c:v>19282</c:v>
                </c:pt>
                <c:pt idx="88">
                  <c:v>24198</c:v>
                </c:pt>
                <c:pt idx="89">
                  <c:v>26742</c:v>
                </c:pt>
                <c:pt idx="90">
                  <c:v>17804</c:v>
                </c:pt>
                <c:pt idx="91">
                  <c:v>9676</c:v>
                </c:pt>
                <c:pt idx="92">
                  <c:v>8330</c:v>
                </c:pt>
                <c:pt idx="93">
                  <c:v>10204</c:v>
                </c:pt>
                <c:pt idx="94">
                  <c:v>10661</c:v>
                </c:pt>
                <c:pt idx="95">
                  <c:v>11422</c:v>
                </c:pt>
                <c:pt idx="96">
                  <c:v>10187</c:v>
                </c:pt>
                <c:pt idx="97">
                  <c:v>7243</c:v>
                </c:pt>
                <c:pt idx="98">
                  <c:v>7166</c:v>
                </c:pt>
                <c:pt idx="99">
                  <c:v>7054</c:v>
                </c:pt>
                <c:pt idx="100">
                  <c:v>10122</c:v>
                </c:pt>
                <c:pt idx="101">
                  <c:v>6166</c:v>
                </c:pt>
                <c:pt idx="102">
                  <c:v>6298</c:v>
                </c:pt>
                <c:pt idx="103">
                  <c:v>5705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1B-4646-A5F4-8FB7E66D37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0403711"/>
        <c:axId val="760414527"/>
      </c:lineChart>
      <c:dateAx>
        <c:axId val="7604037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dirty="0"/>
                  <a:t>Oct 2020-Sept 2022</a:t>
                </a:r>
              </a:p>
            </c:rich>
          </c:tx>
          <c:layout>
            <c:manualLayout>
              <c:xMode val="edge"/>
              <c:yMode val="edge"/>
              <c:x val="0.39859713716341011"/>
              <c:y val="0.901235483679926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yyyy/mm/dd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414527"/>
        <c:crosses val="autoZero"/>
        <c:auto val="1"/>
        <c:lblOffset val="100"/>
        <c:baseTimeUnit val="days"/>
      </c:dateAx>
      <c:valAx>
        <c:axId val="76041452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dirty="0"/>
                  <a:t>Impressions</a:t>
                </a:r>
              </a:p>
            </c:rich>
          </c:tx>
          <c:layout>
            <c:manualLayout>
              <c:xMode val="edge"/>
              <c:yMode val="edge"/>
              <c:x val="1.2345679012345678E-2"/>
              <c:y val="0.242941866523734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4037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'Organic Search pivot-chart'!$C$1</c:f>
              <c:strCache>
                <c:ptCount val="1"/>
                <c:pt idx="0">
                  <c:v>Organic Search Imps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'Organic Search pivot-chart'!$B$2:$B$105</c:f>
              <c:numCache>
                <c:formatCode>yyyy/mm/dd</c:formatCode>
                <c:ptCount val="104"/>
                <c:pt idx="0">
                  <c:v>44115</c:v>
                </c:pt>
                <c:pt idx="1">
                  <c:v>44122</c:v>
                </c:pt>
                <c:pt idx="2">
                  <c:v>44129</c:v>
                </c:pt>
                <c:pt idx="3">
                  <c:v>44136</c:v>
                </c:pt>
                <c:pt idx="4">
                  <c:v>44143</c:v>
                </c:pt>
                <c:pt idx="5">
                  <c:v>44150</c:v>
                </c:pt>
                <c:pt idx="6">
                  <c:v>44157</c:v>
                </c:pt>
                <c:pt idx="7">
                  <c:v>44164</c:v>
                </c:pt>
                <c:pt idx="8">
                  <c:v>44171</c:v>
                </c:pt>
                <c:pt idx="9">
                  <c:v>44178</c:v>
                </c:pt>
                <c:pt idx="10">
                  <c:v>44185</c:v>
                </c:pt>
                <c:pt idx="11">
                  <c:v>44192</c:v>
                </c:pt>
                <c:pt idx="12">
                  <c:v>44199</c:v>
                </c:pt>
                <c:pt idx="13">
                  <c:v>44206</c:v>
                </c:pt>
                <c:pt idx="14">
                  <c:v>44213</c:v>
                </c:pt>
                <c:pt idx="15">
                  <c:v>44220</c:v>
                </c:pt>
                <c:pt idx="16">
                  <c:v>44227</c:v>
                </c:pt>
                <c:pt idx="17">
                  <c:v>44234</c:v>
                </c:pt>
                <c:pt idx="18">
                  <c:v>44241</c:v>
                </c:pt>
                <c:pt idx="19">
                  <c:v>44248</c:v>
                </c:pt>
                <c:pt idx="20">
                  <c:v>44255</c:v>
                </c:pt>
                <c:pt idx="21">
                  <c:v>44262</c:v>
                </c:pt>
                <c:pt idx="22">
                  <c:v>44269</c:v>
                </c:pt>
                <c:pt idx="23">
                  <c:v>44276</c:v>
                </c:pt>
                <c:pt idx="24">
                  <c:v>44283</c:v>
                </c:pt>
                <c:pt idx="25">
                  <c:v>44290</c:v>
                </c:pt>
                <c:pt idx="26">
                  <c:v>44297</c:v>
                </c:pt>
                <c:pt idx="27">
                  <c:v>44304</c:v>
                </c:pt>
                <c:pt idx="28">
                  <c:v>44311</c:v>
                </c:pt>
                <c:pt idx="29">
                  <c:v>44318</c:v>
                </c:pt>
                <c:pt idx="30">
                  <c:v>44325</c:v>
                </c:pt>
                <c:pt idx="31">
                  <c:v>44332</c:v>
                </c:pt>
                <c:pt idx="32">
                  <c:v>44339</c:v>
                </c:pt>
                <c:pt idx="33">
                  <c:v>44346</c:v>
                </c:pt>
                <c:pt idx="34">
                  <c:v>44353</c:v>
                </c:pt>
                <c:pt idx="35">
                  <c:v>44360</c:v>
                </c:pt>
                <c:pt idx="36">
                  <c:v>44367</c:v>
                </c:pt>
                <c:pt idx="37">
                  <c:v>44374</c:v>
                </c:pt>
                <c:pt idx="38">
                  <c:v>44381</c:v>
                </c:pt>
                <c:pt idx="39">
                  <c:v>44388</c:v>
                </c:pt>
                <c:pt idx="40">
                  <c:v>44395</c:v>
                </c:pt>
                <c:pt idx="41">
                  <c:v>44402</c:v>
                </c:pt>
                <c:pt idx="42">
                  <c:v>44409</c:v>
                </c:pt>
                <c:pt idx="43">
                  <c:v>44416</c:v>
                </c:pt>
                <c:pt idx="44">
                  <c:v>44423</c:v>
                </c:pt>
                <c:pt idx="45">
                  <c:v>44430</c:v>
                </c:pt>
                <c:pt idx="46">
                  <c:v>44437</c:v>
                </c:pt>
                <c:pt idx="47">
                  <c:v>44444</c:v>
                </c:pt>
                <c:pt idx="48">
                  <c:v>44451</c:v>
                </c:pt>
                <c:pt idx="49">
                  <c:v>44458</c:v>
                </c:pt>
                <c:pt idx="50">
                  <c:v>44465</c:v>
                </c:pt>
                <c:pt idx="51">
                  <c:v>44472</c:v>
                </c:pt>
                <c:pt idx="52">
                  <c:v>44479</c:v>
                </c:pt>
                <c:pt idx="53">
                  <c:v>44486</c:v>
                </c:pt>
                <c:pt idx="54">
                  <c:v>44493</c:v>
                </c:pt>
                <c:pt idx="55">
                  <c:v>44500</c:v>
                </c:pt>
                <c:pt idx="56">
                  <c:v>44507</c:v>
                </c:pt>
                <c:pt idx="57">
                  <c:v>44514</c:v>
                </c:pt>
                <c:pt idx="58">
                  <c:v>44521</c:v>
                </c:pt>
                <c:pt idx="59">
                  <c:v>44528</c:v>
                </c:pt>
                <c:pt idx="60">
                  <c:v>44535</c:v>
                </c:pt>
                <c:pt idx="61">
                  <c:v>44542</c:v>
                </c:pt>
                <c:pt idx="62">
                  <c:v>44549</c:v>
                </c:pt>
                <c:pt idx="63">
                  <c:v>44556</c:v>
                </c:pt>
                <c:pt idx="64">
                  <c:v>44563</c:v>
                </c:pt>
                <c:pt idx="65">
                  <c:v>44570</c:v>
                </c:pt>
                <c:pt idx="66">
                  <c:v>44577</c:v>
                </c:pt>
                <c:pt idx="67">
                  <c:v>44584</c:v>
                </c:pt>
                <c:pt idx="68">
                  <c:v>44591</c:v>
                </c:pt>
                <c:pt idx="69">
                  <c:v>44598</c:v>
                </c:pt>
                <c:pt idx="70">
                  <c:v>44605</c:v>
                </c:pt>
                <c:pt idx="71">
                  <c:v>44612</c:v>
                </c:pt>
                <c:pt idx="72">
                  <c:v>44619</c:v>
                </c:pt>
                <c:pt idx="73">
                  <c:v>44626</c:v>
                </c:pt>
                <c:pt idx="74">
                  <c:v>44633</c:v>
                </c:pt>
                <c:pt idx="75">
                  <c:v>44640</c:v>
                </c:pt>
                <c:pt idx="76">
                  <c:v>44647</c:v>
                </c:pt>
                <c:pt idx="77">
                  <c:v>44654</c:v>
                </c:pt>
                <c:pt idx="78">
                  <c:v>44661</c:v>
                </c:pt>
                <c:pt idx="79">
                  <c:v>44668</c:v>
                </c:pt>
                <c:pt idx="80">
                  <c:v>44675</c:v>
                </c:pt>
                <c:pt idx="81">
                  <c:v>44682</c:v>
                </c:pt>
                <c:pt idx="82">
                  <c:v>44689</c:v>
                </c:pt>
                <c:pt idx="83">
                  <c:v>44696</c:v>
                </c:pt>
                <c:pt idx="84">
                  <c:v>44703</c:v>
                </c:pt>
                <c:pt idx="85">
                  <c:v>44710</c:v>
                </c:pt>
                <c:pt idx="86">
                  <c:v>44717</c:v>
                </c:pt>
                <c:pt idx="87">
                  <c:v>44724</c:v>
                </c:pt>
                <c:pt idx="88">
                  <c:v>44731</c:v>
                </c:pt>
                <c:pt idx="89">
                  <c:v>44738</c:v>
                </c:pt>
                <c:pt idx="90">
                  <c:v>44745</c:v>
                </c:pt>
                <c:pt idx="91">
                  <c:v>44752</c:v>
                </c:pt>
                <c:pt idx="92">
                  <c:v>44759</c:v>
                </c:pt>
                <c:pt idx="93">
                  <c:v>44766</c:v>
                </c:pt>
                <c:pt idx="94">
                  <c:v>44773</c:v>
                </c:pt>
                <c:pt idx="95">
                  <c:v>44780</c:v>
                </c:pt>
                <c:pt idx="96">
                  <c:v>44787</c:v>
                </c:pt>
                <c:pt idx="97">
                  <c:v>44794</c:v>
                </c:pt>
                <c:pt idx="98">
                  <c:v>44801</c:v>
                </c:pt>
                <c:pt idx="99">
                  <c:v>44808</c:v>
                </c:pt>
                <c:pt idx="100">
                  <c:v>44815</c:v>
                </c:pt>
                <c:pt idx="101">
                  <c:v>44822</c:v>
                </c:pt>
                <c:pt idx="102">
                  <c:v>44829</c:v>
                </c:pt>
                <c:pt idx="103">
                  <c:v>44836</c:v>
                </c:pt>
              </c:numCache>
            </c:numRef>
          </c:cat>
          <c:val>
            <c:numRef>
              <c:f>'Organic Search pivot-chart'!$C$2:$C$105</c:f>
              <c:numCache>
                <c:formatCode>#,##0</c:formatCode>
                <c:ptCount val="104"/>
                <c:pt idx="0">
                  <c:v>16903</c:v>
                </c:pt>
                <c:pt idx="1">
                  <c:v>31167</c:v>
                </c:pt>
                <c:pt idx="2">
                  <c:v>42800</c:v>
                </c:pt>
                <c:pt idx="3">
                  <c:v>112967</c:v>
                </c:pt>
                <c:pt idx="4">
                  <c:v>123297</c:v>
                </c:pt>
                <c:pt idx="5">
                  <c:v>135714</c:v>
                </c:pt>
                <c:pt idx="6">
                  <c:v>129607</c:v>
                </c:pt>
                <c:pt idx="7">
                  <c:v>148299</c:v>
                </c:pt>
                <c:pt idx="8">
                  <c:v>178136</c:v>
                </c:pt>
                <c:pt idx="9">
                  <c:v>199501</c:v>
                </c:pt>
                <c:pt idx="10">
                  <c:v>223720</c:v>
                </c:pt>
                <c:pt idx="11">
                  <c:v>242485</c:v>
                </c:pt>
                <c:pt idx="12">
                  <c:v>278035</c:v>
                </c:pt>
                <c:pt idx="13">
                  <c:v>265852</c:v>
                </c:pt>
                <c:pt idx="14">
                  <c:v>279053</c:v>
                </c:pt>
                <c:pt idx="15">
                  <c:v>295775</c:v>
                </c:pt>
                <c:pt idx="16">
                  <c:v>316400</c:v>
                </c:pt>
                <c:pt idx="17">
                  <c:v>316172</c:v>
                </c:pt>
                <c:pt idx="18">
                  <c:v>326949</c:v>
                </c:pt>
                <c:pt idx="19">
                  <c:v>335236</c:v>
                </c:pt>
                <c:pt idx="20">
                  <c:v>305602</c:v>
                </c:pt>
                <c:pt idx="21">
                  <c:v>292779</c:v>
                </c:pt>
                <c:pt idx="22">
                  <c:v>294308</c:v>
                </c:pt>
                <c:pt idx="23">
                  <c:v>320841</c:v>
                </c:pt>
                <c:pt idx="24">
                  <c:v>339530</c:v>
                </c:pt>
                <c:pt idx="25">
                  <c:v>363645</c:v>
                </c:pt>
                <c:pt idx="26">
                  <c:v>329972</c:v>
                </c:pt>
                <c:pt idx="27">
                  <c:v>341337</c:v>
                </c:pt>
                <c:pt idx="28">
                  <c:v>327140</c:v>
                </c:pt>
                <c:pt idx="29">
                  <c:v>308898</c:v>
                </c:pt>
                <c:pt idx="30">
                  <c:v>289278</c:v>
                </c:pt>
                <c:pt idx="31">
                  <c:v>291093</c:v>
                </c:pt>
                <c:pt idx="32">
                  <c:v>267485</c:v>
                </c:pt>
                <c:pt idx="33">
                  <c:v>241951</c:v>
                </c:pt>
                <c:pt idx="34">
                  <c:v>164081</c:v>
                </c:pt>
                <c:pt idx="35">
                  <c:v>155158</c:v>
                </c:pt>
                <c:pt idx="36">
                  <c:v>162720</c:v>
                </c:pt>
                <c:pt idx="37">
                  <c:v>140384</c:v>
                </c:pt>
                <c:pt idx="38" formatCode="General">
                  <c:v>0</c:v>
                </c:pt>
                <c:pt idx="39" formatCode="General">
                  <c:v>0</c:v>
                </c:pt>
                <c:pt idx="40" formatCode="General">
                  <c:v>0</c:v>
                </c:pt>
                <c:pt idx="41" formatCode="General">
                  <c:v>0</c:v>
                </c:pt>
                <c:pt idx="42" formatCode="General">
                  <c:v>0</c:v>
                </c:pt>
                <c:pt idx="43" formatCode="General">
                  <c:v>0</c:v>
                </c:pt>
                <c:pt idx="44" formatCode="General">
                  <c:v>0</c:v>
                </c:pt>
                <c:pt idx="45" formatCode="General">
                  <c:v>0</c:v>
                </c:pt>
                <c:pt idx="46" formatCode="General">
                  <c:v>0</c:v>
                </c:pt>
                <c:pt idx="47" formatCode="General">
                  <c:v>0</c:v>
                </c:pt>
                <c:pt idx="48" formatCode="General">
                  <c:v>0</c:v>
                </c:pt>
                <c:pt idx="49" formatCode="General">
                  <c:v>0</c:v>
                </c:pt>
                <c:pt idx="50" formatCode="General">
                  <c:v>8649</c:v>
                </c:pt>
                <c:pt idx="51" formatCode="General">
                  <c:v>8102</c:v>
                </c:pt>
                <c:pt idx="52" formatCode="General">
                  <c:v>8101</c:v>
                </c:pt>
                <c:pt idx="53" formatCode="General">
                  <c:v>7767</c:v>
                </c:pt>
                <c:pt idx="54" formatCode="General">
                  <c:v>7489</c:v>
                </c:pt>
                <c:pt idx="55" formatCode="General">
                  <c:v>6390</c:v>
                </c:pt>
                <c:pt idx="56" formatCode="General">
                  <c:v>7486</c:v>
                </c:pt>
                <c:pt idx="57" formatCode="General">
                  <c:v>6723</c:v>
                </c:pt>
                <c:pt idx="58" formatCode="General">
                  <c:v>7209</c:v>
                </c:pt>
                <c:pt idx="59" formatCode="General">
                  <c:v>6320</c:v>
                </c:pt>
                <c:pt idx="60" formatCode="General">
                  <c:v>5390</c:v>
                </c:pt>
                <c:pt idx="61" formatCode="General">
                  <c:v>5788</c:v>
                </c:pt>
                <c:pt idx="62" formatCode="General">
                  <c:v>5316</c:v>
                </c:pt>
                <c:pt idx="63" formatCode="General">
                  <c:v>5385</c:v>
                </c:pt>
                <c:pt idx="64" formatCode="General">
                  <c:v>6981</c:v>
                </c:pt>
                <c:pt idx="65" formatCode="General">
                  <c:v>6169</c:v>
                </c:pt>
                <c:pt idx="66" formatCode="General">
                  <c:v>6395</c:v>
                </c:pt>
                <c:pt idx="67" formatCode="General">
                  <c:v>6368</c:v>
                </c:pt>
                <c:pt idx="68" formatCode="General">
                  <c:v>6191</c:v>
                </c:pt>
                <c:pt idx="69" formatCode="General">
                  <c:v>5469</c:v>
                </c:pt>
                <c:pt idx="70" formatCode="General">
                  <c:v>5490</c:v>
                </c:pt>
                <c:pt idx="71" formatCode="General">
                  <c:v>6354</c:v>
                </c:pt>
                <c:pt idx="72" formatCode="General">
                  <c:v>6367</c:v>
                </c:pt>
                <c:pt idx="73" formatCode="General">
                  <c:v>6149</c:v>
                </c:pt>
                <c:pt idx="74" formatCode="General">
                  <c:v>5236</c:v>
                </c:pt>
                <c:pt idx="75" formatCode="General">
                  <c:v>7091</c:v>
                </c:pt>
                <c:pt idx="76" formatCode="General">
                  <c:v>6505</c:v>
                </c:pt>
                <c:pt idx="77" formatCode="General">
                  <c:v>6113</c:v>
                </c:pt>
                <c:pt idx="78" formatCode="General">
                  <c:v>6604</c:v>
                </c:pt>
                <c:pt idx="79" formatCode="General">
                  <c:v>5665</c:v>
                </c:pt>
                <c:pt idx="80" formatCode="General">
                  <c:v>5380</c:v>
                </c:pt>
                <c:pt idx="81" formatCode="General">
                  <c:v>5072</c:v>
                </c:pt>
                <c:pt idx="82" formatCode="General">
                  <c:v>4850</c:v>
                </c:pt>
                <c:pt idx="83" formatCode="General">
                  <c:v>5333</c:v>
                </c:pt>
                <c:pt idx="84" formatCode="General">
                  <c:v>5427</c:v>
                </c:pt>
                <c:pt idx="85" formatCode="General">
                  <c:v>3836</c:v>
                </c:pt>
                <c:pt idx="86" formatCode="General">
                  <c:v>3485</c:v>
                </c:pt>
                <c:pt idx="87" formatCode="General">
                  <c:v>4049</c:v>
                </c:pt>
                <c:pt idx="88" formatCode="General">
                  <c:v>3638</c:v>
                </c:pt>
                <c:pt idx="89" formatCode="General">
                  <c:v>3782</c:v>
                </c:pt>
                <c:pt idx="90" formatCode="General">
                  <c:v>3604</c:v>
                </c:pt>
                <c:pt idx="91" formatCode="General">
                  <c:v>3303</c:v>
                </c:pt>
                <c:pt idx="92" formatCode="General">
                  <c:v>3487</c:v>
                </c:pt>
                <c:pt idx="93" formatCode="General">
                  <c:v>3940</c:v>
                </c:pt>
                <c:pt idx="94" formatCode="General">
                  <c:v>4460</c:v>
                </c:pt>
                <c:pt idx="95" formatCode="General">
                  <c:v>3703</c:v>
                </c:pt>
                <c:pt idx="96" formatCode="General">
                  <c:v>3473</c:v>
                </c:pt>
                <c:pt idx="97" formatCode="General">
                  <c:v>3710</c:v>
                </c:pt>
                <c:pt idx="98" formatCode="General">
                  <c:v>3587</c:v>
                </c:pt>
                <c:pt idx="99" formatCode="General">
                  <c:v>3531</c:v>
                </c:pt>
                <c:pt idx="100" formatCode="General">
                  <c:v>2844</c:v>
                </c:pt>
                <c:pt idx="101" formatCode="General">
                  <c:v>5802</c:v>
                </c:pt>
                <c:pt idx="102" formatCode="General">
                  <c:v>6126</c:v>
                </c:pt>
                <c:pt idx="103" formatCode="General">
                  <c:v>6507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27-4FD2-B47A-860C67ED9A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6982703"/>
        <c:axId val="706983119"/>
      </c:lineChart>
      <c:dateAx>
        <c:axId val="7069827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dirty="0"/>
                  <a:t>Oct 2020-Sept 2022</a:t>
                </a:r>
              </a:p>
            </c:rich>
          </c:tx>
          <c:layout>
            <c:manualLayout>
              <c:xMode val="edge"/>
              <c:yMode val="edge"/>
              <c:x val="0.40743623066534157"/>
              <c:y val="0.908832754166085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yyyy/mm/dd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6983119"/>
        <c:crosses val="autoZero"/>
        <c:auto val="1"/>
        <c:lblOffset val="100"/>
        <c:baseTimeUnit val="days"/>
      </c:dateAx>
      <c:valAx>
        <c:axId val="70698311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dirty="0"/>
                  <a:t>Impressions</a:t>
                </a:r>
              </a:p>
            </c:rich>
          </c:tx>
          <c:layout>
            <c:manualLayout>
              <c:xMode val="edge"/>
              <c:yMode val="edge"/>
              <c:x val="2.1035598705501618E-2"/>
              <c:y val="0.263834360360672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6982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9460317460317457"/>
          <c:y val="2.5803125922447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 Organic Social pivot'!$C$1</c:f>
              <c:strCache>
                <c:ptCount val="1"/>
                <c:pt idx="0">
                  <c:v>Organic Social Imps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 Organic Social pivot'!$B$2:$B$105</c:f>
              <c:numCache>
                <c:formatCode>yyyy/mm/dd</c:formatCode>
                <c:ptCount val="104"/>
                <c:pt idx="0">
                  <c:v>44115</c:v>
                </c:pt>
                <c:pt idx="1">
                  <c:v>44122</c:v>
                </c:pt>
                <c:pt idx="2">
                  <c:v>44129</c:v>
                </c:pt>
                <c:pt idx="3">
                  <c:v>44136</c:v>
                </c:pt>
                <c:pt idx="4">
                  <c:v>44143</c:v>
                </c:pt>
                <c:pt idx="5">
                  <c:v>44150</c:v>
                </c:pt>
                <c:pt idx="6">
                  <c:v>44157</c:v>
                </c:pt>
                <c:pt idx="7">
                  <c:v>44164</c:v>
                </c:pt>
                <c:pt idx="8">
                  <c:v>44171</c:v>
                </c:pt>
                <c:pt idx="9">
                  <c:v>44178</c:v>
                </c:pt>
                <c:pt idx="10">
                  <c:v>44185</c:v>
                </c:pt>
                <c:pt idx="11">
                  <c:v>44192</c:v>
                </c:pt>
                <c:pt idx="12">
                  <c:v>44199</c:v>
                </c:pt>
                <c:pt idx="13">
                  <c:v>44206</c:v>
                </c:pt>
                <c:pt idx="14">
                  <c:v>44213</c:v>
                </c:pt>
                <c:pt idx="15">
                  <c:v>44220</c:v>
                </c:pt>
                <c:pt idx="16">
                  <c:v>44227</c:v>
                </c:pt>
                <c:pt idx="17">
                  <c:v>44234</c:v>
                </c:pt>
                <c:pt idx="18">
                  <c:v>44241</c:v>
                </c:pt>
                <c:pt idx="19">
                  <c:v>44248</c:v>
                </c:pt>
                <c:pt idx="20">
                  <c:v>44255</c:v>
                </c:pt>
                <c:pt idx="21">
                  <c:v>44262</c:v>
                </c:pt>
                <c:pt idx="22">
                  <c:v>44269</c:v>
                </c:pt>
                <c:pt idx="23">
                  <c:v>44276</c:v>
                </c:pt>
                <c:pt idx="24">
                  <c:v>44283</c:v>
                </c:pt>
                <c:pt idx="25">
                  <c:v>44290</c:v>
                </c:pt>
                <c:pt idx="26">
                  <c:v>44297</c:v>
                </c:pt>
                <c:pt idx="27">
                  <c:v>44304</c:v>
                </c:pt>
                <c:pt idx="28">
                  <c:v>44311</c:v>
                </c:pt>
                <c:pt idx="29">
                  <c:v>44318</c:v>
                </c:pt>
                <c:pt idx="30">
                  <c:v>44325</c:v>
                </c:pt>
                <c:pt idx="31">
                  <c:v>44332</c:v>
                </c:pt>
                <c:pt idx="32">
                  <c:v>44339</c:v>
                </c:pt>
                <c:pt idx="33">
                  <c:v>44346</c:v>
                </c:pt>
                <c:pt idx="34">
                  <c:v>44353</c:v>
                </c:pt>
                <c:pt idx="35">
                  <c:v>44360</c:v>
                </c:pt>
                <c:pt idx="36">
                  <c:v>44367</c:v>
                </c:pt>
                <c:pt idx="37">
                  <c:v>44374</c:v>
                </c:pt>
                <c:pt idx="38">
                  <c:v>44381</c:v>
                </c:pt>
                <c:pt idx="39">
                  <c:v>44388</c:v>
                </c:pt>
                <c:pt idx="40">
                  <c:v>44395</c:v>
                </c:pt>
                <c:pt idx="41">
                  <c:v>44402</c:v>
                </c:pt>
                <c:pt idx="42">
                  <c:v>44409</c:v>
                </c:pt>
                <c:pt idx="43">
                  <c:v>44416</c:v>
                </c:pt>
                <c:pt idx="44">
                  <c:v>44423</c:v>
                </c:pt>
                <c:pt idx="45">
                  <c:v>44430</c:v>
                </c:pt>
                <c:pt idx="46">
                  <c:v>44437</c:v>
                </c:pt>
                <c:pt idx="47">
                  <c:v>44444</c:v>
                </c:pt>
                <c:pt idx="48">
                  <c:v>44451</c:v>
                </c:pt>
                <c:pt idx="49">
                  <c:v>44458</c:v>
                </c:pt>
                <c:pt idx="50">
                  <c:v>44465</c:v>
                </c:pt>
                <c:pt idx="51">
                  <c:v>44472</c:v>
                </c:pt>
                <c:pt idx="52">
                  <c:v>44479</c:v>
                </c:pt>
                <c:pt idx="53">
                  <c:v>44486</c:v>
                </c:pt>
                <c:pt idx="54">
                  <c:v>44493</c:v>
                </c:pt>
                <c:pt idx="55">
                  <c:v>44500</c:v>
                </c:pt>
                <c:pt idx="56">
                  <c:v>44507</c:v>
                </c:pt>
                <c:pt idx="57">
                  <c:v>44514</c:v>
                </c:pt>
                <c:pt idx="58">
                  <c:v>44521</c:v>
                </c:pt>
                <c:pt idx="59">
                  <c:v>44528</c:v>
                </c:pt>
                <c:pt idx="60">
                  <c:v>44535</c:v>
                </c:pt>
                <c:pt idx="61">
                  <c:v>44542</c:v>
                </c:pt>
                <c:pt idx="62">
                  <c:v>44549</c:v>
                </c:pt>
                <c:pt idx="63">
                  <c:v>44556</c:v>
                </c:pt>
                <c:pt idx="64">
                  <c:v>44563</c:v>
                </c:pt>
                <c:pt idx="65">
                  <c:v>44570</c:v>
                </c:pt>
                <c:pt idx="66">
                  <c:v>44577</c:v>
                </c:pt>
                <c:pt idx="67">
                  <c:v>44584</c:v>
                </c:pt>
                <c:pt idx="68">
                  <c:v>44591</c:v>
                </c:pt>
                <c:pt idx="69">
                  <c:v>44598</c:v>
                </c:pt>
                <c:pt idx="70">
                  <c:v>44605</c:v>
                </c:pt>
                <c:pt idx="71">
                  <c:v>44612</c:v>
                </c:pt>
                <c:pt idx="72">
                  <c:v>44619</c:v>
                </c:pt>
                <c:pt idx="73">
                  <c:v>44626</c:v>
                </c:pt>
                <c:pt idx="74">
                  <c:v>44633</c:v>
                </c:pt>
                <c:pt idx="75">
                  <c:v>44640</c:v>
                </c:pt>
                <c:pt idx="76">
                  <c:v>44647</c:v>
                </c:pt>
                <c:pt idx="77">
                  <c:v>44654</c:v>
                </c:pt>
                <c:pt idx="78">
                  <c:v>44661</c:v>
                </c:pt>
                <c:pt idx="79">
                  <c:v>44668</c:v>
                </c:pt>
                <c:pt idx="80">
                  <c:v>44675</c:v>
                </c:pt>
                <c:pt idx="81">
                  <c:v>44682</c:v>
                </c:pt>
                <c:pt idx="82">
                  <c:v>44689</c:v>
                </c:pt>
                <c:pt idx="83">
                  <c:v>44696</c:v>
                </c:pt>
                <c:pt idx="84">
                  <c:v>44703</c:v>
                </c:pt>
                <c:pt idx="85">
                  <c:v>44710</c:v>
                </c:pt>
                <c:pt idx="86">
                  <c:v>44717</c:v>
                </c:pt>
                <c:pt idx="87">
                  <c:v>44724</c:v>
                </c:pt>
                <c:pt idx="88">
                  <c:v>44731</c:v>
                </c:pt>
                <c:pt idx="89">
                  <c:v>44738</c:v>
                </c:pt>
                <c:pt idx="90">
                  <c:v>44745</c:v>
                </c:pt>
                <c:pt idx="91">
                  <c:v>44752</c:v>
                </c:pt>
                <c:pt idx="92">
                  <c:v>44759</c:v>
                </c:pt>
                <c:pt idx="93">
                  <c:v>44766</c:v>
                </c:pt>
                <c:pt idx="94">
                  <c:v>44773</c:v>
                </c:pt>
                <c:pt idx="95">
                  <c:v>44780</c:v>
                </c:pt>
                <c:pt idx="96">
                  <c:v>44787</c:v>
                </c:pt>
                <c:pt idx="97">
                  <c:v>44794</c:v>
                </c:pt>
                <c:pt idx="98">
                  <c:v>44801</c:v>
                </c:pt>
                <c:pt idx="99">
                  <c:v>44808</c:v>
                </c:pt>
                <c:pt idx="100">
                  <c:v>44815</c:v>
                </c:pt>
                <c:pt idx="101">
                  <c:v>44822</c:v>
                </c:pt>
                <c:pt idx="102">
                  <c:v>44829</c:v>
                </c:pt>
                <c:pt idx="103">
                  <c:v>44836</c:v>
                </c:pt>
              </c:numCache>
            </c:numRef>
          </c:cat>
          <c:val>
            <c:numRef>
              <c:f>' Organic Social pivot'!$C$2:$C$105</c:f>
              <c:numCache>
                <c:formatCode>#,##0</c:formatCode>
                <c:ptCount val="104"/>
                <c:pt idx="0">
                  <c:v>0</c:v>
                </c:pt>
                <c:pt idx="1">
                  <c:v>36034</c:v>
                </c:pt>
                <c:pt idx="2">
                  <c:v>48985</c:v>
                </c:pt>
                <c:pt idx="3">
                  <c:v>34006</c:v>
                </c:pt>
                <c:pt idx="4">
                  <c:v>30403</c:v>
                </c:pt>
                <c:pt idx="5">
                  <c:v>10088</c:v>
                </c:pt>
                <c:pt idx="6">
                  <c:v>128559</c:v>
                </c:pt>
                <c:pt idx="7">
                  <c:v>46549</c:v>
                </c:pt>
                <c:pt idx="8">
                  <c:v>35832</c:v>
                </c:pt>
                <c:pt idx="9">
                  <c:v>17917</c:v>
                </c:pt>
                <c:pt idx="10">
                  <c:v>10523</c:v>
                </c:pt>
                <c:pt idx="11">
                  <c:v>9005</c:v>
                </c:pt>
                <c:pt idx="12">
                  <c:v>0</c:v>
                </c:pt>
                <c:pt idx="13" formatCode="_(* #,##0_);_(* \(#,##0\);_(* &quot;-&quot;??_);_(@_)">
                  <c:v>7796</c:v>
                </c:pt>
                <c:pt idx="14" formatCode="_(* #,##0_);_(* \(#,##0\);_(* &quot;-&quot;??_);_(@_)">
                  <c:v>13509</c:v>
                </c:pt>
                <c:pt idx="15" formatCode="_(* #,##0_);_(* \(#,##0\);_(* &quot;-&quot;??_);_(@_)">
                  <c:v>12369</c:v>
                </c:pt>
                <c:pt idx="16" formatCode="_(* #,##0_);_(* \(#,##0\);_(* &quot;-&quot;??_);_(@_)">
                  <c:v>10519</c:v>
                </c:pt>
                <c:pt idx="17" formatCode="_(* #,##0_);_(* \(#,##0\);_(* &quot;-&quot;??_);_(@_)">
                  <c:v>24059</c:v>
                </c:pt>
                <c:pt idx="18" formatCode="_(* #,##0_);_(* \(#,##0\);_(* &quot;-&quot;??_);_(@_)">
                  <c:v>272902</c:v>
                </c:pt>
                <c:pt idx="19">
                  <c:v>0</c:v>
                </c:pt>
                <c:pt idx="20" formatCode="_(* #,##0_);_(* \(#,##0\);_(* &quot;-&quot;??_);_(@_)">
                  <c:v>1314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 formatCode="_(* #,##0_);_(* \(#,##0\);_(* &quot;-&quot;??_);_(@_)">
                  <c:v>9846</c:v>
                </c:pt>
                <c:pt idx="26" formatCode="_(* #,##0_);_(* \(#,##0\);_(* &quot;-&quot;??_);_(@_)">
                  <c:v>12785</c:v>
                </c:pt>
                <c:pt idx="27" formatCode="_(* #,##0_);_(* \(#,##0\);_(* &quot;-&quot;??_);_(@_)">
                  <c:v>22849</c:v>
                </c:pt>
                <c:pt idx="28" formatCode="_(* #,##0_);_(* \(#,##0\);_(* &quot;-&quot;??_);_(@_)">
                  <c:v>1442</c:v>
                </c:pt>
                <c:pt idx="29" formatCode="_(* #,##0_);_(* \(#,##0\);_(* &quot;-&quot;??_);_(@_)">
                  <c:v>32015</c:v>
                </c:pt>
                <c:pt idx="30" formatCode="_(* #,##0_);_(* \(#,##0\);_(* &quot;-&quot;??_);_(@_)">
                  <c:v>59997</c:v>
                </c:pt>
                <c:pt idx="31" formatCode="_(* #,##0_);_(* \(#,##0\);_(* &quot;-&quot;??_);_(@_)">
                  <c:v>15639</c:v>
                </c:pt>
                <c:pt idx="32" formatCode="_(* #,##0_);_(* \(#,##0\);_(* &quot;-&quot;??_);_(@_)">
                  <c:v>1023</c:v>
                </c:pt>
                <c:pt idx="33" formatCode="_(* #,##0_);_(* \(#,##0\);_(* &quot;-&quot;??_);_(@_)">
                  <c:v>70465</c:v>
                </c:pt>
                <c:pt idx="34" formatCode="_(* #,##0_);_(* \(#,##0\);_(* &quot;-&quot;??_);_(@_)">
                  <c:v>1055</c:v>
                </c:pt>
                <c:pt idx="35" formatCode="_(* #,##0_);_(* \(#,##0\);_(* &quot;-&quot;??_);_(@_)">
                  <c:v>42757</c:v>
                </c:pt>
                <c:pt idx="36" formatCode="_(* #,##0_);_(* \(#,##0\);_(* &quot;-&quot;??_);_(@_)">
                  <c:v>21767</c:v>
                </c:pt>
                <c:pt idx="37" formatCode="_(* #,##0_);_(* \(#,##0\);_(* &quot;-&quot;??_);_(@_)">
                  <c:v>39101</c:v>
                </c:pt>
                <c:pt idx="38" formatCode="_(* #,##0_);_(* \(#,##0\);_(* &quot;-&quot;??_);_(@_)">
                  <c:v>19777</c:v>
                </c:pt>
                <c:pt idx="39">
                  <c:v>0</c:v>
                </c:pt>
                <c:pt idx="40" formatCode="_(* #,##0_);_(* \(#,##0\);_(* &quot;-&quot;??_);_(@_)">
                  <c:v>7527</c:v>
                </c:pt>
                <c:pt idx="41" formatCode="_(* #,##0_);_(* \(#,##0\);_(* &quot;-&quot;??_);_(@_)">
                  <c:v>20615</c:v>
                </c:pt>
                <c:pt idx="42" formatCode="_(* #,##0_);_(* \(#,##0\);_(* &quot;-&quot;??_);_(@_)">
                  <c:v>28235</c:v>
                </c:pt>
                <c:pt idx="43" formatCode="_(* #,##0_);_(* \(#,##0\);_(* &quot;-&quot;??_);_(@_)">
                  <c:v>8124</c:v>
                </c:pt>
                <c:pt idx="44" formatCode="_(* #,##0_);_(* \(#,##0\);_(* &quot;-&quot;??_);_(@_)">
                  <c:v>598</c:v>
                </c:pt>
                <c:pt idx="45">
                  <c:v>0</c:v>
                </c:pt>
                <c:pt idx="46" formatCode="_(* #,##0_);_(* \(#,##0\);_(* &quot;-&quot;??_);_(@_)">
                  <c:v>25819</c:v>
                </c:pt>
                <c:pt idx="47" formatCode="_(* #,##0_);_(* \(#,##0\);_(* &quot;-&quot;??_);_(@_)">
                  <c:v>278</c:v>
                </c:pt>
                <c:pt idx="48">
                  <c:v>0</c:v>
                </c:pt>
                <c:pt idx="49" formatCode="_(* #,##0_);_(* \(#,##0\);_(* &quot;-&quot;??_);_(@_)">
                  <c:v>472</c:v>
                </c:pt>
                <c:pt idx="50" formatCode="_(* #,##0_);_(* \(#,##0\);_(* &quot;-&quot;??_);_(@_)">
                  <c:v>650</c:v>
                </c:pt>
                <c:pt idx="51" formatCode="_(* #,##0_);_(* \(#,##0\);_(* &quot;-&quot;??_);_(@_)">
                  <c:v>17222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 formatCode="_(* #,##0_);_(* \(#,##0\);_(* &quot;-&quot;??_);_(@_)">
                  <c:v>29343</c:v>
                </c:pt>
                <c:pt idx="56" formatCode="_(* #,##0_);_(* \(#,##0\);_(* &quot;-&quot;??_);_(@_)">
                  <c:v>45474</c:v>
                </c:pt>
                <c:pt idx="57" formatCode="_(* #,##0_);_(* \(#,##0\);_(* &quot;-&quot;??_);_(@_)">
                  <c:v>81072</c:v>
                </c:pt>
                <c:pt idx="58" formatCode="_(* #,##0_);_(* \(#,##0\);_(* &quot;-&quot;??_);_(@_)">
                  <c:v>42036</c:v>
                </c:pt>
                <c:pt idx="59" formatCode="_(* #,##0_);_(* \(#,##0\);_(* &quot;-&quot;??_);_(@_)">
                  <c:v>12</c:v>
                </c:pt>
                <c:pt idx="60" formatCode="_(* #,##0_);_(* \(#,##0\);_(* &quot;-&quot;??_);_(@_)">
                  <c:v>40354</c:v>
                </c:pt>
                <c:pt idx="61" formatCode="_(* #,##0_);_(* \(#,##0\);_(* &quot;-&quot;??_);_(@_)">
                  <c:v>57468</c:v>
                </c:pt>
                <c:pt idx="62">
                  <c:v>0</c:v>
                </c:pt>
                <c:pt idx="63" formatCode="_(* #,##0_);_(* \(#,##0\);_(* &quot;-&quot;??_);_(@_)">
                  <c:v>1410</c:v>
                </c:pt>
                <c:pt idx="64">
                  <c:v>0</c:v>
                </c:pt>
                <c:pt idx="65">
                  <c:v>0</c:v>
                </c:pt>
                <c:pt idx="66" formatCode="_(* #,##0_);_(* \(#,##0\);_(* &quot;-&quot;??_);_(@_)">
                  <c:v>40264</c:v>
                </c:pt>
                <c:pt idx="67" formatCode="_(* #,##0_);_(* \(#,##0\);_(* &quot;-&quot;??_);_(@_)">
                  <c:v>22478</c:v>
                </c:pt>
                <c:pt idx="68" formatCode="_(* #,##0_);_(* \(#,##0\);_(* &quot;-&quot;??_);_(@_)">
                  <c:v>38114</c:v>
                </c:pt>
                <c:pt idx="69" formatCode="_(* #,##0_);_(* \(#,##0\);_(* &quot;-&quot;??_);_(@_)">
                  <c:v>16285</c:v>
                </c:pt>
                <c:pt idx="70" formatCode="_(* #,##0_);_(* \(#,##0\);_(* &quot;-&quot;??_);_(@_)">
                  <c:v>28682</c:v>
                </c:pt>
                <c:pt idx="71" formatCode="_(* #,##0_);_(* \(#,##0\);_(* &quot;-&quot;??_);_(@_)">
                  <c:v>4</c:v>
                </c:pt>
                <c:pt idx="72" formatCode="_(* #,##0_);_(* \(#,##0\);_(* &quot;-&quot;??_);_(@_)">
                  <c:v>366</c:v>
                </c:pt>
                <c:pt idx="73" formatCode="_(* #,##0_);_(* \(#,##0\);_(* &quot;-&quot;??_);_(@_)">
                  <c:v>397</c:v>
                </c:pt>
                <c:pt idx="74" formatCode="_(* #,##0_);_(* \(#,##0\);_(* &quot;-&quot;??_);_(@_)">
                  <c:v>462</c:v>
                </c:pt>
                <c:pt idx="75" formatCode="_(* #,##0_);_(* \(#,##0\);_(* &quot;-&quot;??_);_(@_)">
                  <c:v>466</c:v>
                </c:pt>
                <c:pt idx="76" formatCode="_(* #,##0_);_(* \(#,##0\);_(* &quot;-&quot;??_);_(@_)">
                  <c:v>889</c:v>
                </c:pt>
                <c:pt idx="77" formatCode="_(* #,##0_);_(* \(#,##0\);_(* &quot;-&quot;??_);_(@_)">
                  <c:v>57</c:v>
                </c:pt>
                <c:pt idx="78" formatCode="_(* #,##0_);_(* \(#,##0\);_(* &quot;-&quot;??_);_(@_)">
                  <c:v>258</c:v>
                </c:pt>
                <c:pt idx="79" formatCode="_(* #,##0_);_(* \(#,##0\);_(* &quot;-&quot;??_);_(@_)">
                  <c:v>10</c:v>
                </c:pt>
                <c:pt idx="80" formatCode="_(* #,##0_);_(* \(#,##0\);_(* &quot;-&quot;??_);_(@_)">
                  <c:v>17317</c:v>
                </c:pt>
                <c:pt idx="81" formatCode="_(* #,##0_);_(* \(#,##0\);_(* &quot;-&quot;??_);_(@_)">
                  <c:v>8328</c:v>
                </c:pt>
                <c:pt idx="82" formatCode="_(* #,##0_);_(* \(#,##0\);_(* &quot;-&quot;??_);_(@_)">
                  <c:v>20755</c:v>
                </c:pt>
                <c:pt idx="83">
                  <c:v>0</c:v>
                </c:pt>
                <c:pt idx="84" formatCode="_(* #,##0_);_(* \(#,##0\);_(* &quot;-&quot;??_);_(@_)">
                  <c:v>11335</c:v>
                </c:pt>
                <c:pt idx="85" formatCode="_(* #,##0_);_(* \(#,##0\);_(* &quot;-&quot;??_);_(@_)">
                  <c:v>4852</c:v>
                </c:pt>
                <c:pt idx="86" formatCode="_(* #,##0_);_(* \(#,##0\);_(* &quot;-&quot;??_);_(@_)">
                  <c:v>3108</c:v>
                </c:pt>
                <c:pt idx="87">
                  <c:v>0</c:v>
                </c:pt>
                <c:pt idx="88" formatCode="_(* #,##0_);_(* \(#,##0\);_(* &quot;-&quot;??_);_(@_)">
                  <c:v>10675</c:v>
                </c:pt>
                <c:pt idx="89">
                  <c:v>0</c:v>
                </c:pt>
                <c:pt idx="90">
                  <c:v>0</c:v>
                </c:pt>
                <c:pt idx="91" formatCode="_(* #,##0_);_(* \(#,##0\);_(* &quot;-&quot;??_);_(@_)">
                  <c:v>20304</c:v>
                </c:pt>
                <c:pt idx="92" formatCode="_(* #,##0_);_(* \(#,##0\);_(* &quot;-&quot;??_);_(@_)">
                  <c:v>5598</c:v>
                </c:pt>
                <c:pt idx="93" formatCode="_(* #,##0_);_(* \(#,##0\);_(* &quot;-&quot;??_);_(@_)">
                  <c:v>3779</c:v>
                </c:pt>
                <c:pt idx="94" formatCode="_(* #,##0_);_(* \(#,##0\);_(* &quot;-&quot;??_);_(@_)">
                  <c:v>8777</c:v>
                </c:pt>
                <c:pt idx="95" formatCode="_(* #,##0_);_(* \(#,##0\);_(* &quot;-&quot;??_);_(@_)">
                  <c:v>11383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 formatCode="_(* #,##0_);_(* \(#,##0\);_(* &quot;-&quot;??_);_(@_)">
                  <c:v>8760</c:v>
                </c:pt>
                <c:pt idx="100" formatCode="_(* #,##0_);_(* \(#,##0\);_(* &quot;-&quot;??_);_(@_)">
                  <c:v>6804</c:v>
                </c:pt>
                <c:pt idx="101" formatCode="_(* #,##0_);_(* \(#,##0\);_(* &quot;-&quot;??_);_(@_)">
                  <c:v>2992</c:v>
                </c:pt>
                <c:pt idx="102" formatCode="_(* #,##0_);_(* \(#,##0\);_(* &quot;-&quot;??_);_(@_)">
                  <c:v>3056</c:v>
                </c:pt>
                <c:pt idx="10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06-474C-9A1E-F27CE5CF2A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96426735"/>
        <c:axId val="1396440463"/>
      </c:lineChart>
      <c:dateAx>
        <c:axId val="13964267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dirty="0"/>
                  <a:t>Oct 2020-Sept 2022</a:t>
                </a:r>
              </a:p>
            </c:rich>
          </c:tx>
          <c:layout>
            <c:manualLayout>
              <c:xMode val="edge"/>
              <c:yMode val="edge"/>
              <c:x val="0.3941622297212849"/>
              <c:y val="0.90415981800233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yyyy/mm/dd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6440463"/>
        <c:crosses val="autoZero"/>
        <c:auto val="1"/>
        <c:lblOffset val="100"/>
        <c:baseTimeUnit val="days"/>
      </c:dateAx>
      <c:valAx>
        <c:axId val="139644046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dirty="0"/>
                  <a:t>Impressions</a:t>
                </a:r>
              </a:p>
            </c:rich>
          </c:tx>
          <c:layout>
            <c:manualLayout>
              <c:xMode val="edge"/>
              <c:yMode val="edge"/>
              <c:x val="1.5873015873015872E-2"/>
              <c:y val="0.365975980743727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6426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emails!$C$1</c:f>
              <c:strCache>
                <c:ptCount val="1"/>
                <c:pt idx="0">
                  <c:v>Email send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emails!$B$2:$B$105</c:f>
              <c:numCache>
                <c:formatCode>yyyy/mm/dd</c:formatCode>
                <c:ptCount val="104"/>
                <c:pt idx="0">
                  <c:v>44115</c:v>
                </c:pt>
                <c:pt idx="1">
                  <c:v>44122</c:v>
                </c:pt>
                <c:pt idx="2">
                  <c:v>44129</c:v>
                </c:pt>
                <c:pt idx="3">
                  <c:v>44136</c:v>
                </c:pt>
                <c:pt idx="4">
                  <c:v>44143</c:v>
                </c:pt>
                <c:pt idx="5">
                  <c:v>44150</c:v>
                </c:pt>
                <c:pt idx="6">
                  <c:v>44157</c:v>
                </c:pt>
                <c:pt idx="7">
                  <c:v>44164</c:v>
                </c:pt>
                <c:pt idx="8">
                  <c:v>44171</c:v>
                </c:pt>
                <c:pt idx="9">
                  <c:v>44178</c:v>
                </c:pt>
                <c:pt idx="10">
                  <c:v>44185</c:v>
                </c:pt>
                <c:pt idx="11">
                  <c:v>44192</c:v>
                </c:pt>
                <c:pt idx="12">
                  <c:v>44199</c:v>
                </c:pt>
                <c:pt idx="13">
                  <c:v>44206</c:v>
                </c:pt>
                <c:pt idx="14">
                  <c:v>44213</c:v>
                </c:pt>
                <c:pt idx="15">
                  <c:v>44220</c:v>
                </c:pt>
                <c:pt idx="16">
                  <c:v>44227</c:v>
                </c:pt>
                <c:pt idx="17">
                  <c:v>44234</c:v>
                </c:pt>
                <c:pt idx="18">
                  <c:v>44241</c:v>
                </c:pt>
                <c:pt idx="19">
                  <c:v>44248</c:v>
                </c:pt>
                <c:pt idx="20">
                  <c:v>44255</c:v>
                </c:pt>
                <c:pt idx="21">
                  <c:v>44262</c:v>
                </c:pt>
                <c:pt idx="22">
                  <c:v>44269</c:v>
                </c:pt>
                <c:pt idx="23">
                  <c:v>44276</c:v>
                </c:pt>
                <c:pt idx="24">
                  <c:v>44283</c:v>
                </c:pt>
                <c:pt idx="25">
                  <c:v>44290</c:v>
                </c:pt>
                <c:pt idx="26">
                  <c:v>44297</c:v>
                </c:pt>
                <c:pt idx="27">
                  <c:v>44304</c:v>
                </c:pt>
                <c:pt idx="28">
                  <c:v>44311</c:v>
                </c:pt>
                <c:pt idx="29">
                  <c:v>44318</c:v>
                </c:pt>
                <c:pt idx="30">
                  <c:v>44325</c:v>
                </c:pt>
                <c:pt idx="31">
                  <c:v>44332</c:v>
                </c:pt>
                <c:pt idx="32">
                  <c:v>44339</c:v>
                </c:pt>
                <c:pt idx="33">
                  <c:v>44346</c:v>
                </c:pt>
                <c:pt idx="34">
                  <c:v>44353</c:v>
                </c:pt>
                <c:pt idx="35">
                  <c:v>44360</c:v>
                </c:pt>
                <c:pt idx="36">
                  <c:v>44367</c:v>
                </c:pt>
                <c:pt idx="37">
                  <c:v>44374</c:v>
                </c:pt>
                <c:pt idx="38">
                  <c:v>44381</c:v>
                </c:pt>
                <c:pt idx="39">
                  <c:v>44388</c:v>
                </c:pt>
                <c:pt idx="40">
                  <c:v>44395</c:v>
                </c:pt>
                <c:pt idx="41">
                  <c:v>44402</c:v>
                </c:pt>
                <c:pt idx="42">
                  <c:v>44409</c:v>
                </c:pt>
                <c:pt idx="43">
                  <c:v>44416</c:v>
                </c:pt>
                <c:pt idx="44">
                  <c:v>44423</c:v>
                </c:pt>
                <c:pt idx="45">
                  <c:v>44430</c:v>
                </c:pt>
                <c:pt idx="46">
                  <c:v>44437</c:v>
                </c:pt>
                <c:pt idx="47">
                  <c:v>44444</c:v>
                </c:pt>
                <c:pt idx="48">
                  <c:v>44451</c:v>
                </c:pt>
                <c:pt idx="49">
                  <c:v>44458</c:v>
                </c:pt>
                <c:pt idx="50">
                  <c:v>44465</c:v>
                </c:pt>
                <c:pt idx="51">
                  <c:v>44472</c:v>
                </c:pt>
                <c:pt idx="52">
                  <c:v>44479</c:v>
                </c:pt>
                <c:pt idx="53">
                  <c:v>44486</c:v>
                </c:pt>
                <c:pt idx="54">
                  <c:v>44493</c:v>
                </c:pt>
                <c:pt idx="55">
                  <c:v>44500</c:v>
                </c:pt>
                <c:pt idx="56">
                  <c:v>44507</c:v>
                </c:pt>
                <c:pt idx="57">
                  <c:v>44514</c:v>
                </c:pt>
                <c:pt idx="58">
                  <c:v>44521</c:v>
                </c:pt>
                <c:pt idx="59">
                  <c:v>44528</c:v>
                </c:pt>
                <c:pt idx="60">
                  <c:v>44535</c:v>
                </c:pt>
                <c:pt idx="61">
                  <c:v>44542</c:v>
                </c:pt>
                <c:pt idx="62">
                  <c:v>44549</c:v>
                </c:pt>
                <c:pt idx="63">
                  <c:v>44556</c:v>
                </c:pt>
                <c:pt idx="64">
                  <c:v>44563</c:v>
                </c:pt>
                <c:pt idx="65">
                  <c:v>44570</c:v>
                </c:pt>
                <c:pt idx="66">
                  <c:v>44577</c:v>
                </c:pt>
                <c:pt idx="67">
                  <c:v>44584</c:v>
                </c:pt>
                <c:pt idx="68">
                  <c:v>44591</c:v>
                </c:pt>
                <c:pt idx="69">
                  <c:v>44598</c:v>
                </c:pt>
                <c:pt idx="70">
                  <c:v>44605</c:v>
                </c:pt>
                <c:pt idx="71">
                  <c:v>44612</c:v>
                </c:pt>
                <c:pt idx="72">
                  <c:v>44619</c:v>
                </c:pt>
                <c:pt idx="73">
                  <c:v>44626</c:v>
                </c:pt>
                <c:pt idx="74">
                  <c:v>44633</c:v>
                </c:pt>
                <c:pt idx="75">
                  <c:v>44640</c:v>
                </c:pt>
                <c:pt idx="76">
                  <c:v>44647</c:v>
                </c:pt>
                <c:pt idx="77">
                  <c:v>44654</c:v>
                </c:pt>
                <c:pt idx="78">
                  <c:v>44661</c:v>
                </c:pt>
                <c:pt idx="79">
                  <c:v>44668</c:v>
                </c:pt>
                <c:pt idx="80">
                  <c:v>44675</c:v>
                </c:pt>
                <c:pt idx="81">
                  <c:v>44682</c:v>
                </c:pt>
                <c:pt idx="82">
                  <c:v>44689</c:v>
                </c:pt>
                <c:pt idx="83">
                  <c:v>44696</c:v>
                </c:pt>
                <c:pt idx="84">
                  <c:v>44703</c:v>
                </c:pt>
                <c:pt idx="85">
                  <c:v>44710</c:v>
                </c:pt>
                <c:pt idx="86">
                  <c:v>44717</c:v>
                </c:pt>
                <c:pt idx="87">
                  <c:v>44724</c:v>
                </c:pt>
                <c:pt idx="88">
                  <c:v>44731</c:v>
                </c:pt>
                <c:pt idx="89">
                  <c:v>44738</c:v>
                </c:pt>
                <c:pt idx="90">
                  <c:v>44745</c:v>
                </c:pt>
                <c:pt idx="91">
                  <c:v>44752</c:v>
                </c:pt>
                <c:pt idx="92">
                  <c:v>44759</c:v>
                </c:pt>
                <c:pt idx="93">
                  <c:v>44766</c:v>
                </c:pt>
                <c:pt idx="94">
                  <c:v>44773</c:v>
                </c:pt>
                <c:pt idx="95">
                  <c:v>44780</c:v>
                </c:pt>
                <c:pt idx="96">
                  <c:v>44787</c:v>
                </c:pt>
                <c:pt idx="97">
                  <c:v>44794</c:v>
                </c:pt>
                <c:pt idx="98">
                  <c:v>44801</c:v>
                </c:pt>
                <c:pt idx="99">
                  <c:v>44808</c:v>
                </c:pt>
                <c:pt idx="100">
                  <c:v>44815</c:v>
                </c:pt>
                <c:pt idx="101">
                  <c:v>44822</c:v>
                </c:pt>
                <c:pt idx="102">
                  <c:v>44829</c:v>
                </c:pt>
                <c:pt idx="103">
                  <c:v>44836</c:v>
                </c:pt>
              </c:numCache>
            </c:numRef>
          </c:cat>
          <c:val>
            <c:numRef>
              <c:f>emails!$C$2:$C$105</c:f>
              <c:numCache>
                <c:formatCode>General</c:formatCode>
                <c:ptCount val="104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182</c:v>
                </c:pt>
                <c:pt idx="5">
                  <c:v>182</c:v>
                </c:pt>
                <c:pt idx="6">
                  <c:v>182</c:v>
                </c:pt>
                <c:pt idx="7">
                  <c:v>182</c:v>
                </c:pt>
                <c:pt idx="8">
                  <c:v>1567</c:v>
                </c:pt>
                <c:pt idx="9">
                  <c:v>1567</c:v>
                </c:pt>
                <c:pt idx="10">
                  <c:v>1567</c:v>
                </c:pt>
                <c:pt idx="11">
                  <c:v>1567</c:v>
                </c:pt>
                <c:pt idx="12">
                  <c:v>1567</c:v>
                </c:pt>
                <c:pt idx="13">
                  <c:v>656</c:v>
                </c:pt>
                <c:pt idx="14">
                  <c:v>656</c:v>
                </c:pt>
                <c:pt idx="15">
                  <c:v>656</c:v>
                </c:pt>
                <c:pt idx="16">
                  <c:v>656</c:v>
                </c:pt>
                <c:pt idx="17">
                  <c:v>3435</c:v>
                </c:pt>
                <c:pt idx="18">
                  <c:v>3435</c:v>
                </c:pt>
                <c:pt idx="19">
                  <c:v>3435</c:v>
                </c:pt>
                <c:pt idx="20">
                  <c:v>3435</c:v>
                </c:pt>
                <c:pt idx="21">
                  <c:v>3498</c:v>
                </c:pt>
                <c:pt idx="22">
                  <c:v>3498</c:v>
                </c:pt>
                <c:pt idx="23">
                  <c:v>3498</c:v>
                </c:pt>
                <c:pt idx="24">
                  <c:v>3498</c:v>
                </c:pt>
                <c:pt idx="25">
                  <c:v>3498</c:v>
                </c:pt>
                <c:pt idx="26">
                  <c:v>3473</c:v>
                </c:pt>
                <c:pt idx="27">
                  <c:v>3473</c:v>
                </c:pt>
                <c:pt idx="28">
                  <c:v>3473</c:v>
                </c:pt>
                <c:pt idx="29">
                  <c:v>3473</c:v>
                </c:pt>
                <c:pt idx="30">
                  <c:v>3096</c:v>
                </c:pt>
                <c:pt idx="31">
                  <c:v>3096</c:v>
                </c:pt>
                <c:pt idx="32">
                  <c:v>3096</c:v>
                </c:pt>
                <c:pt idx="33">
                  <c:v>3096</c:v>
                </c:pt>
                <c:pt idx="34">
                  <c:v>2199</c:v>
                </c:pt>
                <c:pt idx="35">
                  <c:v>2199</c:v>
                </c:pt>
                <c:pt idx="36">
                  <c:v>2199</c:v>
                </c:pt>
                <c:pt idx="37">
                  <c:v>2199</c:v>
                </c:pt>
                <c:pt idx="38">
                  <c:v>2199</c:v>
                </c:pt>
                <c:pt idx="39">
                  <c:v>2705</c:v>
                </c:pt>
                <c:pt idx="40">
                  <c:v>2705</c:v>
                </c:pt>
                <c:pt idx="41">
                  <c:v>2705</c:v>
                </c:pt>
                <c:pt idx="42">
                  <c:v>2705</c:v>
                </c:pt>
                <c:pt idx="43">
                  <c:v>2604</c:v>
                </c:pt>
                <c:pt idx="44">
                  <c:v>2604</c:v>
                </c:pt>
                <c:pt idx="45">
                  <c:v>2604</c:v>
                </c:pt>
                <c:pt idx="46">
                  <c:v>2604</c:v>
                </c:pt>
                <c:pt idx="47">
                  <c:v>2299</c:v>
                </c:pt>
                <c:pt idx="48">
                  <c:v>2299</c:v>
                </c:pt>
                <c:pt idx="49">
                  <c:v>2299</c:v>
                </c:pt>
                <c:pt idx="50">
                  <c:v>2299</c:v>
                </c:pt>
                <c:pt idx="51">
                  <c:v>2299</c:v>
                </c:pt>
                <c:pt idx="52">
                  <c:v>2386</c:v>
                </c:pt>
                <c:pt idx="53">
                  <c:v>2386</c:v>
                </c:pt>
                <c:pt idx="54">
                  <c:v>2386</c:v>
                </c:pt>
                <c:pt idx="55">
                  <c:v>2386</c:v>
                </c:pt>
                <c:pt idx="56">
                  <c:v>2324</c:v>
                </c:pt>
                <c:pt idx="57">
                  <c:v>2324</c:v>
                </c:pt>
                <c:pt idx="58">
                  <c:v>2324</c:v>
                </c:pt>
                <c:pt idx="59">
                  <c:v>2324</c:v>
                </c:pt>
                <c:pt idx="60">
                  <c:v>1805</c:v>
                </c:pt>
                <c:pt idx="61">
                  <c:v>1805</c:v>
                </c:pt>
                <c:pt idx="62">
                  <c:v>1805</c:v>
                </c:pt>
                <c:pt idx="63">
                  <c:v>1805</c:v>
                </c:pt>
                <c:pt idx="64">
                  <c:v>1805</c:v>
                </c:pt>
                <c:pt idx="65">
                  <c:v>2227</c:v>
                </c:pt>
                <c:pt idx="66">
                  <c:v>2227</c:v>
                </c:pt>
                <c:pt idx="67">
                  <c:v>2227</c:v>
                </c:pt>
                <c:pt idx="68">
                  <c:v>2227</c:v>
                </c:pt>
                <c:pt idx="69">
                  <c:v>2169</c:v>
                </c:pt>
                <c:pt idx="70">
                  <c:v>2169</c:v>
                </c:pt>
                <c:pt idx="71">
                  <c:v>2169</c:v>
                </c:pt>
                <c:pt idx="72">
                  <c:v>2169</c:v>
                </c:pt>
                <c:pt idx="73">
                  <c:v>1860</c:v>
                </c:pt>
                <c:pt idx="74">
                  <c:v>1860</c:v>
                </c:pt>
                <c:pt idx="75">
                  <c:v>1860</c:v>
                </c:pt>
                <c:pt idx="76">
                  <c:v>1860</c:v>
                </c:pt>
                <c:pt idx="77">
                  <c:v>1860</c:v>
                </c:pt>
                <c:pt idx="78">
                  <c:v>2567</c:v>
                </c:pt>
                <c:pt idx="79">
                  <c:v>2567</c:v>
                </c:pt>
                <c:pt idx="80">
                  <c:v>2567</c:v>
                </c:pt>
                <c:pt idx="81">
                  <c:v>2567</c:v>
                </c:pt>
                <c:pt idx="82">
                  <c:v>2561</c:v>
                </c:pt>
                <c:pt idx="83">
                  <c:v>2561</c:v>
                </c:pt>
                <c:pt idx="84">
                  <c:v>2561</c:v>
                </c:pt>
                <c:pt idx="85">
                  <c:v>2561</c:v>
                </c:pt>
                <c:pt idx="86">
                  <c:v>2088</c:v>
                </c:pt>
                <c:pt idx="87">
                  <c:v>2088</c:v>
                </c:pt>
                <c:pt idx="88">
                  <c:v>2088</c:v>
                </c:pt>
                <c:pt idx="89">
                  <c:v>2088</c:v>
                </c:pt>
                <c:pt idx="90">
                  <c:v>2088</c:v>
                </c:pt>
                <c:pt idx="91">
                  <c:v>2975</c:v>
                </c:pt>
                <c:pt idx="92">
                  <c:v>2975</c:v>
                </c:pt>
                <c:pt idx="93">
                  <c:v>2975</c:v>
                </c:pt>
                <c:pt idx="94">
                  <c:v>2975</c:v>
                </c:pt>
                <c:pt idx="95">
                  <c:v>3453</c:v>
                </c:pt>
                <c:pt idx="96">
                  <c:v>3453</c:v>
                </c:pt>
                <c:pt idx="97">
                  <c:v>3453</c:v>
                </c:pt>
                <c:pt idx="98">
                  <c:v>3453</c:v>
                </c:pt>
                <c:pt idx="99">
                  <c:v>2729</c:v>
                </c:pt>
                <c:pt idx="100">
                  <c:v>2729</c:v>
                </c:pt>
                <c:pt idx="101">
                  <c:v>2729</c:v>
                </c:pt>
                <c:pt idx="102">
                  <c:v>2729</c:v>
                </c:pt>
                <c:pt idx="103">
                  <c:v>2729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47-4A67-9CDC-E861A2FDA3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06132143"/>
        <c:axId val="1806130063"/>
      </c:lineChart>
      <c:dateAx>
        <c:axId val="18061321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dirty="0"/>
                  <a:t>Oct 2020-Sept 2022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yyyy/mm/dd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6130063"/>
        <c:crosses val="autoZero"/>
        <c:auto val="1"/>
        <c:lblOffset val="100"/>
        <c:baseTimeUnit val="days"/>
      </c:dateAx>
      <c:valAx>
        <c:axId val="180613006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dirty="0"/>
                  <a:t>Emails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61321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499CE-4CB7-443A-AC10-8A1A6F8ED2EA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D7A57-FA3F-4A90-8D58-E355B6AB0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16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F143B-7D66-4A66-84BD-D97BF5DF26F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49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3F1E-CBF8-352E-1B76-BF06B776E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30E55-BDEA-18A8-0D72-48BA4709A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EAB87-BD73-0C44-A5BB-FDC2FFCDA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8028-59FC-46BC-8435-3A47DAD5C8FB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44352-FA45-FC85-F2AC-BB8F282BE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C79C2-D874-167D-B138-A35A6B3F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4A0D-40A2-44D0-8C62-084B7764A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31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92F5-1514-7A18-4A18-C80B515D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8E0A6-7676-3F9B-8529-756749505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A8FA0-7AD9-25D1-36FB-0038EED9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8028-59FC-46BC-8435-3A47DAD5C8FB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0686F-E141-6D55-D480-2AD4179EB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96793-3EBE-3658-91A3-D7B6E904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4A0D-40A2-44D0-8C62-084B7764A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10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6584AC-F664-DFE3-DE7F-9680C3D0B8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DCA93-5531-5C0F-6349-9F54668D8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0F0A5-B0D0-FE47-802C-1C81BD4F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8028-59FC-46BC-8435-3A47DAD5C8FB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078DD-5119-9149-6FB0-7AB500285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E89FA-6E40-1BBA-1736-CA62C7C3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4A0D-40A2-44D0-8C62-084B7764A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99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DCF2076-E5F0-45A1-8C49-390EFAB46B95}"/>
              </a:ext>
            </a:extLst>
          </p:cNvPr>
          <p:cNvSpPr/>
          <p:nvPr userDrawn="1"/>
        </p:nvSpPr>
        <p:spPr>
          <a:xfrm>
            <a:off x="5187400" y="-38100"/>
            <a:ext cx="6888969" cy="68199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C0F42B-C3EF-4CF4-84E2-E4F8C9899789}"/>
              </a:ext>
            </a:extLst>
          </p:cNvPr>
          <p:cNvSpPr/>
          <p:nvPr userDrawn="1"/>
        </p:nvSpPr>
        <p:spPr>
          <a:xfrm>
            <a:off x="5316726" y="-19050"/>
            <a:ext cx="6890508" cy="6821424"/>
          </a:xfrm>
          <a:prstGeom prst="ellipse">
            <a:avLst/>
          </a:prstGeom>
          <a:blipFill>
            <a:blip r:embed="rId2"/>
            <a:stretch>
              <a:fillRect l="-22203" t="-24453" r="1899" b="414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BB4B98-4738-4390-AAF8-F5C298F9BDA9}"/>
              </a:ext>
            </a:extLst>
          </p:cNvPr>
          <p:cNvSpPr/>
          <p:nvPr userDrawn="1"/>
        </p:nvSpPr>
        <p:spPr>
          <a:xfrm>
            <a:off x="1" y="5791200"/>
            <a:ext cx="12192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D59760-EF2D-412F-94A9-6447BD0A0605}"/>
              </a:ext>
            </a:extLst>
          </p:cNvPr>
          <p:cNvSpPr/>
          <p:nvPr userDrawn="1"/>
        </p:nvSpPr>
        <p:spPr>
          <a:xfrm>
            <a:off x="242341" y="1037283"/>
            <a:ext cx="4302799" cy="4259659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78531FBA-72CE-4A24-B463-F63CCBC90F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926" y="5954790"/>
            <a:ext cx="2320661" cy="781893"/>
          </a:xfrm>
          <a:prstGeom prst="rect">
            <a:avLst/>
          </a:prstGeom>
        </p:spPr>
      </p:pic>
      <p:pic>
        <p:nvPicPr>
          <p:cNvPr id="2060" name="Picture 12" descr="Reviews Kimberly-Clark Australia employee ratings and reviews | SEEK">
            <a:extLst>
              <a:ext uri="{FF2B5EF4-FFF2-40B4-BE49-F238E27FC236}">
                <a16:creationId xmlns:a16="http://schemas.microsoft.com/office/drawing/2014/main" id="{B66C44D7-5210-4163-A01D-D269392672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" y="5983695"/>
            <a:ext cx="4190612" cy="72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uggies Logo">
            <a:extLst>
              <a:ext uri="{FF2B5EF4-FFF2-40B4-BE49-F238E27FC236}">
                <a16:creationId xmlns:a16="http://schemas.microsoft.com/office/drawing/2014/main" id="{A52692EB-9FF6-E3E0-DFEF-3FD4C165ED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9884" y="236634"/>
            <a:ext cx="1044175" cy="62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7A50111C-CBA4-B7B7-5124-5B40224A930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31" y="0"/>
            <a:ext cx="1285093" cy="122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30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0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E1914A-FB57-45D8-B4EA-24856714421A}"/>
              </a:ext>
            </a:extLst>
          </p:cNvPr>
          <p:cNvSpPr/>
          <p:nvPr userDrawn="1"/>
        </p:nvSpPr>
        <p:spPr>
          <a:xfrm>
            <a:off x="1" y="0"/>
            <a:ext cx="12192000" cy="110038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1C3D8C-02B6-4230-8F2C-4A9C7B3F7F33}"/>
              </a:ext>
            </a:extLst>
          </p:cNvPr>
          <p:cNvSpPr/>
          <p:nvPr userDrawn="1"/>
        </p:nvSpPr>
        <p:spPr>
          <a:xfrm>
            <a:off x="-1" y="6597136"/>
            <a:ext cx="12192000" cy="260864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b="0">
              <a:solidFill>
                <a:srgbClr val="ED1C2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9141" y="6602669"/>
            <a:ext cx="581906" cy="365125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rgbClr val="ED1C24"/>
                </a:solidFill>
              </a:defRPr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08378" y="164815"/>
            <a:ext cx="9710961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772" b="1">
                <a:solidFill>
                  <a:srgbClr val="ED1C2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6F83D20-4F50-4713-9AD7-08B4A11C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538" y="6602669"/>
            <a:ext cx="3409395" cy="255332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rgbClr val="ED1C24"/>
                </a:solidFill>
              </a:defRPr>
            </a:lvl1pPr>
          </a:lstStyle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7631B4-031E-4E9C-904A-FDAA77D8772D}"/>
              </a:ext>
            </a:extLst>
          </p:cNvPr>
          <p:cNvGrpSpPr/>
          <p:nvPr userDrawn="1"/>
        </p:nvGrpSpPr>
        <p:grpSpPr>
          <a:xfrm>
            <a:off x="11085327" y="137748"/>
            <a:ext cx="1087187" cy="883335"/>
            <a:chOff x="10977375" y="137745"/>
            <a:chExt cx="1166440" cy="957326"/>
          </a:xfrm>
        </p:grpSpPr>
        <p:pic>
          <p:nvPicPr>
            <p:cNvPr id="18" name="Picture 2" descr="\\SONY\Users\Nivas\Desktop\analytic-edge\logo.png">
              <a:extLst>
                <a:ext uri="{FF2B5EF4-FFF2-40B4-BE49-F238E27FC236}">
                  <a16:creationId xmlns:a16="http://schemas.microsoft.com/office/drawing/2014/main" id="{BCF27C50-DEA2-424A-9413-590FF176E7E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447"/>
            <a:stretch/>
          </p:blipFill>
          <p:spPr bwMode="auto">
            <a:xfrm>
              <a:off x="10977375" y="1017501"/>
              <a:ext cx="1166440" cy="7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520A3F-0138-4D2A-A1D1-EB55C3757CD1}"/>
                </a:ext>
              </a:extLst>
            </p:cNvPr>
            <p:cNvGrpSpPr/>
            <p:nvPr userDrawn="1"/>
          </p:nvGrpSpPr>
          <p:grpSpPr>
            <a:xfrm>
              <a:off x="11237063" y="137745"/>
              <a:ext cx="564483" cy="844228"/>
              <a:chOff x="5120481" y="994341"/>
              <a:chExt cx="2861072" cy="4278953"/>
            </a:xfrm>
          </p:grpSpPr>
          <p:sp>
            <p:nvSpPr>
              <p:cNvPr id="31" name="Rectangle 1">
                <a:extLst>
                  <a:ext uri="{FF2B5EF4-FFF2-40B4-BE49-F238E27FC236}">
                    <a16:creationId xmlns:a16="http://schemas.microsoft.com/office/drawing/2014/main" id="{A93A369D-10FE-4FAB-94CC-569AF6E4219F}"/>
                  </a:ext>
                </a:extLst>
              </p:cNvPr>
              <p:cNvSpPr/>
              <p:nvPr userDrawn="1"/>
            </p:nvSpPr>
            <p:spPr>
              <a:xfrm>
                <a:off x="5120482" y="5045175"/>
                <a:ext cx="2505868" cy="166679"/>
              </a:xfrm>
              <a:custGeom>
                <a:avLst/>
                <a:gdLst>
                  <a:gd name="connsiteX0" fmla="*/ 0 w 484632"/>
                  <a:gd name="connsiteY0" fmla="*/ 0 h 45719"/>
                  <a:gd name="connsiteX1" fmla="*/ 484632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4151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391763 w 484632"/>
                  <a:gd name="connsiteY1" fmla="*/ 14287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8913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52753"/>
                  <a:gd name="connsiteX1" fmla="*/ 448913 w 484632"/>
                  <a:gd name="connsiteY1" fmla="*/ 7034 h 52753"/>
                  <a:gd name="connsiteX2" fmla="*/ 484632 w 484632"/>
                  <a:gd name="connsiteY2" fmla="*/ 52753 h 52753"/>
                  <a:gd name="connsiteX3" fmla="*/ 0 w 484632"/>
                  <a:gd name="connsiteY3" fmla="*/ 52753 h 52753"/>
                  <a:gd name="connsiteX4" fmla="*/ 0 w 484632"/>
                  <a:gd name="connsiteY4" fmla="*/ 0 h 52753"/>
                  <a:gd name="connsiteX0" fmla="*/ 0 w 484632"/>
                  <a:gd name="connsiteY0" fmla="*/ 0 h 51748"/>
                  <a:gd name="connsiteX1" fmla="*/ 448913 w 484632"/>
                  <a:gd name="connsiteY1" fmla="*/ 6029 h 51748"/>
                  <a:gd name="connsiteX2" fmla="*/ 484632 w 484632"/>
                  <a:gd name="connsiteY2" fmla="*/ 51748 h 51748"/>
                  <a:gd name="connsiteX3" fmla="*/ 0 w 484632"/>
                  <a:gd name="connsiteY3" fmla="*/ 51748 h 51748"/>
                  <a:gd name="connsiteX4" fmla="*/ 0 w 484632"/>
                  <a:gd name="connsiteY4" fmla="*/ 0 h 51748"/>
                  <a:gd name="connsiteX0" fmla="*/ 0 w 484632"/>
                  <a:gd name="connsiteY0" fmla="*/ 0 h 48733"/>
                  <a:gd name="connsiteX1" fmla="*/ 448913 w 484632"/>
                  <a:gd name="connsiteY1" fmla="*/ 3014 h 48733"/>
                  <a:gd name="connsiteX2" fmla="*/ 484632 w 484632"/>
                  <a:gd name="connsiteY2" fmla="*/ 48733 h 48733"/>
                  <a:gd name="connsiteX3" fmla="*/ 0 w 484632"/>
                  <a:gd name="connsiteY3" fmla="*/ 48733 h 48733"/>
                  <a:gd name="connsiteX4" fmla="*/ 0 w 484632"/>
                  <a:gd name="connsiteY4" fmla="*/ 0 h 48733"/>
                  <a:gd name="connsiteX0" fmla="*/ 0 w 485848"/>
                  <a:gd name="connsiteY0" fmla="*/ 0 h 52752"/>
                  <a:gd name="connsiteX1" fmla="*/ 450129 w 485848"/>
                  <a:gd name="connsiteY1" fmla="*/ 7033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  <a:gd name="connsiteX0" fmla="*/ 0 w 485848"/>
                  <a:gd name="connsiteY0" fmla="*/ 0 h 52752"/>
                  <a:gd name="connsiteX1" fmla="*/ 469965 w 485848"/>
                  <a:gd name="connsiteY1" fmla="*/ 3265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848" h="52752">
                    <a:moveTo>
                      <a:pt x="0" y="0"/>
                    </a:moveTo>
                    <a:lnTo>
                      <a:pt x="469965" y="3265"/>
                    </a:lnTo>
                    <a:lnTo>
                      <a:pt x="485848" y="52752"/>
                    </a:lnTo>
                    <a:lnTo>
                      <a:pt x="1216" y="52752"/>
                    </a:lnTo>
                    <a:cubicBezTo>
                      <a:pt x="811" y="35168"/>
                      <a:pt x="405" y="17584"/>
                      <a:pt x="0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 w="635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782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EBF839C-7FE3-46CA-9753-1B1FCC7AB3AA}"/>
                  </a:ext>
                </a:extLst>
              </p:cNvPr>
              <p:cNvGrpSpPr/>
              <p:nvPr userDrawn="1"/>
            </p:nvGrpSpPr>
            <p:grpSpPr>
              <a:xfrm>
                <a:off x="5120481" y="994341"/>
                <a:ext cx="2861072" cy="4278953"/>
                <a:chOff x="38056887" y="3186057"/>
                <a:chExt cx="603100" cy="901982"/>
              </a:xfrm>
            </p:grpSpPr>
            <p:sp>
              <p:nvSpPr>
                <p:cNvPr id="33" name="Freeform 10">
                  <a:extLst>
                    <a:ext uri="{FF2B5EF4-FFF2-40B4-BE49-F238E27FC236}">
                      <a16:creationId xmlns:a16="http://schemas.microsoft.com/office/drawing/2014/main" id="{68752C36-A713-47D5-925E-B6CB77B4D208}"/>
                    </a:ext>
                  </a:extLst>
                </p:cNvPr>
                <p:cNvSpPr/>
                <p:nvPr/>
              </p:nvSpPr>
              <p:spPr>
                <a:xfrm>
                  <a:off x="38056887" y="3340835"/>
                  <a:ext cx="533717" cy="704507"/>
                </a:xfrm>
                <a:custGeom>
                  <a:avLst/>
                  <a:gdLst>
                    <a:gd name="connsiteX0" fmla="*/ 406400 w 1451429"/>
                    <a:gd name="connsiteY0" fmla="*/ 1654629 h 1915886"/>
                    <a:gd name="connsiteX1" fmla="*/ 1364343 w 1451429"/>
                    <a:gd name="connsiteY1" fmla="*/ 1669143 h 1915886"/>
                    <a:gd name="connsiteX2" fmla="*/ 1451429 w 1451429"/>
                    <a:gd name="connsiteY2" fmla="*/ 1915886 h 1915886"/>
                    <a:gd name="connsiteX3" fmla="*/ 0 w 1451429"/>
                    <a:gd name="connsiteY3" fmla="*/ 1901372 h 1915886"/>
                    <a:gd name="connsiteX4" fmla="*/ 812800 w 1451429"/>
                    <a:gd name="connsiteY4" fmla="*/ 0 h 1915886"/>
                    <a:gd name="connsiteX5" fmla="*/ 914400 w 1451429"/>
                    <a:gd name="connsiteY5" fmla="*/ 348343 h 1915886"/>
                    <a:gd name="connsiteX6" fmla="*/ 406400 w 1451429"/>
                    <a:gd name="connsiteY6" fmla="*/ 1654629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429" h="1915886">
                      <a:moveTo>
                        <a:pt x="406400" y="1654629"/>
                      </a:moveTo>
                      <a:lnTo>
                        <a:pt x="1364343" y="1669143"/>
                      </a:lnTo>
                      <a:lnTo>
                        <a:pt x="1451429" y="1915886"/>
                      </a:lnTo>
                      <a:lnTo>
                        <a:pt x="0" y="1901372"/>
                      </a:lnTo>
                      <a:lnTo>
                        <a:pt x="812800" y="0"/>
                      </a:lnTo>
                      <a:lnTo>
                        <a:pt x="914400" y="348343"/>
                      </a:lnTo>
                      <a:lnTo>
                        <a:pt x="406400" y="1654629"/>
                      </a:lnTo>
                      <a:close/>
                    </a:path>
                  </a:pathLst>
                </a:custGeom>
                <a:solidFill>
                  <a:srgbClr val="216C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Freeform 11">
                  <a:extLst>
                    <a:ext uri="{FF2B5EF4-FFF2-40B4-BE49-F238E27FC236}">
                      <a16:creationId xmlns:a16="http://schemas.microsoft.com/office/drawing/2014/main" id="{E2B0347B-1377-48B4-9FE0-6657C5DAB7E1}"/>
                    </a:ext>
                  </a:extLst>
                </p:cNvPr>
                <p:cNvSpPr/>
                <p:nvPr/>
              </p:nvSpPr>
              <p:spPr>
                <a:xfrm>
                  <a:off x="38318408" y="3186057"/>
                  <a:ext cx="341579" cy="901982"/>
                </a:xfrm>
                <a:custGeom>
                  <a:avLst/>
                  <a:gdLst>
                    <a:gd name="connsiteX0" fmla="*/ 0 w 928914"/>
                    <a:gd name="connsiteY0" fmla="*/ 29029 h 2452914"/>
                    <a:gd name="connsiteX1" fmla="*/ 928914 w 928914"/>
                    <a:gd name="connsiteY1" fmla="*/ 2452914 h 2452914"/>
                    <a:gd name="connsiteX2" fmla="*/ 522514 w 928914"/>
                    <a:gd name="connsiteY2" fmla="*/ 0 h 2452914"/>
                    <a:gd name="connsiteX3" fmla="*/ 0 w 928914"/>
                    <a:gd name="connsiteY3" fmla="*/ 29029 h 245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8914" h="2452914">
                      <a:moveTo>
                        <a:pt x="0" y="29029"/>
                      </a:moveTo>
                      <a:lnTo>
                        <a:pt x="928914" y="2452914"/>
                      </a:lnTo>
                      <a:lnTo>
                        <a:pt x="522514" y="0"/>
                      </a:lnTo>
                      <a:lnTo>
                        <a:pt x="0" y="29029"/>
                      </a:lnTo>
                      <a:close/>
                    </a:path>
                  </a:pathLst>
                </a:custGeom>
                <a:solidFill>
                  <a:srgbClr val="39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pic>
        <p:nvPicPr>
          <p:cNvPr id="17" name="Picture 6" descr="Huggies Logo">
            <a:extLst>
              <a:ext uri="{FF2B5EF4-FFF2-40B4-BE49-F238E27FC236}">
                <a16:creationId xmlns:a16="http://schemas.microsoft.com/office/drawing/2014/main" id="{8B25D6E1-17F7-4FD3-8EFB-708D0DD3E2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59" y="236634"/>
            <a:ext cx="1044175" cy="62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957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E1914A-FB57-45D8-B4EA-24856714421A}"/>
              </a:ext>
            </a:extLst>
          </p:cNvPr>
          <p:cNvSpPr/>
          <p:nvPr userDrawn="1"/>
        </p:nvSpPr>
        <p:spPr>
          <a:xfrm>
            <a:off x="1" y="0"/>
            <a:ext cx="12192000" cy="110038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1C3D8C-02B6-4230-8F2C-4A9C7B3F7F33}"/>
              </a:ext>
            </a:extLst>
          </p:cNvPr>
          <p:cNvSpPr/>
          <p:nvPr userDrawn="1"/>
        </p:nvSpPr>
        <p:spPr>
          <a:xfrm>
            <a:off x="-1" y="6597136"/>
            <a:ext cx="12192000" cy="260864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b="0">
              <a:solidFill>
                <a:srgbClr val="ED1C2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9141" y="6602669"/>
            <a:ext cx="581906" cy="365125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rgbClr val="ED1C24"/>
                </a:solidFill>
              </a:defRPr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08378" y="164815"/>
            <a:ext cx="9710961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772" b="1">
                <a:solidFill>
                  <a:srgbClr val="ED1C2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6F83D20-4F50-4713-9AD7-08B4A11C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538" y="6602669"/>
            <a:ext cx="3409395" cy="255332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rgbClr val="ED1C24"/>
                </a:solidFill>
              </a:defRPr>
            </a:lvl1pPr>
          </a:lstStyle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7631B4-031E-4E9C-904A-FDAA77D8772D}"/>
              </a:ext>
            </a:extLst>
          </p:cNvPr>
          <p:cNvGrpSpPr/>
          <p:nvPr userDrawn="1"/>
        </p:nvGrpSpPr>
        <p:grpSpPr>
          <a:xfrm>
            <a:off x="11085327" y="137748"/>
            <a:ext cx="1087187" cy="883335"/>
            <a:chOff x="10977375" y="137745"/>
            <a:chExt cx="1166440" cy="957326"/>
          </a:xfrm>
        </p:grpSpPr>
        <p:pic>
          <p:nvPicPr>
            <p:cNvPr id="18" name="Picture 2" descr="\\SONY\Users\Nivas\Desktop\analytic-edge\logo.png">
              <a:extLst>
                <a:ext uri="{FF2B5EF4-FFF2-40B4-BE49-F238E27FC236}">
                  <a16:creationId xmlns:a16="http://schemas.microsoft.com/office/drawing/2014/main" id="{BCF27C50-DEA2-424A-9413-590FF176E7E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447"/>
            <a:stretch/>
          </p:blipFill>
          <p:spPr bwMode="auto">
            <a:xfrm>
              <a:off x="10977375" y="1017501"/>
              <a:ext cx="1166440" cy="7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520A3F-0138-4D2A-A1D1-EB55C3757CD1}"/>
                </a:ext>
              </a:extLst>
            </p:cNvPr>
            <p:cNvGrpSpPr/>
            <p:nvPr userDrawn="1"/>
          </p:nvGrpSpPr>
          <p:grpSpPr>
            <a:xfrm>
              <a:off x="11237063" y="137745"/>
              <a:ext cx="564483" cy="844228"/>
              <a:chOff x="5120481" y="994341"/>
              <a:chExt cx="2861072" cy="4278953"/>
            </a:xfrm>
          </p:grpSpPr>
          <p:sp>
            <p:nvSpPr>
              <p:cNvPr id="31" name="Rectangle 1">
                <a:extLst>
                  <a:ext uri="{FF2B5EF4-FFF2-40B4-BE49-F238E27FC236}">
                    <a16:creationId xmlns:a16="http://schemas.microsoft.com/office/drawing/2014/main" id="{A93A369D-10FE-4FAB-94CC-569AF6E4219F}"/>
                  </a:ext>
                </a:extLst>
              </p:cNvPr>
              <p:cNvSpPr/>
              <p:nvPr userDrawn="1"/>
            </p:nvSpPr>
            <p:spPr>
              <a:xfrm>
                <a:off x="5120482" y="5045175"/>
                <a:ext cx="2505868" cy="166679"/>
              </a:xfrm>
              <a:custGeom>
                <a:avLst/>
                <a:gdLst>
                  <a:gd name="connsiteX0" fmla="*/ 0 w 484632"/>
                  <a:gd name="connsiteY0" fmla="*/ 0 h 45719"/>
                  <a:gd name="connsiteX1" fmla="*/ 484632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4151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391763 w 484632"/>
                  <a:gd name="connsiteY1" fmla="*/ 14287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8913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52753"/>
                  <a:gd name="connsiteX1" fmla="*/ 448913 w 484632"/>
                  <a:gd name="connsiteY1" fmla="*/ 7034 h 52753"/>
                  <a:gd name="connsiteX2" fmla="*/ 484632 w 484632"/>
                  <a:gd name="connsiteY2" fmla="*/ 52753 h 52753"/>
                  <a:gd name="connsiteX3" fmla="*/ 0 w 484632"/>
                  <a:gd name="connsiteY3" fmla="*/ 52753 h 52753"/>
                  <a:gd name="connsiteX4" fmla="*/ 0 w 484632"/>
                  <a:gd name="connsiteY4" fmla="*/ 0 h 52753"/>
                  <a:gd name="connsiteX0" fmla="*/ 0 w 484632"/>
                  <a:gd name="connsiteY0" fmla="*/ 0 h 51748"/>
                  <a:gd name="connsiteX1" fmla="*/ 448913 w 484632"/>
                  <a:gd name="connsiteY1" fmla="*/ 6029 h 51748"/>
                  <a:gd name="connsiteX2" fmla="*/ 484632 w 484632"/>
                  <a:gd name="connsiteY2" fmla="*/ 51748 h 51748"/>
                  <a:gd name="connsiteX3" fmla="*/ 0 w 484632"/>
                  <a:gd name="connsiteY3" fmla="*/ 51748 h 51748"/>
                  <a:gd name="connsiteX4" fmla="*/ 0 w 484632"/>
                  <a:gd name="connsiteY4" fmla="*/ 0 h 51748"/>
                  <a:gd name="connsiteX0" fmla="*/ 0 w 484632"/>
                  <a:gd name="connsiteY0" fmla="*/ 0 h 48733"/>
                  <a:gd name="connsiteX1" fmla="*/ 448913 w 484632"/>
                  <a:gd name="connsiteY1" fmla="*/ 3014 h 48733"/>
                  <a:gd name="connsiteX2" fmla="*/ 484632 w 484632"/>
                  <a:gd name="connsiteY2" fmla="*/ 48733 h 48733"/>
                  <a:gd name="connsiteX3" fmla="*/ 0 w 484632"/>
                  <a:gd name="connsiteY3" fmla="*/ 48733 h 48733"/>
                  <a:gd name="connsiteX4" fmla="*/ 0 w 484632"/>
                  <a:gd name="connsiteY4" fmla="*/ 0 h 48733"/>
                  <a:gd name="connsiteX0" fmla="*/ 0 w 485848"/>
                  <a:gd name="connsiteY0" fmla="*/ 0 h 52752"/>
                  <a:gd name="connsiteX1" fmla="*/ 450129 w 485848"/>
                  <a:gd name="connsiteY1" fmla="*/ 7033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  <a:gd name="connsiteX0" fmla="*/ 0 w 485848"/>
                  <a:gd name="connsiteY0" fmla="*/ 0 h 52752"/>
                  <a:gd name="connsiteX1" fmla="*/ 469965 w 485848"/>
                  <a:gd name="connsiteY1" fmla="*/ 3265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848" h="52752">
                    <a:moveTo>
                      <a:pt x="0" y="0"/>
                    </a:moveTo>
                    <a:lnTo>
                      <a:pt x="469965" y="3265"/>
                    </a:lnTo>
                    <a:lnTo>
                      <a:pt x="485848" y="52752"/>
                    </a:lnTo>
                    <a:lnTo>
                      <a:pt x="1216" y="52752"/>
                    </a:lnTo>
                    <a:cubicBezTo>
                      <a:pt x="811" y="35168"/>
                      <a:pt x="405" y="17584"/>
                      <a:pt x="0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 w="635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782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EBF839C-7FE3-46CA-9753-1B1FCC7AB3AA}"/>
                  </a:ext>
                </a:extLst>
              </p:cNvPr>
              <p:cNvGrpSpPr/>
              <p:nvPr userDrawn="1"/>
            </p:nvGrpSpPr>
            <p:grpSpPr>
              <a:xfrm>
                <a:off x="5120481" y="994341"/>
                <a:ext cx="2861072" cy="4278953"/>
                <a:chOff x="38056887" y="3186057"/>
                <a:chExt cx="603100" cy="901982"/>
              </a:xfrm>
            </p:grpSpPr>
            <p:sp>
              <p:nvSpPr>
                <p:cNvPr id="33" name="Freeform 10">
                  <a:extLst>
                    <a:ext uri="{FF2B5EF4-FFF2-40B4-BE49-F238E27FC236}">
                      <a16:creationId xmlns:a16="http://schemas.microsoft.com/office/drawing/2014/main" id="{68752C36-A713-47D5-925E-B6CB77B4D208}"/>
                    </a:ext>
                  </a:extLst>
                </p:cNvPr>
                <p:cNvSpPr/>
                <p:nvPr/>
              </p:nvSpPr>
              <p:spPr>
                <a:xfrm>
                  <a:off x="38056887" y="3340835"/>
                  <a:ext cx="533717" cy="704507"/>
                </a:xfrm>
                <a:custGeom>
                  <a:avLst/>
                  <a:gdLst>
                    <a:gd name="connsiteX0" fmla="*/ 406400 w 1451429"/>
                    <a:gd name="connsiteY0" fmla="*/ 1654629 h 1915886"/>
                    <a:gd name="connsiteX1" fmla="*/ 1364343 w 1451429"/>
                    <a:gd name="connsiteY1" fmla="*/ 1669143 h 1915886"/>
                    <a:gd name="connsiteX2" fmla="*/ 1451429 w 1451429"/>
                    <a:gd name="connsiteY2" fmla="*/ 1915886 h 1915886"/>
                    <a:gd name="connsiteX3" fmla="*/ 0 w 1451429"/>
                    <a:gd name="connsiteY3" fmla="*/ 1901372 h 1915886"/>
                    <a:gd name="connsiteX4" fmla="*/ 812800 w 1451429"/>
                    <a:gd name="connsiteY4" fmla="*/ 0 h 1915886"/>
                    <a:gd name="connsiteX5" fmla="*/ 914400 w 1451429"/>
                    <a:gd name="connsiteY5" fmla="*/ 348343 h 1915886"/>
                    <a:gd name="connsiteX6" fmla="*/ 406400 w 1451429"/>
                    <a:gd name="connsiteY6" fmla="*/ 1654629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429" h="1915886">
                      <a:moveTo>
                        <a:pt x="406400" y="1654629"/>
                      </a:moveTo>
                      <a:lnTo>
                        <a:pt x="1364343" y="1669143"/>
                      </a:lnTo>
                      <a:lnTo>
                        <a:pt x="1451429" y="1915886"/>
                      </a:lnTo>
                      <a:lnTo>
                        <a:pt x="0" y="1901372"/>
                      </a:lnTo>
                      <a:lnTo>
                        <a:pt x="812800" y="0"/>
                      </a:lnTo>
                      <a:lnTo>
                        <a:pt x="914400" y="348343"/>
                      </a:lnTo>
                      <a:lnTo>
                        <a:pt x="406400" y="1654629"/>
                      </a:lnTo>
                      <a:close/>
                    </a:path>
                  </a:pathLst>
                </a:custGeom>
                <a:solidFill>
                  <a:srgbClr val="216C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Freeform 11">
                  <a:extLst>
                    <a:ext uri="{FF2B5EF4-FFF2-40B4-BE49-F238E27FC236}">
                      <a16:creationId xmlns:a16="http://schemas.microsoft.com/office/drawing/2014/main" id="{E2B0347B-1377-48B4-9FE0-6657C5DAB7E1}"/>
                    </a:ext>
                  </a:extLst>
                </p:cNvPr>
                <p:cNvSpPr/>
                <p:nvPr/>
              </p:nvSpPr>
              <p:spPr>
                <a:xfrm>
                  <a:off x="38318408" y="3186057"/>
                  <a:ext cx="341579" cy="901982"/>
                </a:xfrm>
                <a:custGeom>
                  <a:avLst/>
                  <a:gdLst>
                    <a:gd name="connsiteX0" fmla="*/ 0 w 928914"/>
                    <a:gd name="connsiteY0" fmla="*/ 29029 h 2452914"/>
                    <a:gd name="connsiteX1" fmla="*/ 928914 w 928914"/>
                    <a:gd name="connsiteY1" fmla="*/ 2452914 h 2452914"/>
                    <a:gd name="connsiteX2" fmla="*/ 522514 w 928914"/>
                    <a:gd name="connsiteY2" fmla="*/ 0 h 2452914"/>
                    <a:gd name="connsiteX3" fmla="*/ 0 w 928914"/>
                    <a:gd name="connsiteY3" fmla="*/ 29029 h 245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8914" h="2452914">
                      <a:moveTo>
                        <a:pt x="0" y="29029"/>
                      </a:moveTo>
                      <a:lnTo>
                        <a:pt x="928914" y="2452914"/>
                      </a:lnTo>
                      <a:lnTo>
                        <a:pt x="522514" y="0"/>
                      </a:lnTo>
                      <a:lnTo>
                        <a:pt x="0" y="29029"/>
                      </a:lnTo>
                      <a:close/>
                    </a:path>
                  </a:pathLst>
                </a:custGeom>
                <a:solidFill>
                  <a:srgbClr val="39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pic>
        <p:nvPicPr>
          <p:cNvPr id="17" name="Picture 6" descr="Huggies Logo">
            <a:extLst>
              <a:ext uri="{FF2B5EF4-FFF2-40B4-BE49-F238E27FC236}">
                <a16:creationId xmlns:a16="http://schemas.microsoft.com/office/drawing/2014/main" id="{8B25D6E1-17F7-4FD3-8EFB-708D0DD3E2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59" y="236634"/>
            <a:ext cx="1044175" cy="62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660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E1914A-FB57-45D8-B4EA-24856714421A}"/>
              </a:ext>
            </a:extLst>
          </p:cNvPr>
          <p:cNvSpPr/>
          <p:nvPr userDrawn="1"/>
        </p:nvSpPr>
        <p:spPr>
          <a:xfrm>
            <a:off x="1" y="0"/>
            <a:ext cx="12192000" cy="110038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1C3D8C-02B6-4230-8F2C-4A9C7B3F7F33}"/>
              </a:ext>
            </a:extLst>
          </p:cNvPr>
          <p:cNvSpPr/>
          <p:nvPr userDrawn="1"/>
        </p:nvSpPr>
        <p:spPr>
          <a:xfrm>
            <a:off x="-1" y="6597136"/>
            <a:ext cx="12192000" cy="260864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b="0">
              <a:solidFill>
                <a:srgbClr val="ED1C2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9141" y="6602669"/>
            <a:ext cx="581906" cy="365125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rgbClr val="ED1C24"/>
                </a:solidFill>
              </a:defRPr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08378" y="164815"/>
            <a:ext cx="9710961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772" b="1">
                <a:solidFill>
                  <a:srgbClr val="ED1C2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6F83D20-4F50-4713-9AD7-08B4A11C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538" y="6602669"/>
            <a:ext cx="3409395" cy="255332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rgbClr val="ED1C24"/>
                </a:solidFill>
              </a:defRPr>
            </a:lvl1pPr>
          </a:lstStyle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7631B4-031E-4E9C-904A-FDAA77D8772D}"/>
              </a:ext>
            </a:extLst>
          </p:cNvPr>
          <p:cNvGrpSpPr/>
          <p:nvPr userDrawn="1"/>
        </p:nvGrpSpPr>
        <p:grpSpPr>
          <a:xfrm>
            <a:off x="11085327" y="137748"/>
            <a:ext cx="1087187" cy="883335"/>
            <a:chOff x="10977375" y="137745"/>
            <a:chExt cx="1166440" cy="957326"/>
          </a:xfrm>
        </p:grpSpPr>
        <p:pic>
          <p:nvPicPr>
            <p:cNvPr id="18" name="Picture 2" descr="\\SONY\Users\Nivas\Desktop\analytic-edge\logo.png">
              <a:extLst>
                <a:ext uri="{FF2B5EF4-FFF2-40B4-BE49-F238E27FC236}">
                  <a16:creationId xmlns:a16="http://schemas.microsoft.com/office/drawing/2014/main" id="{BCF27C50-DEA2-424A-9413-590FF176E7E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447"/>
            <a:stretch/>
          </p:blipFill>
          <p:spPr bwMode="auto">
            <a:xfrm>
              <a:off x="10977375" y="1017501"/>
              <a:ext cx="1166440" cy="7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520A3F-0138-4D2A-A1D1-EB55C3757CD1}"/>
                </a:ext>
              </a:extLst>
            </p:cNvPr>
            <p:cNvGrpSpPr/>
            <p:nvPr userDrawn="1"/>
          </p:nvGrpSpPr>
          <p:grpSpPr>
            <a:xfrm>
              <a:off x="11237063" y="137745"/>
              <a:ext cx="564483" cy="844228"/>
              <a:chOff x="5120481" y="994341"/>
              <a:chExt cx="2861072" cy="4278953"/>
            </a:xfrm>
          </p:grpSpPr>
          <p:sp>
            <p:nvSpPr>
              <p:cNvPr id="31" name="Rectangle 1">
                <a:extLst>
                  <a:ext uri="{FF2B5EF4-FFF2-40B4-BE49-F238E27FC236}">
                    <a16:creationId xmlns:a16="http://schemas.microsoft.com/office/drawing/2014/main" id="{A93A369D-10FE-4FAB-94CC-569AF6E4219F}"/>
                  </a:ext>
                </a:extLst>
              </p:cNvPr>
              <p:cNvSpPr/>
              <p:nvPr userDrawn="1"/>
            </p:nvSpPr>
            <p:spPr>
              <a:xfrm>
                <a:off x="5120482" y="5045175"/>
                <a:ext cx="2505868" cy="166679"/>
              </a:xfrm>
              <a:custGeom>
                <a:avLst/>
                <a:gdLst>
                  <a:gd name="connsiteX0" fmla="*/ 0 w 484632"/>
                  <a:gd name="connsiteY0" fmla="*/ 0 h 45719"/>
                  <a:gd name="connsiteX1" fmla="*/ 484632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4151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391763 w 484632"/>
                  <a:gd name="connsiteY1" fmla="*/ 14287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8913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52753"/>
                  <a:gd name="connsiteX1" fmla="*/ 448913 w 484632"/>
                  <a:gd name="connsiteY1" fmla="*/ 7034 h 52753"/>
                  <a:gd name="connsiteX2" fmla="*/ 484632 w 484632"/>
                  <a:gd name="connsiteY2" fmla="*/ 52753 h 52753"/>
                  <a:gd name="connsiteX3" fmla="*/ 0 w 484632"/>
                  <a:gd name="connsiteY3" fmla="*/ 52753 h 52753"/>
                  <a:gd name="connsiteX4" fmla="*/ 0 w 484632"/>
                  <a:gd name="connsiteY4" fmla="*/ 0 h 52753"/>
                  <a:gd name="connsiteX0" fmla="*/ 0 w 484632"/>
                  <a:gd name="connsiteY0" fmla="*/ 0 h 51748"/>
                  <a:gd name="connsiteX1" fmla="*/ 448913 w 484632"/>
                  <a:gd name="connsiteY1" fmla="*/ 6029 h 51748"/>
                  <a:gd name="connsiteX2" fmla="*/ 484632 w 484632"/>
                  <a:gd name="connsiteY2" fmla="*/ 51748 h 51748"/>
                  <a:gd name="connsiteX3" fmla="*/ 0 w 484632"/>
                  <a:gd name="connsiteY3" fmla="*/ 51748 h 51748"/>
                  <a:gd name="connsiteX4" fmla="*/ 0 w 484632"/>
                  <a:gd name="connsiteY4" fmla="*/ 0 h 51748"/>
                  <a:gd name="connsiteX0" fmla="*/ 0 w 484632"/>
                  <a:gd name="connsiteY0" fmla="*/ 0 h 48733"/>
                  <a:gd name="connsiteX1" fmla="*/ 448913 w 484632"/>
                  <a:gd name="connsiteY1" fmla="*/ 3014 h 48733"/>
                  <a:gd name="connsiteX2" fmla="*/ 484632 w 484632"/>
                  <a:gd name="connsiteY2" fmla="*/ 48733 h 48733"/>
                  <a:gd name="connsiteX3" fmla="*/ 0 w 484632"/>
                  <a:gd name="connsiteY3" fmla="*/ 48733 h 48733"/>
                  <a:gd name="connsiteX4" fmla="*/ 0 w 484632"/>
                  <a:gd name="connsiteY4" fmla="*/ 0 h 48733"/>
                  <a:gd name="connsiteX0" fmla="*/ 0 w 485848"/>
                  <a:gd name="connsiteY0" fmla="*/ 0 h 52752"/>
                  <a:gd name="connsiteX1" fmla="*/ 450129 w 485848"/>
                  <a:gd name="connsiteY1" fmla="*/ 7033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  <a:gd name="connsiteX0" fmla="*/ 0 w 485848"/>
                  <a:gd name="connsiteY0" fmla="*/ 0 h 52752"/>
                  <a:gd name="connsiteX1" fmla="*/ 469965 w 485848"/>
                  <a:gd name="connsiteY1" fmla="*/ 3265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848" h="52752">
                    <a:moveTo>
                      <a:pt x="0" y="0"/>
                    </a:moveTo>
                    <a:lnTo>
                      <a:pt x="469965" y="3265"/>
                    </a:lnTo>
                    <a:lnTo>
                      <a:pt x="485848" y="52752"/>
                    </a:lnTo>
                    <a:lnTo>
                      <a:pt x="1216" y="52752"/>
                    </a:lnTo>
                    <a:cubicBezTo>
                      <a:pt x="811" y="35168"/>
                      <a:pt x="405" y="17584"/>
                      <a:pt x="0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 w="635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782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EBF839C-7FE3-46CA-9753-1B1FCC7AB3AA}"/>
                  </a:ext>
                </a:extLst>
              </p:cNvPr>
              <p:cNvGrpSpPr/>
              <p:nvPr userDrawn="1"/>
            </p:nvGrpSpPr>
            <p:grpSpPr>
              <a:xfrm>
                <a:off x="5120481" y="994341"/>
                <a:ext cx="2861072" cy="4278953"/>
                <a:chOff x="38056887" y="3186057"/>
                <a:chExt cx="603100" cy="901982"/>
              </a:xfrm>
            </p:grpSpPr>
            <p:sp>
              <p:nvSpPr>
                <p:cNvPr id="33" name="Freeform 10">
                  <a:extLst>
                    <a:ext uri="{FF2B5EF4-FFF2-40B4-BE49-F238E27FC236}">
                      <a16:creationId xmlns:a16="http://schemas.microsoft.com/office/drawing/2014/main" id="{68752C36-A713-47D5-925E-B6CB77B4D208}"/>
                    </a:ext>
                  </a:extLst>
                </p:cNvPr>
                <p:cNvSpPr/>
                <p:nvPr/>
              </p:nvSpPr>
              <p:spPr>
                <a:xfrm>
                  <a:off x="38056887" y="3340835"/>
                  <a:ext cx="533717" cy="704507"/>
                </a:xfrm>
                <a:custGeom>
                  <a:avLst/>
                  <a:gdLst>
                    <a:gd name="connsiteX0" fmla="*/ 406400 w 1451429"/>
                    <a:gd name="connsiteY0" fmla="*/ 1654629 h 1915886"/>
                    <a:gd name="connsiteX1" fmla="*/ 1364343 w 1451429"/>
                    <a:gd name="connsiteY1" fmla="*/ 1669143 h 1915886"/>
                    <a:gd name="connsiteX2" fmla="*/ 1451429 w 1451429"/>
                    <a:gd name="connsiteY2" fmla="*/ 1915886 h 1915886"/>
                    <a:gd name="connsiteX3" fmla="*/ 0 w 1451429"/>
                    <a:gd name="connsiteY3" fmla="*/ 1901372 h 1915886"/>
                    <a:gd name="connsiteX4" fmla="*/ 812800 w 1451429"/>
                    <a:gd name="connsiteY4" fmla="*/ 0 h 1915886"/>
                    <a:gd name="connsiteX5" fmla="*/ 914400 w 1451429"/>
                    <a:gd name="connsiteY5" fmla="*/ 348343 h 1915886"/>
                    <a:gd name="connsiteX6" fmla="*/ 406400 w 1451429"/>
                    <a:gd name="connsiteY6" fmla="*/ 1654629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429" h="1915886">
                      <a:moveTo>
                        <a:pt x="406400" y="1654629"/>
                      </a:moveTo>
                      <a:lnTo>
                        <a:pt x="1364343" y="1669143"/>
                      </a:lnTo>
                      <a:lnTo>
                        <a:pt x="1451429" y="1915886"/>
                      </a:lnTo>
                      <a:lnTo>
                        <a:pt x="0" y="1901372"/>
                      </a:lnTo>
                      <a:lnTo>
                        <a:pt x="812800" y="0"/>
                      </a:lnTo>
                      <a:lnTo>
                        <a:pt x="914400" y="348343"/>
                      </a:lnTo>
                      <a:lnTo>
                        <a:pt x="406400" y="1654629"/>
                      </a:lnTo>
                      <a:close/>
                    </a:path>
                  </a:pathLst>
                </a:custGeom>
                <a:solidFill>
                  <a:srgbClr val="216C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Freeform 11">
                  <a:extLst>
                    <a:ext uri="{FF2B5EF4-FFF2-40B4-BE49-F238E27FC236}">
                      <a16:creationId xmlns:a16="http://schemas.microsoft.com/office/drawing/2014/main" id="{E2B0347B-1377-48B4-9FE0-6657C5DAB7E1}"/>
                    </a:ext>
                  </a:extLst>
                </p:cNvPr>
                <p:cNvSpPr/>
                <p:nvPr/>
              </p:nvSpPr>
              <p:spPr>
                <a:xfrm>
                  <a:off x="38318408" y="3186057"/>
                  <a:ext cx="341579" cy="901982"/>
                </a:xfrm>
                <a:custGeom>
                  <a:avLst/>
                  <a:gdLst>
                    <a:gd name="connsiteX0" fmla="*/ 0 w 928914"/>
                    <a:gd name="connsiteY0" fmla="*/ 29029 h 2452914"/>
                    <a:gd name="connsiteX1" fmla="*/ 928914 w 928914"/>
                    <a:gd name="connsiteY1" fmla="*/ 2452914 h 2452914"/>
                    <a:gd name="connsiteX2" fmla="*/ 522514 w 928914"/>
                    <a:gd name="connsiteY2" fmla="*/ 0 h 2452914"/>
                    <a:gd name="connsiteX3" fmla="*/ 0 w 928914"/>
                    <a:gd name="connsiteY3" fmla="*/ 29029 h 245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8914" h="2452914">
                      <a:moveTo>
                        <a:pt x="0" y="29029"/>
                      </a:moveTo>
                      <a:lnTo>
                        <a:pt x="928914" y="2452914"/>
                      </a:lnTo>
                      <a:lnTo>
                        <a:pt x="522514" y="0"/>
                      </a:lnTo>
                      <a:lnTo>
                        <a:pt x="0" y="29029"/>
                      </a:lnTo>
                      <a:close/>
                    </a:path>
                  </a:pathLst>
                </a:custGeom>
                <a:solidFill>
                  <a:srgbClr val="39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pic>
        <p:nvPicPr>
          <p:cNvPr id="17" name="Picture 6" descr="Huggies Logo">
            <a:extLst>
              <a:ext uri="{FF2B5EF4-FFF2-40B4-BE49-F238E27FC236}">
                <a16:creationId xmlns:a16="http://schemas.microsoft.com/office/drawing/2014/main" id="{8B25D6E1-17F7-4FD3-8EFB-708D0DD3E2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59" y="236634"/>
            <a:ext cx="1044175" cy="62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243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E1914A-FB57-45D8-B4EA-24856714421A}"/>
              </a:ext>
            </a:extLst>
          </p:cNvPr>
          <p:cNvSpPr/>
          <p:nvPr userDrawn="1"/>
        </p:nvSpPr>
        <p:spPr>
          <a:xfrm>
            <a:off x="1" y="0"/>
            <a:ext cx="12192000" cy="110038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1C3D8C-02B6-4230-8F2C-4A9C7B3F7F33}"/>
              </a:ext>
            </a:extLst>
          </p:cNvPr>
          <p:cNvSpPr/>
          <p:nvPr userDrawn="1"/>
        </p:nvSpPr>
        <p:spPr>
          <a:xfrm>
            <a:off x="-1" y="6597136"/>
            <a:ext cx="12192000" cy="260864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b="0">
              <a:solidFill>
                <a:srgbClr val="ED1C2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9141" y="6602669"/>
            <a:ext cx="581906" cy="365125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rgbClr val="ED1C24"/>
                </a:solidFill>
              </a:defRPr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08378" y="164815"/>
            <a:ext cx="9710961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772" b="1">
                <a:solidFill>
                  <a:srgbClr val="ED1C2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6F83D20-4F50-4713-9AD7-08B4A11C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538" y="6602669"/>
            <a:ext cx="3409395" cy="255332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rgbClr val="ED1C24"/>
                </a:solidFill>
              </a:defRPr>
            </a:lvl1pPr>
          </a:lstStyle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7631B4-031E-4E9C-904A-FDAA77D8772D}"/>
              </a:ext>
            </a:extLst>
          </p:cNvPr>
          <p:cNvGrpSpPr/>
          <p:nvPr userDrawn="1"/>
        </p:nvGrpSpPr>
        <p:grpSpPr>
          <a:xfrm>
            <a:off x="11085327" y="137748"/>
            <a:ext cx="1087187" cy="883335"/>
            <a:chOff x="10977375" y="137745"/>
            <a:chExt cx="1166440" cy="957326"/>
          </a:xfrm>
        </p:grpSpPr>
        <p:pic>
          <p:nvPicPr>
            <p:cNvPr id="18" name="Picture 2" descr="\\SONY\Users\Nivas\Desktop\analytic-edge\logo.png">
              <a:extLst>
                <a:ext uri="{FF2B5EF4-FFF2-40B4-BE49-F238E27FC236}">
                  <a16:creationId xmlns:a16="http://schemas.microsoft.com/office/drawing/2014/main" id="{BCF27C50-DEA2-424A-9413-590FF176E7E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447"/>
            <a:stretch/>
          </p:blipFill>
          <p:spPr bwMode="auto">
            <a:xfrm>
              <a:off x="10977375" y="1017501"/>
              <a:ext cx="1166440" cy="7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520A3F-0138-4D2A-A1D1-EB55C3757CD1}"/>
                </a:ext>
              </a:extLst>
            </p:cNvPr>
            <p:cNvGrpSpPr/>
            <p:nvPr userDrawn="1"/>
          </p:nvGrpSpPr>
          <p:grpSpPr>
            <a:xfrm>
              <a:off x="11237063" y="137745"/>
              <a:ext cx="564483" cy="844228"/>
              <a:chOff x="5120481" y="994341"/>
              <a:chExt cx="2861072" cy="4278953"/>
            </a:xfrm>
          </p:grpSpPr>
          <p:sp>
            <p:nvSpPr>
              <p:cNvPr id="31" name="Rectangle 1">
                <a:extLst>
                  <a:ext uri="{FF2B5EF4-FFF2-40B4-BE49-F238E27FC236}">
                    <a16:creationId xmlns:a16="http://schemas.microsoft.com/office/drawing/2014/main" id="{A93A369D-10FE-4FAB-94CC-569AF6E4219F}"/>
                  </a:ext>
                </a:extLst>
              </p:cNvPr>
              <p:cNvSpPr/>
              <p:nvPr userDrawn="1"/>
            </p:nvSpPr>
            <p:spPr>
              <a:xfrm>
                <a:off x="5120482" y="5045175"/>
                <a:ext cx="2505868" cy="166679"/>
              </a:xfrm>
              <a:custGeom>
                <a:avLst/>
                <a:gdLst>
                  <a:gd name="connsiteX0" fmla="*/ 0 w 484632"/>
                  <a:gd name="connsiteY0" fmla="*/ 0 h 45719"/>
                  <a:gd name="connsiteX1" fmla="*/ 484632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4151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391763 w 484632"/>
                  <a:gd name="connsiteY1" fmla="*/ 14287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8913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52753"/>
                  <a:gd name="connsiteX1" fmla="*/ 448913 w 484632"/>
                  <a:gd name="connsiteY1" fmla="*/ 7034 h 52753"/>
                  <a:gd name="connsiteX2" fmla="*/ 484632 w 484632"/>
                  <a:gd name="connsiteY2" fmla="*/ 52753 h 52753"/>
                  <a:gd name="connsiteX3" fmla="*/ 0 w 484632"/>
                  <a:gd name="connsiteY3" fmla="*/ 52753 h 52753"/>
                  <a:gd name="connsiteX4" fmla="*/ 0 w 484632"/>
                  <a:gd name="connsiteY4" fmla="*/ 0 h 52753"/>
                  <a:gd name="connsiteX0" fmla="*/ 0 w 484632"/>
                  <a:gd name="connsiteY0" fmla="*/ 0 h 51748"/>
                  <a:gd name="connsiteX1" fmla="*/ 448913 w 484632"/>
                  <a:gd name="connsiteY1" fmla="*/ 6029 h 51748"/>
                  <a:gd name="connsiteX2" fmla="*/ 484632 w 484632"/>
                  <a:gd name="connsiteY2" fmla="*/ 51748 h 51748"/>
                  <a:gd name="connsiteX3" fmla="*/ 0 w 484632"/>
                  <a:gd name="connsiteY3" fmla="*/ 51748 h 51748"/>
                  <a:gd name="connsiteX4" fmla="*/ 0 w 484632"/>
                  <a:gd name="connsiteY4" fmla="*/ 0 h 51748"/>
                  <a:gd name="connsiteX0" fmla="*/ 0 w 484632"/>
                  <a:gd name="connsiteY0" fmla="*/ 0 h 48733"/>
                  <a:gd name="connsiteX1" fmla="*/ 448913 w 484632"/>
                  <a:gd name="connsiteY1" fmla="*/ 3014 h 48733"/>
                  <a:gd name="connsiteX2" fmla="*/ 484632 w 484632"/>
                  <a:gd name="connsiteY2" fmla="*/ 48733 h 48733"/>
                  <a:gd name="connsiteX3" fmla="*/ 0 w 484632"/>
                  <a:gd name="connsiteY3" fmla="*/ 48733 h 48733"/>
                  <a:gd name="connsiteX4" fmla="*/ 0 w 484632"/>
                  <a:gd name="connsiteY4" fmla="*/ 0 h 48733"/>
                  <a:gd name="connsiteX0" fmla="*/ 0 w 485848"/>
                  <a:gd name="connsiteY0" fmla="*/ 0 h 52752"/>
                  <a:gd name="connsiteX1" fmla="*/ 450129 w 485848"/>
                  <a:gd name="connsiteY1" fmla="*/ 7033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  <a:gd name="connsiteX0" fmla="*/ 0 w 485848"/>
                  <a:gd name="connsiteY0" fmla="*/ 0 h 52752"/>
                  <a:gd name="connsiteX1" fmla="*/ 469965 w 485848"/>
                  <a:gd name="connsiteY1" fmla="*/ 3265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848" h="52752">
                    <a:moveTo>
                      <a:pt x="0" y="0"/>
                    </a:moveTo>
                    <a:lnTo>
                      <a:pt x="469965" y="3265"/>
                    </a:lnTo>
                    <a:lnTo>
                      <a:pt x="485848" y="52752"/>
                    </a:lnTo>
                    <a:lnTo>
                      <a:pt x="1216" y="52752"/>
                    </a:lnTo>
                    <a:cubicBezTo>
                      <a:pt x="811" y="35168"/>
                      <a:pt x="405" y="17584"/>
                      <a:pt x="0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 w="635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782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EBF839C-7FE3-46CA-9753-1B1FCC7AB3AA}"/>
                  </a:ext>
                </a:extLst>
              </p:cNvPr>
              <p:cNvGrpSpPr/>
              <p:nvPr userDrawn="1"/>
            </p:nvGrpSpPr>
            <p:grpSpPr>
              <a:xfrm>
                <a:off x="5120481" y="994341"/>
                <a:ext cx="2861072" cy="4278953"/>
                <a:chOff x="38056887" y="3186057"/>
                <a:chExt cx="603100" cy="901982"/>
              </a:xfrm>
            </p:grpSpPr>
            <p:sp>
              <p:nvSpPr>
                <p:cNvPr id="33" name="Freeform 10">
                  <a:extLst>
                    <a:ext uri="{FF2B5EF4-FFF2-40B4-BE49-F238E27FC236}">
                      <a16:creationId xmlns:a16="http://schemas.microsoft.com/office/drawing/2014/main" id="{68752C36-A713-47D5-925E-B6CB77B4D208}"/>
                    </a:ext>
                  </a:extLst>
                </p:cNvPr>
                <p:cNvSpPr/>
                <p:nvPr/>
              </p:nvSpPr>
              <p:spPr>
                <a:xfrm>
                  <a:off x="38056887" y="3340835"/>
                  <a:ext cx="533717" cy="704507"/>
                </a:xfrm>
                <a:custGeom>
                  <a:avLst/>
                  <a:gdLst>
                    <a:gd name="connsiteX0" fmla="*/ 406400 w 1451429"/>
                    <a:gd name="connsiteY0" fmla="*/ 1654629 h 1915886"/>
                    <a:gd name="connsiteX1" fmla="*/ 1364343 w 1451429"/>
                    <a:gd name="connsiteY1" fmla="*/ 1669143 h 1915886"/>
                    <a:gd name="connsiteX2" fmla="*/ 1451429 w 1451429"/>
                    <a:gd name="connsiteY2" fmla="*/ 1915886 h 1915886"/>
                    <a:gd name="connsiteX3" fmla="*/ 0 w 1451429"/>
                    <a:gd name="connsiteY3" fmla="*/ 1901372 h 1915886"/>
                    <a:gd name="connsiteX4" fmla="*/ 812800 w 1451429"/>
                    <a:gd name="connsiteY4" fmla="*/ 0 h 1915886"/>
                    <a:gd name="connsiteX5" fmla="*/ 914400 w 1451429"/>
                    <a:gd name="connsiteY5" fmla="*/ 348343 h 1915886"/>
                    <a:gd name="connsiteX6" fmla="*/ 406400 w 1451429"/>
                    <a:gd name="connsiteY6" fmla="*/ 1654629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429" h="1915886">
                      <a:moveTo>
                        <a:pt x="406400" y="1654629"/>
                      </a:moveTo>
                      <a:lnTo>
                        <a:pt x="1364343" y="1669143"/>
                      </a:lnTo>
                      <a:lnTo>
                        <a:pt x="1451429" y="1915886"/>
                      </a:lnTo>
                      <a:lnTo>
                        <a:pt x="0" y="1901372"/>
                      </a:lnTo>
                      <a:lnTo>
                        <a:pt x="812800" y="0"/>
                      </a:lnTo>
                      <a:lnTo>
                        <a:pt x="914400" y="348343"/>
                      </a:lnTo>
                      <a:lnTo>
                        <a:pt x="406400" y="1654629"/>
                      </a:lnTo>
                      <a:close/>
                    </a:path>
                  </a:pathLst>
                </a:custGeom>
                <a:solidFill>
                  <a:srgbClr val="216C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Freeform 11">
                  <a:extLst>
                    <a:ext uri="{FF2B5EF4-FFF2-40B4-BE49-F238E27FC236}">
                      <a16:creationId xmlns:a16="http://schemas.microsoft.com/office/drawing/2014/main" id="{E2B0347B-1377-48B4-9FE0-6657C5DAB7E1}"/>
                    </a:ext>
                  </a:extLst>
                </p:cNvPr>
                <p:cNvSpPr/>
                <p:nvPr/>
              </p:nvSpPr>
              <p:spPr>
                <a:xfrm>
                  <a:off x="38318408" y="3186057"/>
                  <a:ext cx="341579" cy="901982"/>
                </a:xfrm>
                <a:custGeom>
                  <a:avLst/>
                  <a:gdLst>
                    <a:gd name="connsiteX0" fmla="*/ 0 w 928914"/>
                    <a:gd name="connsiteY0" fmla="*/ 29029 h 2452914"/>
                    <a:gd name="connsiteX1" fmla="*/ 928914 w 928914"/>
                    <a:gd name="connsiteY1" fmla="*/ 2452914 h 2452914"/>
                    <a:gd name="connsiteX2" fmla="*/ 522514 w 928914"/>
                    <a:gd name="connsiteY2" fmla="*/ 0 h 2452914"/>
                    <a:gd name="connsiteX3" fmla="*/ 0 w 928914"/>
                    <a:gd name="connsiteY3" fmla="*/ 29029 h 245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8914" h="2452914">
                      <a:moveTo>
                        <a:pt x="0" y="29029"/>
                      </a:moveTo>
                      <a:lnTo>
                        <a:pt x="928914" y="2452914"/>
                      </a:lnTo>
                      <a:lnTo>
                        <a:pt x="522514" y="0"/>
                      </a:lnTo>
                      <a:lnTo>
                        <a:pt x="0" y="29029"/>
                      </a:lnTo>
                      <a:close/>
                    </a:path>
                  </a:pathLst>
                </a:custGeom>
                <a:solidFill>
                  <a:srgbClr val="39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pic>
        <p:nvPicPr>
          <p:cNvPr id="17" name="Picture 6" descr="Huggies Logo">
            <a:extLst>
              <a:ext uri="{FF2B5EF4-FFF2-40B4-BE49-F238E27FC236}">
                <a16:creationId xmlns:a16="http://schemas.microsoft.com/office/drawing/2014/main" id="{8B25D6E1-17F7-4FD3-8EFB-708D0DD3E2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59" y="236634"/>
            <a:ext cx="1044175" cy="62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810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E1914A-FB57-45D8-B4EA-24856714421A}"/>
              </a:ext>
            </a:extLst>
          </p:cNvPr>
          <p:cNvSpPr/>
          <p:nvPr userDrawn="1"/>
        </p:nvSpPr>
        <p:spPr>
          <a:xfrm>
            <a:off x="1" y="0"/>
            <a:ext cx="12192000" cy="110038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1C3D8C-02B6-4230-8F2C-4A9C7B3F7F33}"/>
              </a:ext>
            </a:extLst>
          </p:cNvPr>
          <p:cNvSpPr/>
          <p:nvPr userDrawn="1"/>
        </p:nvSpPr>
        <p:spPr>
          <a:xfrm>
            <a:off x="-1" y="6597136"/>
            <a:ext cx="12192000" cy="260864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b="0">
              <a:solidFill>
                <a:srgbClr val="ED1C2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9141" y="6602669"/>
            <a:ext cx="581906" cy="365125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rgbClr val="ED1C24"/>
                </a:solidFill>
              </a:defRPr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08378" y="164815"/>
            <a:ext cx="9710961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772" b="1">
                <a:solidFill>
                  <a:srgbClr val="ED1C2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6F83D20-4F50-4713-9AD7-08B4A11C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538" y="6602669"/>
            <a:ext cx="3409395" cy="255332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rgbClr val="ED1C24"/>
                </a:solidFill>
              </a:defRPr>
            </a:lvl1pPr>
          </a:lstStyle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7631B4-031E-4E9C-904A-FDAA77D8772D}"/>
              </a:ext>
            </a:extLst>
          </p:cNvPr>
          <p:cNvGrpSpPr/>
          <p:nvPr userDrawn="1"/>
        </p:nvGrpSpPr>
        <p:grpSpPr>
          <a:xfrm>
            <a:off x="11085327" y="137748"/>
            <a:ext cx="1087187" cy="883335"/>
            <a:chOff x="10977375" y="137745"/>
            <a:chExt cx="1166440" cy="957326"/>
          </a:xfrm>
        </p:grpSpPr>
        <p:pic>
          <p:nvPicPr>
            <p:cNvPr id="18" name="Picture 2" descr="\\SONY\Users\Nivas\Desktop\analytic-edge\logo.png">
              <a:extLst>
                <a:ext uri="{FF2B5EF4-FFF2-40B4-BE49-F238E27FC236}">
                  <a16:creationId xmlns:a16="http://schemas.microsoft.com/office/drawing/2014/main" id="{BCF27C50-DEA2-424A-9413-590FF176E7E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447"/>
            <a:stretch/>
          </p:blipFill>
          <p:spPr bwMode="auto">
            <a:xfrm>
              <a:off x="10977375" y="1017501"/>
              <a:ext cx="1166440" cy="7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520A3F-0138-4D2A-A1D1-EB55C3757CD1}"/>
                </a:ext>
              </a:extLst>
            </p:cNvPr>
            <p:cNvGrpSpPr/>
            <p:nvPr userDrawn="1"/>
          </p:nvGrpSpPr>
          <p:grpSpPr>
            <a:xfrm>
              <a:off x="11237063" y="137745"/>
              <a:ext cx="564483" cy="844228"/>
              <a:chOff x="5120481" y="994341"/>
              <a:chExt cx="2861072" cy="4278953"/>
            </a:xfrm>
          </p:grpSpPr>
          <p:sp>
            <p:nvSpPr>
              <p:cNvPr id="31" name="Rectangle 1">
                <a:extLst>
                  <a:ext uri="{FF2B5EF4-FFF2-40B4-BE49-F238E27FC236}">
                    <a16:creationId xmlns:a16="http://schemas.microsoft.com/office/drawing/2014/main" id="{A93A369D-10FE-4FAB-94CC-569AF6E4219F}"/>
                  </a:ext>
                </a:extLst>
              </p:cNvPr>
              <p:cNvSpPr/>
              <p:nvPr userDrawn="1"/>
            </p:nvSpPr>
            <p:spPr>
              <a:xfrm>
                <a:off x="5120482" y="5045175"/>
                <a:ext cx="2505868" cy="166679"/>
              </a:xfrm>
              <a:custGeom>
                <a:avLst/>
                <a:gdLst>
                  <a:gd name="connsiteX0" fmla="*/ 0 w 484632"/>
                  <a:gd name="connsiteY0" fmla="*/ 0 h 45719"/>
                  <a:gd name="connsiteX1" fmla="*/ 484632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4151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391763 w 484632"/>
                  <a:gd name="connsiteY1" fmla="*/ 14287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8913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52753"/>
                  <a:gd name="connsiteX1" fmla="*/ 448913 w 484632"/>
                  <a:gd name="connsiteY1" fmla="*/ 7034 h 52753"/>
                  <a:gd name="connsiteX2" fmla="*/ 484632 w 484632"/>
                  <a:gd name="connsiteY2" fmla="*/ 52753 h 52753"/>
                  <a:gd name="connsiteX3" fmla="*/ 0 w 484632"/>
                  <a:gd name="connsiteY3" fmla="*/ 52753 h 52753"/>
                  <a:gd name="connsiteX4" fmla="*/ 0 w 484632"/>
                  <a:gd name="connsiteY4" fmla="*/ 0 h 52753"/>
                  <a:gd name="connsiteX0" fmla="*/ 0 w 484632"/>
                  <a:gd name="connsiteY0" fmla="*/ 0 h 51748"/>
                  <a:gd name="connsiteX1" fmla="*/ 448913 w 484632"/>
                  <a:gd name="connsiteY1" fmla="*/ 6029 h 51748"/>
                  <a:gd name="connsiteX2" fmla="*/ 484632 w 484632"/>
                  <a:gd name="connsiteY2" fmla="*/ 51748 h 51748"/>
                  <a:gd name="connsiteX3" fmla="*/ 0 w 484632"/>
                  <a:gd name="connsiteY3" fmla="*/ 51748 h 51748"/>
                  <a:gd name="connsiteX4" fmla="*/ 0 w 484632"/>
                  <a:gd name="connsiteY4" fmla="*/ 0 h 51748"/>
                  <a:gd name="connsiteX0" fmla="*/ 0 w 484632"/>
                  <a:gd name="connsiteY0" fmla="*/ 0 h 48733"/>
                  <a:gd name="connsiteX1" fmla="*/ 448913 w 484632"/>
                  <a:gd name="connsiteY1" fmla="*/ 3014 h 48733"/>
                  <a:gd name="connsiteX2" fmla="*/ 484632 w 484632"/>
                  <a:gd name="connsiteY2" fmla="*/ 48733 h 48733"/>
                  <a:gd name="connsiteX3" fmla="*/ 0 w 484632"/>
                  <a:gd name="connsiteY3" fmla="*/ 48733 h 48733"/>
                  <a:gd name="connsiteX4" fmla="*/ 0 w 484632"/>
                  <a:gd name="connsiteY4" fmla="*/ 0 h 48733"/>
                  <a:gd name="connsiteX0" fmla="*/ 0 w 485848"/>
                  <a:gd name="connsiteY0" fmla="*/ 0 h 52752"/>
                  <a:gd name="connsiteX1" fmla="*/ 450129 w 485848"/>
                  <a:gd name="connsiteY1" fmla="*/ 7033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  <a:gd name="connsiteX0" fmla="*/ 0 w 485848"/>
                  <a:gd name="connsiteY0" fmla="*/ 0 h 52752"/>
                  <a:gd name="connsiteX1" fmla="*/ 469965 w 485848"/>
                  <a:gd name="connsiteY1" fmla="*/ 3265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848" h="52752">
                    <a:moveTo>
                      <a:pt x="0" y="0"/>
                    </a:moveTo>
                    <a:lnTo>
                      <a:pt x="469965" y="3265"/>
                    </a:lnTo>
                    <a:lnTo>
                      <a:pt x="485848" y="52752"/>
                    </a:lnTo>
                    <a:lnTo>
                      <a:pt x="1216" y="52752"/>
                    </a:lnTo>
                    <a:cubicBezTo>
                      <a:pt x="811" y="35168"/>
                      <a:pt x="405" y="17584"/>
                      <a:pt x="0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 w="635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782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EBF839C-7FE3-46CA-9753-1B1FCC7AB3AA}"/>
                  </a:ext>
                </a:extLst>
              </p:cNvPr>
              <p:cNvGrpSpPr/>
              <p:nvPr userDrawn="1"/>
            </p:nvGrpSpPr>
            <p:grpSpPr>
              <a:xfrm>
                <a:off x="5120481" y="994341"/>
                <a:ext cx="2861072" cy="4278953"/>
                <a:chOff x="38056887" y="3186057"/>
                <a:chExt cx="603100" cy="901982"/>
              </a:xfrm>
            </p:grpSpPr>
            <p:sp>
              <p:nvSpPr>
                <p:cNvPr id="33" name="Freeform 10">
                  <a:extLst>
                    <a:ext uri="{FF2B5EF4-FFF2-40B4-BE49-F238E27FC236}">
                      <a16:creationId xmlns:a16="http://schemas.microsoft.com/office/drawing/2014/main" id="{68752C36-A713-47D5-925E-B6CB77B4D208}"/>
                    </a:ext>
                  </a:extLst>
                </p:cNvPr>
                <p:cNvSpPr/>
                <p:nvPr/>
              </p:nvSpPr>
              <p:spPr>
                <a:xfrm>
                  <a:off x="38056887" y="3340835"/>
                  <a:ext cx="533717" cy="704507"/>
                </a:xfrm>
                <a:custGeom>
                  <a:avLst/>
                  <a:gdLst>
                    <a:gd name="connsiteX0" fmla="*/ 406400 w 1451429"/>
                    <a:gd name="connsiteY0" fmla="*/ 1654629 h 1915886"/>
                    <a:gd name="connsiteX1" fmla="*/ 1364343 w 1451429"/>
                    <a:gd name="connsiteY1" fmla="*/ 1669143 h 1915886"/>
                    <a:gd name="connsiteX2" fmla="*/ 1451429 w 1451429"/>
                    <a:gd name="connsiteY2" fmla="*/ 1915886 h 1915886"/>
                    <a:gd name="connsiteX3" fmla="*/ 0 w 1451429"/>
                    <a:gd name="connsiteY3" fmla="*/ 1901372 h 1915886"/>
                    <a:gd name="connsiteX4" fmla="*/ 812800 w 1451429"/>
                    <a:gd name="connsiteY4" fmla="*/ 0 h 1915886"/>
                    <a:gd name="connsiteX5" fmla="*/ 914400 w 1451429"/>
                    <a:gd name="connsiteY5" fmla="*/ 348343 h 1915886"/>
                    <a:gd name="connsiteX6" fmla="*/ 406400 w 1451429"/>
                    <a:gd name="connsiteY6" fmla="*/ 1654629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429" h="1915886">
                      <a:moveTo>
                        <a:pt x="406400" y="1654629"/>
                      </a:moveTo>
                      <a:lnTo>
                        <a:pt x="1364343" y="1669143"/>
                      </a:lnTo>
                      <a:lnTo>
                        <a:pt x="1451429" y="1915886"/>
                      </a:lnTo>
                      <a:lnTo>
                        <a:pt x="0" y="1901372"/>
                      </a:lnTo>
                      <a:lnTo>
                        <a:pt x="812800" y="0"/>
                      </a:lnTo>
                      <a:lnTo>
                        <a:pt x="914400" y="348343"/>
                      </a:lnTo>
                      <a:lnTo>
                        <a:pt x="406400" y="1654629"/>
                      </a:lnTo>
                      <a:close/>
                    </a:path>
                  </a:pathLst>
                </a:custGeom>
                <a:solidFill>
                  <a:srgbClr val="216C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Freeform 11">
                  <a:extLst>
                    <a:ext uri="{FF2B5EF4-FFF2-40B4-BE49-F238E27FC236}">
                      <a16:creationId xmlns:a16="http://schemas.microsoft.com/office/drawing/2014/main" id="{E2B0347B-1377-48B4-9FE0-6657C5DAB7E1}"/>
                    </a:ext>
                  </a:extLst>
                </p:cNvPr>
                <p:cNvSpPr/>
                <p:nvPr/>
              </p:nvSpPr>
              <p:spPr>
                <a:xfrm>
                  <a:off x="38318408" y="3186057"/>
                  <a:ext cx="341579" cy="901982"/>
                </a:xfrm>
                <a:custGeom>
                  <a:avLst/>
                  <a:gdLst>
                    <a:gd name="connsiteX0" fmla="*/ 0 w 928914"/>
                    <a:gd name="connsiteY0" fmla="*/ 29029 h 2452914"/>
                    <a:gd name="connsiteX1" fmla="*/ 928914 w 928914"/>
                    <a:gd name="connsiteY1" fmla="*/ 2452914 h 2452914"/>
                    <a:gd name="connsiteX2" fmla="*/ 522514 w 928914"/>
                    <a:gd name="connsiteY2" fmla="*/ 0 h 2452914"/>
                    <a:gd name="connsiteX3" fmla="*/ 0 w 928914"/>
                    <a:gd name="connsiteY3" fmla="*/ 29029 h 245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8914" h="2452914">
                      <a:moveTo>
                        <a:pt x="0" y="29029"/>
                      </a:moveTo>
                      <a:lnTo>
                        <a:pt x="928914" y="2452914"/>
                      </a:lnTo>
                      <a:lnTo>
                        <a:pt x="522514" y="0"/>
                      </a:lnTo>
                      <a:lnTo>
                        <a:pt x="0" y="29029"/>
                      </a:lnTo>
                      <a:close/>
                    </a:path>
                  </a:pathLst>
                </a:custGeom>
                <a:solidFill>
                  <a:srgbClr val="39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pic>
        <p:nvPicPr>
          <p:cNvPr id="17" name="Picture 6" descr="Huggies Logo">
            <a:extLst>
              <a:ext uri="{FF2B5EF4-FFF2-40B4-BE49-F238E27FC236}">
                <a16:creationId xmlns:a16="http://schemas.microsoft.com/office/drawing/2014/main" id="{8B25D6E1-17F7-4FD3-8EFB-708D0DD3E2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59" y="236634"/>
            <a:ext cx="1044175" cy="62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4719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E1914A-FB57-45D8-B4EA-24856714421A}"/>
              </a:ext>
            </a:extLst>
          </p:cNvPr>
          <p:cNvSpPr/>
          <p:nvPr userDrawn="1"/>
        </p:nvSpPr>
        <p:spPr>
          <a:xfrm>
            <a:off x="1" y="0"/>
            <a:ext cx="12192000" cy="110038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1C3D8C-02B6-4230-8F2C-4A9C7B3F7F33}"/>
              </a:ext>
            </a:extLst>
          </p:cNvPr>
          <p:cNvSpPr/>
          <p:nvPr userDrawn="1"/>
        </p:nvSpPr>
        <p:spPr>
          <a:xfrm>
            <a:off x="-1" y="6597136"/>
            <a:ext cx="12192000" cy="260864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b="0">
              <a:solidFill>
                <a:srgbClr val="ED1C2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9141" y="6602669"/>
            <a:ext cx="581906" cy="365125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rgbClr val="ED1C24"/>
                </a:solidFill>
              </a:defRPr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08378" y="164815"/>
            <a:ext cx="9710961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772" b="1">
                <a:solidFill>
                  <a:srgbClr val="ED1C2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6F83D20-4F50-4713-9AD7-08B4A11C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538" y="6602669"/>
            <a:ext cx="3409395" cy="255332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rgbClr val="ED1C24"/>
                </a:solidFill>
              </a:defRPr>
            </a:lvl1pPr>
          </a:lstStyle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7631B4-031E-4E9C-904A-FDAA77D8772D}"/>
              </a:ext>
            </a:extLst>
          </p:cNvPr>
          <p:cNvGrpSpPr/>
          <p:nvPr userDrawn="1"/>
        </p:nvGrpSpPr>
        <p:grpSpPr>
          <a:xfrm>
            <a:off x="11085327" y="137748"/>
            <a:ext cx="1087187" cy="883335"/>
            <a:chOff x="10977375" y="137745"/>
            <a:chExt cx="1166440" cy="957326"/>
          </a:xfrm>
        </p:grpSpPr>
        <p:pic>
          <p:nvPicPr>
            <p:cNvPr id="18" name="Picture 2" descr="\\SONY\Users\Nivas\Desktop\analytic-edge\logo.png">
              <a:extLst>
                <a:ext uri="{FF2B5EF4-FFF2-40B4-BE49-F238E27FC236}">
                  <a16:creationId xmlns:a16="http://schemas.microsoft.com/office/drawing/2014/main" id="{BCF27C50-DEA2-424A-9413-590FF176E7E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447"/>
            <a:stretch/>
          </p:blipFill>
          <p:spPr bwMode="auto">
            <a:xfrm>
              <a:off x="10977375" y="1017501"/>
              <a:ext cx="1166440" cy="7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520A3F-0138-4D2A-A1D1-EB55C3757CD1}"/>
                </a:ext>
              </a:extLst>
            </p:cNvPr>
            <p:cNvGrpSpPr/>
            <p:nvPr userDrawn="1"/>
          </p:nvGrpSpPr>
          <p:grpSpPr>
            <a:xfrm>
              <a:off x="11237063" y="137745"/>
              <a:ext cx="564483" cy="844228"/>
              <a:chOff x="5120481" y="994341"/>
              <a:chExt cx="2861072" cy="4278953"/>
            </a:xfrm>
          </p:grpSpPr>
          <p:sp>
            <p:nvSpPr>
              <p:cNvPr id="31" name="Rectangle 1">
                <a:extLst>
                  <a:ext uri="{FF2B5EF4-FFF2-40B4-BE49-F238E27FC236}">
                    <a16:creationId xmlns:a16="http://schemas.microsoft.com/office/drawing/2014/main" id="{A93A369D-10FE-4FAB-94CC-569AF6E4219F}"/>
                  </a:ext>
                </a:extLst>
              </p:cNvPr>
              <p:cNvSpPr/>
              <p:nvPr userDrawn="1"/>
            </p:nvSpPr>
            <p:spPr>
              <a:xfrm>
                <a:off x="5120482" y="5045175"/>
                <a:ext cx="2505868" cy="166679"/>
              </a:xfrm>
              <a:custGeom>
                <a:avLst/>
                <a:gdLst>
                  <a:gd name="connsiteX0" fmla="*/ 0 w 484632"/>
                  <a:gd name="connsiteY0" fmla="*/ 0 h 45719"/>
                  <a:gd name="connsiteX1" fmla="*/ 484632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4151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391763 w 484632"/>
                  <a:gd name="connsiteY1" fmla="*/ 14287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8913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52753"/>
                  <a:gd name="connsiteX1" fmla="*/ 448913 w 484632"/>
                  <a:gd name="connsiteY1" fmla="*/ 7034 h 52753"/>
                  <a:gd name="connsiteX2" fmla="*/ 484632 w 484632"/>
                  <a:gd name="connsiteY2" fmla="*/ 52753 h 52753"/>
                  <a:gd name="connsiteX3" fmla="*/ 0 w 484632"/>
                  <a:gd name="connsiteY3" fmla="*/ 52753 h 52753"/>
                  <a:gd name="connsiteX4" fmla="*/ 0 w 484632"/>
                  <a:gd name="connsiteY4" fmla="*/ 0 h 52753"/>
                  <a:gd name="connsiteX0" fmla="*/ 0 w 484632"/>
                  <a:gd name="connsiteY0" fmla="*/ 0 h 51748"/>
                  <a:gd name="connsiteX1" fmla="*/ 448913 w 484632"/>
                  <a:gd name="connsiteY1" fmla="*/ 6029 h 51748"/>
                  <a:gd name="connsiteX2" fmla="*/ 484632 w 484632"/>
                  <a:gd name="connsiteY2" fmla="*/ 51748 h 51748"/>
                  <a:gd name="connsiteX3" fmla="*/ 0 w 484632"/>
                  <a:gd name="connsiteY3" fmla="*/ 51748 h 51748"/>
                  <a:gd name="connsiteX4" fmla="*/ 0 w 484632"/>
                  <a:gd name="connsiteY4" fmla="*/ 0 h 51748"/>
                  <a:gd name="connsiteX0" fmla="*/ 0 w 484632"/>
                  <a:gd name="connsiteY0" fmla="*/ 0 h 48733"/>
                  <a:gd name="connsiteX1" fmla="*/ 448913 w 484632"/>
                  <a:gd name="connsiteY1" fmla="*/ 3014 h 48733"/>
                  <a:gd name="connsiteX2" fmla="*/ 484632 w 484632"/>
                  <a:gd name="connsiteY2" fmla="*/ 48733 h 48733"/>
                  <a:gd name="connsiteX3" fmla="*/ 0 w 484632"/>
                  <a:gd name="connsiteY3" fmla="*/ 48733 h 48733"/>
                  <a:gd name="connsiteX4" fmla="*/ 0 w 484632"/>
                  <a:gd name="connsiteY4" fmla="*/ 0 h 48733"/>
                  <a:gd name="connsiteX0" fmla="*/ 0 w 485848"/>
                  <a:gd name="connsiteY0" fmla="*/ 0 h 52752"/>
                  <a:gd name="connsiteX1" fmla="*/ 450129 w 485848"/>
                  <a:gd name="connsiteY1" fmla="*/ 7033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  <a:gd name="connsiteX0" fmla="*/ 0 w 485848"/>
                  <a:gd name="connsiteY0" fmla="*/ 0 h 52752"/>
                  <a:gd name="connsiteX1" fmla="*/ 469965 w 485848"/>
                  <a:gd name="connsiteY1" fmla="*/ 3265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848" h="52752">
                    <a:moveTo>
                      <a:pt x="0" y="0"/>
                    </a:moveTo>
                    <a:lnTo>
                      <a:pt x="469965" y="3265"/>
                    </a:lnTo>
                    <a:lnTo>
                      <a:pt x="485848" y="52752"/>
                    </a:lnTo>
                    <a:lnTo>
                      <a:pt x="1216" y="52752"/>
                    </a:lnTo>
                    <a:cubicBezTo>
                      <a:pt x="811" y="35168"/>
                      <a:pt x="405" y="17584"/>
                      <a:pt x="0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 w="635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782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EBF839C-7FE3-46CA-9753-1B1FCC7AB3AA}"/>
                  </a:ext>
                </a:extLst>
              </p:cNvPr>
              <p:cNvGrpSpPr/>
              <p:nvPr userDrawn="1"/>
            </p:nvGrpSpPr>
            <p:grpSpPr>
              <a:xfrm>
                <a:off x="5120481" y="994341"/>
                <a:ext cx="2861072" cy="4278953"/>
                <a:chOff x="38056887" y="3186057"/>
                <a:chExt cx="603100" cy="901982"/>
              </a:xfrm>
            </p:grpSpPr>
            <p:sp>
              <p:nvSpPr>
                <p:cNvPr id="33" name="Freeform 10">
                  <a:extLst>
                    <a:ext uri="{FF2B5EF4-FFF2-40B4-BE49-F238E27FC236}">
                      <a16:creationId xmlns:a16="http://schemas.microsoft.com/office/drawing/2014/main" id="{68752C36-A713-47D5-925E-B6CB77B4D208}"/>
                    </a:ext>
                  </a:extLst>
                </p:cNvPr>
                <p:cNvSpPr/>
                <p:nvPr/>
              </p:nvSpPr>
              <p:spPr>
                <a:xfrm>
                  <a:off x="38056887" y="3340835"/>
                  <a:ext cx="533717" cy="704507"/>
                </a:xfrm>
                <a:custGeom>
                  <a:avLst/>
                  <a:gdLst>
                    <a:gd name="connsiteX0" fmla="*/ 406400 w 1451429"/>
                    <a:gd name="connsiteY0" fmla="*/ 1654629 h 1915886"/>
                    <a:gd name="connsiteX1" fmla="*/ 1364343 w 1451429"/>
                    <a:gd name="connsiteY1" fmla="*/ 1669143 h 1915886"/>
                    <a:gd name="connsiteX2" fmla="*/ 1451429 w 1451429"/>
                    <a:gd name="connsiteY2" fmla="*/ 1915886 h 1915886"/>
                    <a:gd name="connsiteX3" fmla="*/ 0 w 1451429"/>
                    <a:gd name="connsiteY3" fmla="*/ 1901372 h 1915886"/>
                    <a:gd name="connsiteX4" fmla="*/ 812800 w 1451429"/>
                    <a:gd name="connsiteY4" fmla="*/ 0 h 1915886"/>
                    <a:gd name="connsiteX5" fmla="*/ 914400 w 1451429"/>
                    <a:gd name="connsiteY5" fmla="*/ 348343 h 1915886"/>
                    <a:gd name="connsiteX6" fmla="*/ 406400 w 1451429"/>
                    <a:gd name="connsiteY6" fmla="*/ 1654629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429" h="1915886">
                      <a:moveTo>
                        <a:pt x="406400" y="1654629"/>
                      </a:moveTo>
                      <a:lnTo>
                        <a:pt x="1364343" y="1669143"/>
                      </a:lnTo>
                      <a:lnTo>
                        <a:pt x="1451429" y="1915886"/>
                      </a:lnTo>
                      <a:lnTo>
                        <a:pt x="0" y="1901372"/>
                      </a:lnTo>
                      <a:lnTo>
                        <a:pt x="812800" y="0"/>
                      </a:lnTo>
                      <a:lnTo>
                        <a:pt x="914400" y="348343"/>
                      </a:lnTo>
                      <a:lnTo>
                        <a:pt x="406400" y="1654629"/>
                      </a:lnTo>
                      <a:close/>
                    </a:path>
                  </a:pathLst>
                </a:custGeom>
                <a:solidFill>
                  <a:srgbClr val="216C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Freeform 11">
                  <a:extLst>
                    <a:ext uri="{FF2B5EF4-FFF2-40B4-BE49-F238E27FC236}">
                      <a16:creationId xmlns:a16="http://schemas.microsoft.com/office/drawing/2014/main" id="{E2B0347B-1377-48B4-9FE0-6657C5DAB7E1}"/>
                    </a:ext>
                  </a:extLst>
                </p:cNvPr>
                <p:cNvSpPr/>
                <p:nvPr/>
              </p:nvSpPr>
              <p:spPr>
                <a:xfrm>
                  <a:off x="38318408" y="3186057"/>
                  <a:ext cx="341579" cy="901982"/>
                </a:xfrm>
                <a:custGeom>
                  <a:avLst/>
                  <a:gdLst>
                    <a:gd name="connsiteX0" fmla="*/ 0 w 928914"/>
                    <a:gd name="connsiteY0" fmla="*/ 29029 h 2452914"/>
                    <a:gd name="connsiteX1" fmla="*/ 928914 w 928914"/>
                    <a:gd name="connsiteY1" fmla="*/ 2452914 h 2452914"/>
                    <a:gd name="connsiteX2" fmla="*/ 522514 w 928914"/>
                    <a:gd name="connsiteY2" fmla="*/ 0 h 2452914"/>
                    <a:gd name="connsiteX3" fmla="*/ 0 w 928914"/>
                    <a:gd name="connsiteY3" fmla="*/ 29029 h 245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8914" h="2452914">
                      <a:moveTo>
                        <a:pt x="0" y="29029"/>
                      </a:moveTo>
                      <a:lnTo>
                        <a:pt x="928914" y="2452914"/>
                      </a:lnTo>
                      <a:lnTo>
                        <a:pt x="522514" y="0"/>
                      </a:lnTo>
                      <a:lnTo>
                        <a:pt x="0" y="29029"/>
                      </a:lnTo>
                      <a:close/>
                    </a:path>
                  </a:pathLst>
                </a:custGeom>
                <a:solidFill>
                  <a:srgbClr val="39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pic>
        <p:nvPicPr>
          <p:cNvPr id="17" name="Picture 6" descr="Huggies Logo">
            <a:extLst>
              <a:ext uri="{FF2B5EF4-FFF2-40B4-BE49-F238E27FC236}">
                <a16:creationId xmlns:a16="http://schemas.microsoft.com/office/drawing/2014/main" id="{8B25D6E1-17F7-4FD3-8EFB-708D0DD3E2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59" y="236634"/>
            <a:ext cx="1044175" cy="62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026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E1914A-FB57-45D8-B4EA-24856714421A}"/>
              </a:ext>
            </a:extLst>
          </p:cNvPr>
          <p:cNvSpPr/>
          <p:nvPr userDrawn="1"/>
        </p:nvSpPr>
        <p:spPr>
          <a:xfrm>
            <a:off x="1" y="0"/>
            <a:ext cx="12192000" cy="110038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1C3D8C-02B6-4230-8F2C-4A9C7B3F7F33}"/>
              </a:ext>
            </a:extLst>
          </p:cNvPr>
          <p:cNvSpPr/>
          <p:nvPr userDrawn="1"/>
        </p:nvSpPr>
        <p:spPr>
          <a:xfrm>
            <a:off x="-1" y="6597136"/>
            <a:ext cx="12192000" cy="260864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b="0">
              <a:solidFill>
                <a:srgbClr val="ED1C2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9141" y="6602669"/>
            <a:ext cx="581906" cy="365125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rgbClr val="ED1C24"/>
                </a:solidFill>
              </a:defRPr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08378" y="164815"/>
            <a:ext cx="9710961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772" b="1">
                <a:solidFill>
                  <a:srgbClr val="ED1C2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6F83D20-4F50-4713-9AD7-08B4A11C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538" y="6602669"/>
            <a:ext cx="3409395" cy="255332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rgbClr val="ED1C24"/>
                </a:solidFill>
              </a:defRPr>
            </a:lvl1pPr>
          </a:lstStyle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7631B4-031E-4E9C-904A-FDAA77D8772D}"/>
              </a:ext>
            </a:extLst>
          </p:cNvPr>
          <p:cNvGrpSpPr/>
          <p:nvPr userDrawn="1"/>
        </p:nvGrpSpPr>
        <p:grpSpPr>
          <a:xfrm>
            <a:off x="11085327" y="137748"/>
            <a:ext cx="1087187" cy="883335"/>
            <a:chOff x="10977375" y="137745"/>
            <a:chExt cx="1166440" cy="957326"/>
          </a:xfrm>
        </p:grpSpPr>
        <p:pic>
          <p:nvPicPr>
            <p:cNvPr id="18" name="Picture 2" descr="\\SONY\Users\Nivas\Desktop\analytic-edge\logo.png">
              <a:extLst>
                <a:ext uri="{FF2B5EF4-FFF2-40B4-BE49-F238E27FC236}">
                  <a16:creationId xmlns:a16="http://schemas.microsoft.com/office/drawing/2014/main" id="{BCF27C50-DEA2-424A-9413-590FF176E7E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447"/>
            <a:stretch/>
          </p:blipFill>
          <p:spPr bwMode="auto">
            <a:xfrm>
              <a:off x="10977375" y="1017501"/>
              <a:ext cx="1166440" cy="7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520A3F-0138-4D2A-A1D1-EB55C3757CD1}"/>
                </a:ext>
              </a:extLst>
            </p:cNvPr>
            <p:cNvGrpSpPr/>
            <p:nvPr userDrawn="1"/>
          </p:nvGrpSpPr>
          <p:grpSpPr>
            <a:xfrm>
              <a:off x="11237063" y="137745"/>
              <a:ext cx="564483" cy="844228"/>
              <a:chOff x="5120481" y="994341"/>
              <a:chExt cx="2861072" cy="4278953"/>
            </a:xfrm>
          </p:grpSpPr>
          <p:sp>
            <p:nvSpPr>
              <p:cNvPr id="31" name="Rectangle 1">
                <a:extLst>
                  <a:ext uri="{FF2B5EF4-FFF2-40B4-BE49-F238E27FC236}">
                    <a16:creationId xmlns:a16="http://schemas.microsoft.com/office/drawing/2014/main" id="{A93A369D-10FE-4FAB-94CC-569AF6E4219F}"/>
                  </a:ext>
                </a:extLst>
              </p:cNvPr>
              <p:cNvSpPr/>
              <p:nvPr userDrawn="1"/>
            </p:nvSpPr>
            <p:spPr>
              <a:xfrm>
                <a:off x="5120482" y="5045175"/>
                <a:ext cx="2505868" cy="166679"/>
              </a:xfrm>
              <a:custGeom>
                <a:avLst/>
                <a:gdLst>
                  <a:gd name="connsiteX0" fmla="*/ 0 w 484632"/>
                  <a:gd name="connsiteY0" fmla="*/ 0 h 45719"/>
                  <a:gd name="connsiteX1" fmla="*/ 484632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4151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391763 w 484632"/>
                  <a:gd name="connsiteY1" fmla="*/ 14287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8913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52753"/>
                  <a:gd name="connsiteX1" fmla="*/ 448913 w 484632"/>
                  <a:gd name="connsiteY1" fmla="*/ 7034 h 52753"/>
                  <a:gd name="connsiteX2" fmla="*/ 484632 w 484632"/>
                  <a:gd name="connsiteY2" fmla="*/ 52753 h 52753"/>
                  <a:gd name="connsiteX3" fmla="*/ 0 w 484632"/>
                  <a:gd name="connsiteY3" fmla="*/ 52753 h 52753"/>
                  <a:gd name="connsiteX4" fmla="*/ 0 w 484632"/>
                  <a:gd name="connsiteY4" fmla="*/ 0 h 52753"/>
                  <a:gd name="connsiteX0" fmla="*/ 0 w 484632"/>
                  <a:gd name="connsiteY0" fmla="*/ 0 h 51748"/>
                  <a:gd name="connsiteX1" fmla="*/ 448913 w 484632"/>
                  <a:gd name="connsiteY1" fmla="*/ 6029 h 51748"/>
                  <a:gd name="connsiteX2" fmla="*/ 484632 w 484632"/>
                  <a:gd name="connsiteY2" fmla="*/ 51748 h 51748"/>
                  <a:gd name="connsiteX3" fmla="*/ 0 w 484632"/>
                  <a:gd name="connsiteY3" fmla="*/ 51748 h 51748"/>
                  <a:gd name="connsiteX4" fmla="*/ 0 w 484632"/>
                  <a:gd name="connsiteY4" fmla="*/ 0 h 51748"/>
                  <a:gd name="connsiteX0" fmla="*/ 0 w 484632"/>
                  <a:gd name="connsiteY0" fmla="*/ 0 h 48733"/>
                  <a:gd name="connsiteX1" fmla="*/ 448913 w 484632"/>
                  <a:gd name="connsiteY1" fmla="*/ 3014 h 48733"/>
                  <a:gd name="connsiteX2" fmla="*/ 484632 w 484632"/>
                  <a:gd name="connsiteY2" fmla="*/ 48733 h 48733"/>
                  <a:gd name="connsiteX3" fmla="*/ 0 w 484632"/>
                  <a:gd name="connsiteY3" fmla="*/ 48733 h 48733"/>
                  <a:gd name="connsiteX4" fmla="*/ 0 w 484632"/>
                  <a:gd name="connsiteY4" fmla="*/ 0 h 48733"/>
                  <a:gd name="connsiteX0" fmla="*/ 0 w 485848"/>
                  <a:gd name="connsiteY0" fmla="*/ 0 h 52752"/>
                  <a:gd name="connsiteX1" fmla="*/ 450129 w 485848"/>
                  <a:gd name="connsiteY1" fmla="*/ 7033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  <a:gd name="connsiteX0" fmla="*/ 0 w 485848"/>
                  <a:gd name="connsiteY0" fmla="*/ 0 h 52752"/>
                  <a:gd name="connsiteX1" fmla="*/ 469965 w 485848"/>
                  <a:gd name="connsiteY1" fmla="*/ 3265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848" h="52752">
                    <a:moveTo>
                      <a:pt x="0" y="0"/>
                    </a:moveTo>
                    <a:lnTo>
                      <a:pt x="469965" y="3265"/>
                    </a:lnTo>
                    <a:lnTo>
                      <a:pt x="485848" y="52752"/>
                    </a:lnTo>
                    <a:lnTo>
                      <a:pt x="1216" y="52752"/>
                    </a:lnTo>
                    <a:cubicBezTo>
                      <a:pt x="811" y="35168"/>
                      <a:pt x="405" y="17584"/>
                      <a:pt x="0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 w="635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782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EBF839C-7FE3-46CA-9753-1B1FCC7AB3AA}"/>
                  </a:ext>
                </a:extLst>
              </p:cNvPr>
              <p:cNvGrpSpPr/>
              <p:nvPr userDrawn="1"/>
            </p:nvGrpSpPr>
            <p:grpSpPr>
              <a:xfrm>
                <a:off x="5120481" y="994341"/>
                <a:ext cx="2861072" cy="4278953"/>
                <a:chOff x="38056887" y="3186057"/>
                <a:chExt cx="603100" cy="901982"/>
              </a:xfrm>
            </p:grpSpPr>
            <p:sp>
              <p:nvSpPr>
                <p:cNvPr id="33" name="Freeform 10">
                  <a:extLst>
                    <a:ext uri="{FF2B5EF4-FFF2-40B4-BE49-F238E27FC236}">
                      <a16:creationId xmlns:a16="http://schemas.microsoft.com/office/drawing/2014/main" id="{68752C36-A713-47D5-925E-B6CB77B4D208}"/>
                    </a:ext>
                  </a:extLst>
                </p:cNvPr>
                <p:cNvSpPr/>
                <p:nvPr/>
              </p:nvSpPr>
              <p:spPr>
                <a:xfrm>
                  <a:off x="38056887" y="3340835"/>
                  <a:ext cx="533717" cy="704507"/>
                </a:xfrm>
                <a:custGeom>
                  <a:avLst/>
                  <a:gdLst>
                    <a:gd name="connsiteX0" fmla="*/ 406400 w 1451429"/>
                    <a:gd name="connsiteY0" fmla="*/ 1654629 h 1915886"/>
                    <a:gd name="connsiteX1" fmla="*/ 1364343 w 1451429"/>
                    <a:gd name="connsiteY1" fmla="*/ 1669143 h 1915886"/>
                    <a:gd name="connsiteX2" fmla="*/ 1451429 w 1451429"/>
                    <a:gd name="connsiteY2" fmla="*/ 1915886 h 1915886"/>
                    <a:gd name="connsiteX3" fmla="*/ 0 w 1451429"/>
                    <a:gd name="connsiteY3" fmla="*/ 1901372 h 1915886"/>
                    <a:gd name="connsiteX4" fmla="*/ 812800 w 1451429"/>
                    <a:gd name="connsiteY4" fmla="*/ 0 h 1915886"/>
                    <a:gd name="connsiteX5" fmla="*/ 914400 w 1451429"/>
                    <a:gd name="connsiteY5" fmla="*/ 348343 h 1915886"/>
                    <a:gd name="connsiteX6" fmla="*/ 406400 w 1451429"/>
                    <a:gd name="connsiteY6" fmla="*/ 1654629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429" h="1915886">
                      <a:moveTo>
                        <a:pt x="406400" y="1654629"/>
                      </a:moveTo>
                      <a:lnTo>
                        <a:pt x="1364343" y="1669143"/>
                      </a:lnTo>
                      <a:lnTo>
                        <a:pt x="1451429" y="1915886"/>
                      </a:lnTo>
                      <a:lnTo>
                        <a:pt x="0" y="1901372"/>
                      </a:lnTo>
                      <a:lnTo>
                        <a:pt x="812800" y="0"/>
                      </a:lnTo>
                      <a:lnTo>
                        <a:pt x="914400" y="348343"/>
                      </a:lnTo>
                      <a:lnTo>
                        <a:pt x="406400" y="1654629"/>
                      </a:lnTo>
                      <a:close/>
                    </a:path>
                  </a:pathLst>
                </a:custGeom>
                <a:solidFill>
                  <a:srgbClr val="216C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Freeform 11">
                  <a:extLst>
                    <a:ext uri="{FF2B5EF4-FFF2-40B4-BE49-F238E27FC236}">
                      <a16:creationId xmlns:a16="http://schemas.microsoft.com/office/drawing/2014/main" id="{E2B0347B-1377-48B4-9FE0-6657C5DAB7E1}"/>
                    </a:ext>
                  </a:extLst>
                </p:cNvPr>
                <p:cNvSpPr/>
                <p:nvPr/>
              </p:nvSpPr>
              <p:spPr>
                <a:xfrm>
                  <a:off x="38318408" y="3186057"/>
                  <a:ext cx="341579" cy="901982"/>
                </a:xfrm>
                <a:custGeom>
                  <a:avLst/>
                  <a:gdLst>
                    <a:gd name="connsiteX0" fmla="*/ 0 w 928914"/>
                    <a:gd name="connsiteY0" fmla="*/ 29029 h 2452914"/>
                    <a:gd name="connsiteX1" fmla="*/ 928914 w 928914"/>
                    <a:gd name="connsiteY1" fmla="*/ 2452914 h 2452914"/>
                    <a:gd name="connsiteX2" fmla="*/ 522514 w 928914"/>
                    <a:gd name="connsiteY2" fmla="*/ 0 h 2452914"/>
                    <a:gd name="connsiteX3" fmla="*/ 0 w 928914"/>
                    <a:gd name="connsiteY3" fmla="*/ 29029 h 245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8914" h="2452914">
                      <a:moveTo>
                        <a:pt x="0" y="29029"/>
                      </a:moveTo>
                      <a:lnTo>
                        <a:pt x="928914" y="2452914"/>
                      </a:lnTo>
                      <a:lnTo>
                        <a:pt x="522514" y="0"/>
                      </a:lnTo>
                      <a:lnTo>
                        <a:pt x="0" y="29029"/>
                      </a:lnTo>
                      <a:close/>
                    </a:path>
                  </a:pathLst>
                </a:custGeom>
                <a:solidFill>
                  <a:srgbClr val="39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pic>
        <p:nvPicPr>
          <p:cNvPr id="17" name="Picture 6" descr="Huggies Logo">
            <a:extLst>
              <a:ext uri="{FF2B5EF4-FFF2-40B4-BE49-F238E27FC236}">
                <a16:creationId xmlns:a16="http://schemas.microsoft.com/office/drawing/2014/main" id="{8B25D6E1-17F7-4FD3-8EFB-708D0DD3E2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59" y="236634"/>
            <a:ext cx="1044175" cy="62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306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09736-0CAE-AAD3-F269-176AFD359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887CC-EE2F-D36D-0CDF-DCB42033F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7A76-6E66-E521-9A5B-C6F038EB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8028-59FC-46BC-8435-3A47DAD5C8FB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32EE-0FA4-EBFB-88FF-D3956B08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6406E-D8A8-B061-52C0-34C78C9F1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4A0D-40A2-44D0-8C62-084B7764A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3687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E1914A-FB57-45D8-B4EA-24856714421A}"/>
              </a:ext>
            </a:extLst>
          </p:cNvPr>
          <p:cNvSpPr/>
          <p:nvPr userDrawn="1"/>
        </p:nvSpPr>
        <p:spPr>
          <a:xfrm>
            <a:off x="1" y="0"/>
            <a:ext cx="12192000" cy="110038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1C3D8C-02B6-4230-8F2C-4A9C7B3F7F33}"/>
              </a:ext>
            </a:extLst>
          </p:cNvPr>
          <p:cNvSpPr/>
          <p:nvPr userDrawn="1"/>
        </p:nvSpPr>
        <p:spPr>
          <a:xfrm>
            <a:off x="-1" y="6597136"/>
            <a:ext cx="12192000" cy="260864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b="0">
              <a:solidFill>
                <a:srgbClr val="ED1C2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9141" y="6602669"/>
            <a:ext cx="581906" cy="365125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rgbClr val="ED1C24"/>
                </a:solidFill>
              </a:defRPr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08378" y="164815"/>
            <a:ext cx="9710961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772" b="1">
                <a:solidFill>
                  <a:srgbClr val="ED1C2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6F83D20-4F50-4713-9AD7-08B4A11C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538" y="6602669"/>
            <a:ext cx="3409395" cy="255332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rgbClr val="ED1C24"/>
                </a:solidFill>
              </a:defRPr>
            </a:lvl1pPr>
          </a:lstStyle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7631B4-031E-4E9C-904A-FDAA77D8772D}"/>
              </a:ext>
            </a:extLst>
          </p:cNvPr>
          <p:cNvGrpSpPr/>
          <p:nvPr userDrawn="1"/>
        </p:nvGrpSpPr>
        <p:grpSpPr>
          <a:xfrm>
            <a:off x="11085327" y="137748"/>
            <a:ext cx="1087187" cy="883335"/>
            <a:chOff x="10977375" y="137745"/>
            <a:chExt cx="1166440" cy="957326"/>
          </a:xfrm>
        </p:grpSpPr>
        <p:pic>
          <p:nvPicPr>
            <p:cNvPr id="18" name="Picture 2" descr="\\SONY\Users\Nivas\Desktop\analytic-edge\logo.png">
              <a:extLst>
                <a:ext uri="{FF2B5EF4-FFF2-40B4-BE49-F238E27FC236}">
                  <a16:creationId xmlns:a16="http://schemas.microsoft.com/office/drawing/2014/main" id="{BCF27C50-DEA2-424A-9413-590FF176E7E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447"/>
            <a:stretch/>
          </p:blipFill>
          <p:spPr bwMode="auto">
            <a:xfrm>
              <a:off x="10977375" y="1017501"/>
              <a:ext cx="1166440" cy="7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520A3F-0138-4D2A-A1D1-EB55C3757CD1}"/>
                </a:ext>
              </a:extLst>
            </p:cNvPr>
            <p:cNvGrpSpPr/>
            <p:nvPr userDrawn="1"/>
          </p:nvGrpSpPr>
          <p:grpSpPr>
            <a:xfrm>
              <a:off x="11237063" y="137745"/>
              <a:ext cx="564483" cy="844228"/>
              <a:chOff x="5120481" y="994341"/>
              <a:chExt cx="2861072" cy="4278953"/>
            </a:xfrm>
          </p:grpSpPr>
          <p:sp>
            <p:nvSpPr>
              <p:cNvPr id="31" name="Rectangle 1">
                <a:extLst>
                  <a:ext uri="{FF2B5EF4-FFF2-40B4-BE49-F238E27FC236}">
                    <a16:creationId xmlns:a16="http://schemas.microsoft.com/office/drawing/2014/main" id="{A93A369D-10FE-4FAB-94CC-569AF6E4219F}"/>
                  </a:ext>
                </a:extLst>
              </p:cNvPr>
              <p:cNvSpPr/>
              <p:nvPr userDrawn="1"/>
            </p:nvSpPr>
            <p:spPr>
              <a:xfrm>
                <a:off x="5120482" y="5045175"/>
                <a:ext cx="2505868" cy="166679"/>
              </a:xfrm>
              <a:custGeom>
                <a:avLst/>
                <a:gdLst>
                  <a:gd name="connsiteX0" fmla="*/ 0 w 484632"/>
                  <a:gd name="connsiteY0" fmla="*/ 0 h 45719"/>
                  <a:gd name="connsiteX1" fmla="*/ 484632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4151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391763 w 484632"/>
                  <a:gd name="connsiteY1" fmla="*/ 14287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8913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52753"/>
                  <a:gd name="connsiteX1" fmla="*/ 448913 w 484632"/>
                  <a:gd name="connsiteY1" fmla="*/ 7034 h 52753"/>
                  <a:gd name="connsiteX2" fmla="*/ 484632 w 484632"/>
                  <a:gd name="connsiteY2" fmla="*/ 52753 h 52753"/>
                  <a:gd name="connsiteX3" fmla="*/ 0 w 484632"/>
                  <a:gd name="connsiteY3" fmla="*/ 52753 h 52753"/>
                  <a:gd name="connsiteX4" fmla="*/ 0 w 484632"/>
                  <a:gd name="connsiteY4" fmla="*/ 0 h 52753"/>
                  <a:gd name="connsiteX0" fmla="*/ 0 w 484632"/>
                  <a:gd name="connsiteY0" fmla="*/ 0 h 51748"/>
                  <a:gd name="connsiteX1" fmla="*/ 448913 w 484632"/>
                  <a:gd name="connsiteY1" fmla="*/ 6029 h 51748"/>
                  <a:gd name="connsiteX2" fmla="*/ 484632 w 484632"/>
                  <a:gd name="connsiteY2" fmla="*/ 51748 h 51748"/>
                  <a:gd name="connsiteX3" fmla="*/ 0 w 484632"/>
                  <a:gd name="connsiteY3" fmla="*/ 51748 h 51748"/>
                  <a:gd name="connsiteX4" fmla="*/ 0 w 484632"/>
                  <a:gd name="connsiteY4" fmla="*/ 0 h 51748"/>
                  <a:gd name="connsiteX0" fmla="*/ 0 w 484632"/>
                  <a:gd name="connsiteY0" fmla="*/ 0 h 48733"/>
                  <a:gd name="connsiteX1" fmla="*/ 448913 w 484632"/>
                  <a:gd name="connsiteY1" fmla="*/ 3014 h 48733"/>
                  <a:gd name="connsiteX2" fmla="*/ 484632 w 484632"/>
                  <a:gd name="connsiteY2" fmla="*/ 48733 h 48733"/>
                  <a:gd name="connsiteX3" fmla="*/ 0 w 484632"/>
                  <a:gd name="connsiteY3" fmla="*/ 48733 h 48733"/>
                  <a:gd name="connsiteX4" fmla="*/ 0 w 484632"/>
                  <a:gd name="connsiteY4" fmla="*/ 0 h 48733"/>
                  <a:gd name="connsiteX0" fmla="*/ 0 w 485848"/>
                  <a:gd name="connsiteY0" fmla="*/ 0 h 52752"/>
                  <a:gd name="connsiteX1" fmla="*/ 450129 w 485848"/>
                  <a:gd name="connsiteY1" fmla="*/ 7033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  <a:gd name="connsiteX0" fmla="*/ 0 w 485848"/>
                  <a:gd name="connsiteY0" fmla="*/ 0 h 52752"/>
                  <a:gd name="connsiteX1" fmla="*/ 469965 w 485848"/>
                  <a:gd name="connsiteY1" fmla="*/ 3265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848" h="52752">
                    <a:moveTo>
                      <a:pt x="0" y="0"/>
                    </a:moveTo>
                    <a:lnTo>
                      <a:pt x="469965" y="3265"/>
                    </a:lnTo>
                    <a:lnTo>
                      <a:pt x="485848" y="52752"/>
                    </a:lnTo>
                    <a:lnTo>
                      <a:pt x="1216" y="52752"/>
                    </a:lnTo>
                    <a:cubicBezTo>
                      <a:pt x="811" y="35168"/>
                      <a:pt x="405" y="17584"/>
                      <a:pt x="0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 w="635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782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EBF839C-7FE3-46CA-9753-1B1FCC7AB3AA}"/>
                  </a:ext>
                </a:extLst>
              </p:cNvPr>
              <p:cNvGrpSpPr/>
              <p:nvPr userDrawn="1"/>
            </p:nvGrpSpPr>
            <p:grpSpPr>
              <a:xfrm>
                <a:off x="5120481" y="994341"/>
                <a:ext cx="2861072" cy="4278953"/>
                <a:chOff x="38056887" y="3186057"/>
                <a:chExt cx="603100" cy="901982"/>
              </a:xfrm>
            </p:grpSpPr>
            <p:sp>
              <p:nvSpPr>
                <p:cNvPr id="33" name="Freeform 10">
                  <a:extLst>
                    <a:ext uri="{FF2B5EF4-FFF2-40B4-BE49-F238E27FC236}">
                      <a16:creationId xmlns:a16="http://schemas.microsoft.com/office/drawing/2014/main" id="{68752C36-A713-47D5-925E-B6CB77B4D208}"/>
                    </a:ext>
                  </a:extLst>
                </p:cNvPr>
                <p:cNvSpPr/>
                <p:nvPr/>
              </p:nvSpPr>
              <p:spPr>
                <a:xfrm>
                  <a:off x="38056887" y="3340835"/>
                  <a:ext cx="533717" cy="704507"/>
                </a:xfrm>
                <a:custGeom>
                  <a:avLst/>
                  <a:gdLst>
                    <a:gd name="connsiteX0" fmla="*/ 406400 w 1451429"/>
                    <a:gd name="connsiteY0" fmla="*/ 1654629 h 1915886"/>
                    <a:gd name="connsiteX1" fmla="*/ 1364343 w 1451429"/>
                    <a:gd name="connsiteY1" fmla="*/ 1669143 h 1915886"/>
                    <a:gd name="connsiteX2" fmla="*/ 1451429 w 1451429"/>
                    <a:gd name="connsiteY2" fmla="*/ 1915886 h 1915886"/>
                    <a:gd name="connsiteX3" fmla="*/ 0 w 1451429"/>
                    <a:gd name="connsiteY3" fmla="*/ 1901372 h 1915886"/>
                    <a:gd name="connsiteX4" fmla="*/ 812800 w 1451429"/>
                    <a:gd name="connsiteY4" fmla="*/ 0 h 1915886"/>
                    <a:gd name="connsiteX5" fmla="*/ 914400 w 1451429"/>
                    <a:gd name="connsiteY5" fmla="*/ 348343 h 1915886"/>
                    <a:gd name="connsiteX6" fmla="*/ 406400 w 1451429"/>
                    <a:gd name="connsiteY6" fmla="*/ 1654629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429" h="1915886">
                      <a:moveTo>
                        <a:pt x="406400" y="1654629"/>
                      </a:moveTo>
                      <a:lnTo>
                        <a:pt x="1364343" y="1669143"/>
                      </a:lnTo>
                      <a:lnTo>
                        <a:pt x="1451429" y="1915886"/>
                      </a:lnTo>
                      <a:lnTo>
                        <a:pt x="0" y="1901372"/>
                      </a:lnTo>
                      <a:lnTo>
                        <a:pt x="812800" y="0"/>
                      </a:lnTo>
                      <a:lnTo>
                        <a:pt x="914400" y="348343"/>
                      </a:lnTo>
                      <a:lnTo>
                        <a:pt x="406400" y="1654629"/>
                      </a:lnTo>
                      <a:close/>
                    </a:path>
                  </a:pathLst>
                </a:custGeom>
                <a:solidFill>
                  <a:srgbClr val="216C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Freeform 11">
                  <a:extLst>
                    <a:ext uri="{FF2B5EF4-FFF2-40B4-BE49-F238E27FC236}">
                      <a16:creationId xmlns:a16="http://schemas.microsoft.com/office/drawing/2014/main" id="{E2B0347B-1377-48B4-9FE0-6657C5DAB7E1}"/>
                    </a:ext>
                  </a:extLst>
                </p:cNvPr>
                <p:cNvSpPr/>
                <p:nvPr/>
              </p:nvSpPr>
              <p:spPr>
                <a:xfrm>
                  <a:off x="38318408" y="3186057"/>
                  <a:ext cx="341579" cy="901982"/>
                </a:xfrm>
                <a:custGeom>
                  <a:avLst/>
                  <a:gdLst>
                    <a:gd name="connsiteX0" fmla="*/ 0 w 928914"/>
                    <a:gd name="connsiteY0" fmla="*/ 29029 h 2452914"/>
                    <a:gd name="connsiteX1" fmla="*/ 928914 w 928914"/>
                    <a:gd name="connsiteY1" fmla="*/ 2452914 h 2452914"/>
                    <a:gd name="connsiteX2" fmla="*/ 522514 w 928914"/>
                    <a:gd name="connsiteY2" fmla="*/ 0 h 2452914"/>
                    <a:gd name="connsiteX3" fmla="*/ 0 w 928914"/>
                    <a:gd name="connsiteY3" fmla="*/ 29029 h 245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8914" h="2452914">
                      <a:moveTo>
                        <a:pt x="0" y="29029"/>
                      </a:moveTo>
                      <a:lnTo>
                        <a:pt x="928914" y="2452914"/>
                      </a:lnTo>
                      <a:lnTo>
                        <a:pt x="522514" y="0"/>
                      </a:lnTo>
                      <a:lnTo>
                        <a:pt x="0" y="29029"/>
                      </a:lnTo>
                      <a:close/>
                    </a:path>
                  </a:pathLst>
                </a:custGeom>
                <a:solidFill>
                  <a:srgbClr val="39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pic>
        <p:nvPicPr>
          <p:cNvPr id="17" name="Picture 6" descr="Huggies Logo">
            <a:extLst>
              <a:ext uri="{FF2B5EF4-FFF2-40B4-BE49-F238E27FC236}">
                <a16:creationId xmlns:a16="http://schemas.microsoft.com/office/drawing/2014/main" id="{8B25D6E1-17F7-4FD3-8EFB-708D0DD3E2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59" y="236634"/>
            <a:ext cx="1044175" cy="62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933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E1914A-FB57-45D8-B4EA-24856714421A}"/>
              </a:ext>
            </a:extLst>
          </p:cNvPr>
          <p:cNvSpPr/>
          <p:nvPr userDrawn="1"/>
        </p:nvSpPr>
        <p:spPr>
          <a:xfrm>
            <a:off x="1" y="0"/>
            <a:ext cx="12192000" cy="110038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1C3D8C-02B6-4230-8F2C-4A9C7B3F7F33}"/>
              </a:ext>
            </a:extLst>
          </p:cNvPr>
          <p:cNvSpPr/>
          <p:nvPr userDrawn="1"/>
        </p:nvSpPr>
        <p:spPr>
          <a:xfrm>
            <a:off x="-1" y="6597136"/>
            <a:ext cx="12192000" cy="260864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b="0">
              <a:solidFill>
                <a:srgbClr val="ED1C2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9141" y="6602669"/>
            <a:ext cx="581906" cy="365125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rgbClr val="ED1C24"/>
                </a:solidFill>
              </a:defRPr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08378" y="164815"/>
            <a:ext cx="9710961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772" b="1">
                <a:solidFill>
                  <a:srgbClr val="ED1C2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6F83D20-4F50-4713-9AD7-08B4A11C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538" y="6602669"/>
            <a:ext cx="3409395" cy="255332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rgbClr val="ED1C24"/>
                </a:solidFill>
              </a:defRPr>
            </a:lvl1pPr>
          </a:lstStyle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7631B4-031E-4E9C-904A-FDAA77D8772D}"/>
              </a:ext>
            </a:extLst>
          </p:cNvPr>
          <p:cNvGrpSpPr/>
          <p:nvPr userDrawn="1"/>
        </p:nvGrpSpPr>
        <p:grpSpPr>
          <a:xfrm>
            <a:off x="11085327" y="137748"/>
            <a:ext cx="1087187" cy="883335"/>
            <a:chOff x="10977375" y="137745"/>
            <a:chExt cx="1166440" cy="957326"/>
          </a:xfrm>
        </p:grpSpPr>
        <p:pic>
          <p:nvPicPr>
            <p:cNvPr id="18" name="Picture 2" descr="\\SONY\Users\Nivas\Desktop\analytic-edge\logo.png">
              <a:extLst>
                <a:ext uri="{FF2B5EF4-FFF2-40B4-BE49-F238E27FC236}">
                  <a16:creationId xmlns:a16="http://schemas.microsoft.com/office/drawing/2014/main" id="{BCF27C50-DEA2-424A-9413-590FF176E7E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447"/>
            <a:stretch/>
          </p:blipFill>
          <p:spPr bwMode="auto">
            <a:xfrm>
              <a:off x="10977375" y="1017501"/>
              <a:ext cx="1166440" cy="7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520A3F-0138-4D2A-A1D1-EB55C3757CD1}"/>
                </a:ext>
              </a:extLst>
            </p:cNvPr>
            <p:cNvGrpSpPr/>
            <p:nvPr userDrawn="1"/>
          </p:nvGrpSpPr>
          <p:grpSpPr>
            <a:xfrm>
              <a:off x="11237063" y="137745"/>
              <a:ext cx="564483" cy="844228"/>
              <a:chOff x="5120481" y="994341"/>
              <a:chExt cx="2861072" cy="4278953"/>
            </a:xfrm>
          </p:grpSpPr>
          <p:sp>
            <p:nvSpPr>
              <p:cNvPr id="31" name="Rectangle 1">
                <a:extLst>
                  <a:ext uri="{FF2B5EF4-FFF2-40B4-BE49-F238E27FC236}">
                    <a16:creationId xmlns:a16="http://schemas.microsoft.com/office/drawing/2014/main" id="{A93A369D-10FE-4FAB-94CC-569AF6E4219F}"/>
                  </a:ext>
                </a:extLst>
              </p:cNvPr>
              <p:cNvSpPr/>
              <p:nvPr userDrawn="1"/>
            </p:nvSpPr>
            <p:spPr>
              <a:xfrm>
                <a:off x="5120482" y="5045175"/>
                <a:ext cx="2505868" cy="166679"/>
              </a:xfrm>
              <a:custGeom>
                <a:avLst/>
                <a:gdLst>
                  <a:gd name="connsiteX0" fmla="*/ 0 w 484632"/>
                  <a:gd name="connsiteY0" fmla="*/ 0 h 45719"/>
                  <a:gd name="connsiteX1" fmla="*/ 484632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4151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391763 w 484632"/>
                  <a:gd name="connsiteY1" fmla="*/ 14287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8913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52753"/>
                  <a:gd name="connsiteX1" fmla="*/ 448913 w 484632"/>
                  <a:gd name="connsiteY1" fmla="*/ 7034 h 52753"/>
                  <a:gd name="connsiteX2" fmla="*/ 484632 w 484632"/>
                  <a:gd name="connsiteY2" fmla="*/ 52753 h 52753"/>
                  <a:gd name="connsiteX3" fmla="*/ 0 w 484632"/>
                  <a:gd name="connsiteY3" fmla="*/ 52753 h 52753"/>
                  <a:gd name="connsiteX4" fmla="*/ 0 w 484632"/>
                  <a:gd name="connsiteY4" fmla="*/ 0 h 52753"/>
                  <a:gd name="connsiteX0" fmla="*/ 0 w 484632"/>
                  <a:gd name="connsiteY0" fmla="*/ 0 h 51748"/>
                  <a:gd name="connsiteX1" fmla="*/ 448913 w 484632"/>
                  <a:gd name="connsiteY1" fmla="*/ 6029 h 51748"/>
                  <a:gd name="connsiteX2" fmla="*/ 484632 w 484632"/>
                  <a:gd name="connsiteY2" fmla="*/ 51748 h 51748"/>
                  <a:gd name="connsiteX3" fmla="*/ 0 w 484632"/>
                  <a:gd name="connsiteY3" fmla="*/ 51748 h 51748"/>
                  <a:gd name="connsiteX4" fmla="*/ 0 w 484632"/>
                  <a:gd name="connsiteY4" fmla="*/ 0 h 51748"/>
                  <a:gd name="connsiteX0" fmla="*/ 0 w 484632"/>
                  <a:gd name="connsiteY0" fmla="*/ 0 h 48733"/>
                  <a:gd name="connsiteX1" fmla="*/ 448913 w 484632"/>
                  <a:gd name="connsiteY1" fmla="*/ 3014 h 48733"/>
                  <a:gd name="connsiteX2" fmla="*/ 484632 w 484632"/>
                  <a:gd name="connsiteY2" fmla="*/ 48733 h 48733"/>
                  <a:gd name="connsiteX3" fmla="*/ 0 w 484632"/>
                  <a:gd name="connsiteY3" fmla="*/ 48733 h 48733"/>
                  <a:gd name="connsiteX4" fmla="*/ 0 w 484632"/>
                  <a:gd name="connsiteY4" fmla="*/ 0 h 48733"/>
                  <a:gd name="connsiteX0" fmla="*/ 0 w 485848"/>
                  <a:gd name="connsiteY0" fmla="*/ 0 h 52752"/>
                  <a:gd name="connsiteX1" fmla="*/ 450129 w 485848"/>
                  <a:gd name="connsiteY1" fmla="*/ 7033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  <a:gd name="connsiteX0" fmla="*/ 0 w 485848"/>
                  <a:gd name="connsiteY0" fmla="*/ 0 h 52752"/>
                  <a:gd name="connsiteX1" fmla="*/ 469965 w 485848"/>
                  <a:gd name="connsiteY1" fmla="*/ 3265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848" h="52752">
                    <a:moveTo>
                      <a:pt x="0" y="0"/>
                    </a:moveTo>
                    <a:lnTo>
                      <a:pt x="469965" y="3265"/>
                    </a:lnTo>
                    <a:lnTo>
                      <a:pt x="485848" y="52752"/>
                    </a:lnTo>
                    <a:lnTo>
                      <a:pt x="1216" y="52752"/>
                    </a:lnTo>
                    <a:cubicBezTo>
                      <a:pt x="811" y="35168"/>
                      <a:pt x="405" y="17584"/>
                      <a:pt x="0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 w="635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782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EBF839C-7FE3-46CA-9753-1B1FCC7AB3AA}"/>
                  </a:ext>
                </a:extLst>
              </p:cNvPr>
              <p:cNvGrpSpPr/>
              <p:nvPr userDrawn="1"/>
            </p:nvGrpSpPr>
            <p:grpSpPr>
              <a:xfrm>
                <a:off x="5120481" y="994341"/>
                <a:ext cx="2861072" cy="4278953"/>
                <a:chOff x="38056887" y="3186057"/>
                <a:chExt cx="603100" cy="901982"/>
              </a:xfrm>
            </p:grpSpPr>
            <p:sp>
              <p:nvSpPr>
                <p:cNvPr id="33" name="Freeform 10">
                  <a:extLst>
                    <a:ext uri="{FF2B5EF4-FFF2-40B4-BE49-F238E27FC236}">
                      <a16:creationId xmlns:a16="http://schemas.microsoft.com/office/drawing/2014/main" id="{68752C36-A713-47D5-925E-B6CB77B4D208}"/>
                    </a:ext>
                  </a:extLst>
                </p:cNvPr>
                <p:cNvSpPr/>
                <p:nvPr/>
              </p:nvSpPr>
              <p:spPr>
                <a:xfrm>
                  <a:off x="38056887" y="3340835"/>
                  <a:ext cx="533717" cy="704507"/>
                </a:xfrm>
                <a:custGeom>
                  <a:avLst/>
                  <a:gdLst>
                    <a:gd name="connsiteX0" fmla="*/ 406400 w 1451429"/>
                    <a:gd name="connsiteY0" fmla="*/ 1654629 h 1915886"/>
                    <a:gd name="connsiteX1" fmla="*/ 1364343 w 1451429"/>
                    <a:gd name="connsiteY1" fmla="*/ 1669143 h 1915886"/>
                    <a:gd name="connsiteX2" fmla="*/ 1451429 w 1451429"/>
                    <a:gd name="connsiteY2" fmla="*/ 1915886 h 1915886"/>
                    <a:gd name="connsiteX3" fmla="*/ 0 w 1451429"/>
                    <a:gd name="connsiteY3" fmla="*/ 1901372 h 1915886"/>
                    <a:gd name="connsiteX4" fmla="*/ 812800 w 1451429"/>
                    <a:gd name="connsiteY4" fmla="*/ 0 h 1915886"/>
                    <a:gd name="connsiteX5" fmla="*/ 914400 w 1451429"/>
                    <a:gd name="connsiteY5" fmla="*/ 348343 h 1915886"/>
                    <a:gd name="connsiteX6" fmla="*/ 406400 w 1451429"/>
                    <a:gd name="connsiteY6" fmla="*/ 1654629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429" h="1915886">
                      <a:moveTo>
                        <a:pt x="406400" y="1654629"/>
                      </a:moveTo>
                      <a:lnTo>
                        <a:pt x="1364343" y="1669143"/>
                      </a:lnTo>
                      <a:lnTo>
                        <a:pt x="1451429" y="1915886"/>
                      </a:lnTo>
                      <a:lnTo>
                        <a:pt x="0" y="1901372"/>
                      </a:lnTo>
                      <a:lnTo>
                        <a:pt x="812800" y="0"/>
                      </a:lnTo>
                      <a:lnTo>
                        <a:pt x="914400" y="348343"/>
                      </a:lnTo>
                      <a:lnTo>
                        <a:pt x="406400" y="1654629"/>
                      </a:lnTo>
                      <a:close/>
                    </a:path>
                  </a:pathLst>
                </a:custGeom>
                <a:solidFill>
                  <a:srgbClr val="216C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Freeform 11">
                  <a:extLst>
                    <a:ext uri="{FF2B5EF4-FFF2-40B4-BE49-F238E27FC236}">
                      <a16:creationId xmlns:a16="http://schemas.microsoft.com/office/drawing/2014/main" id="{E2B0347B-1377-48B4-9FE0-6657C5DAB7E1}"/>
                    </a:ext>
                  </a:extLst>
                </p:cNvPr>
                <p:cNvSpPr/>
                <p:nvPr/>
              </p:nvSpPr>
              <p:spPr>
                <a:xfrm>
                  <a:off x="38318408" y="3186057"/>
                  <a:ext cx="341579" cy="901982"/>
                </a:xfrm>
                <a:custGeom>
                  <a:avLst/>
                  <a:gdLst>
                    <a:gd name="connsiteX0" fmla="*/ 0 w 928914"/>
                    <a:gd name="connsiteY0" fmla="*/ 29029 h 2452914"/>
                    <a:gd name="connsiteX1" fmla="*/ 928914 w 928914"/>
                    <a:gd name="connsiteY1" fmla="*/ 2452914 h 2452914"/>
                    <a:gd name="connsiteX2" fmla="*/ 522514 w 928914"/>
                    <a:gd name="connsiteY2" fmla="*/ 0 h 2452914"/>
                    <a:gd name="connsiteX3" fmla="*/ 0 w 928914"/>
                    <a:gd name="connsiteY3" fmla="*/ 29029 h 245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8914" h="2452914">
                      <a:moveTo>
                        <a:pt x="0" y="29029"/>
                      </a:moveTo>
                      <a:lnTo>
                        <a:pt x="928914" y="2452914"/>
                      </a:lnTo>
                      <a:lnTo>
                        <a:pt x="522514" y="0"/>
                      </a:lnTo>
                      <a:lnTo>
                        <a:pt x="0" y="29029"/>
                      </a:lnTo>
                      <a:close/>
                    </a:path>
                  </a:pathLst>
                </a:custGeom>
                <a:solidFill>
                  <a:srgbClr val="39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pic>
        <p:nvPicPr>
          <p:cNvPr id="17" name="Picture 6" descr="Huggies Logo">
            <a:extLst>
              <a:ext uri="{FF2B5EF4-FFF2-40B4-BE49-F238E27FC236}">
                <a16:creationId xmlns:a16="http://schemas.microsoft.com/office/drawing/2014/main" id="{8B25D6E1-17F7-4FD3-8EFB-708D0DD3E2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59" y="236634"/>
            <a:ext cx="1044175" cy="62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2910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E1914A-FB57-45D8-B4EA-24856714421A}"/>
              </a:ext>
            </a:extLst>
          </p:cNvPr>
          <p:cNvSpPr/>
          <p:nvPr userDrawn="1"/>
        </p:nvSpPr>
        <p:spPr>
          <a:xfrm>
            <a:off x="1" y="0"/>
            <a:ext cx="12192000" cy="110038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1C3D8C-02B6-4230-8F2C-4A9C7B3F7F33}"/>
              </a:ext>
            </a:extLst>
          </p:cNvPr>
          <p:cNvSpPr/>
          <p:nvPr userDrawn="1"/>
        </p:nvSpPr>
        <p:spPr>
          <a:xfrm>
            <a:off x="-1" y="6597136"/>
            <a:ext cx="12192000" cy="260864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b="0">
              <a:solidFill>
                <a:srgbClr val="ED1C2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9141" y="6602669"/>
            <a:ext cx="581906" cy="365125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rgbClr val="ED1C24"/>
                </a:solidFill>
              </a:defRPr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08378" y="164815"/>
            <a:ext cx="9710961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772" b="1">
                <a:solidFill>
                  <a:srgbClr val="ED1C2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6F83D20-4F50-4713-9AD7-08B4A11C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538" y="6602669"/>
            <a:ext cx="3409395" cy="255332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rgbClr val="ED1C24"/>
                </a:solidFill>
              </a:defRPr>
            </a:lvl1pPr>
          </a:lstStyle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7631B4-031E-4E9C-904A-FDAA77D8772D}"/>
              </a:ext>
            </a:extLst>
          </p:cNvPr>
          <p:cNvGrpSpPr/>
          <p:nvPr userDrawn="1"/>
        </p:nvGrpSpPr>
        <p:grpSpPr>
          <a:xfrm>
            <a:off x="11085327" y="137748"/>
            <a:ext cx="1087187" cy="883335"/>
            <a:chOff x="10977375" y="137745"/>
            <a:chExt cx="1166440" cy="957326"/>
          </a:xfrm>
        </p:grpSpPr>
        <p:pic>
          <p:nvPicPr>
            <p:cNvPr id="18" name="Picture 2" descr="\\SONY\Users\Nivas\Desktop\analytic-edge\logo.png">
              <a:extLst>
                <a:ext uri="{FF2B5EF4-FFF2-40B4-BE49-F238E27FC236}">
                  <a16:creationId xmlns:a16="http://schemas.microsoft.com/office/drawing/2014/main" id="{BCF27C50-DEA2-424A-9413-590FF176E7E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447"/>
            <a:stretch/>
          </p:blipFill>
          <p:spPr bwMode="auto">
            <a:xfrm>
              <a:off x="10977375" y="1017501"/>
              <a:ext cx="1166440" cy="7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520A3F-0138-4D2A-A1D1-EB55C3757CD1}"/>
                </a:ext>
              </a:extLst>
            </p:cNvPr>
            <p:cNvGrpSpPr/>
            <p:nvPr userDrawn="1"/>
          </p:nvGrpSpPr>
          <p:grpSpPr>
            <a:xfrm>
              <a:off x="11237063" y="137745"/>
              <a:ext cx="564483" cy="844228"/>
              <a:chOff x="5120481" y="994341"/>
              <a:chExt cx="2861072" cy="4278953"/>
            </a:xfrm>
          </p:grpSpPr>
          <p:sp>
            <p:nvSpPr>
              <p:cNvPr id="31" name="Rectangle 1">
                <a:extLst>
                  <a:ext uri="{FF2B5EF4-FFF2-40B4-BE49-F238E27FC236}">
                    <a16:creationId xmlns:a16="http://schemas.microsoft.com/office/drawing/2014/main" id="{A93A369D-10FE-4FAB-94CC-569AF6E4219F}"/>
                  </a:ext>
                </a:extLst>
              </p:cNvPr>
              <p:cNvSpPr/>
              <p:nvPr userDrawn="1"/>
            </p:nvSpPr>
            <p:spPr>
              <a:xfrm>
                <a:off x="5120482" y="5045175"/>
                <a:ext cx="2505868" cy="166679"/>
              </a:xfrm>
              <a:custGeom>
                <a:avLst/>
                <a:gdLst>
                  <a:gd name="connsiteX0" fmla="*/ 0 w 484632"/>
                  <a:gd name="connsiteY0" fmla="*/ 0 h 45719"/>
                  <a:gd name="connsiteX1" fmla="*/ 484632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4151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391763 w 484632"/>
                  <a:gd name="connsiteY1" fmla="*/ 14287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8913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52753"/>
                  <a:gd name="connsiteX1" fmla="*/ 448913 w 484632"/>
                  <a:gd name="connsiteY1" fmla="*/ 7034 h 52753"/>
                  <a:gd name="connsiteX2" fmla="*/ 484632 w 484632"/>
                  <a:gd name="connsiteY2" fmla="*/ 52753 h 52753"/>
                  <a:gd name="connsiteX3" fmla="*/ 0 w 484632"/>
                  <a:gd name="connsiteY3" fmla="*/ 52753 h 52753"/>
                  <a:gd name="connsiteX4" fmla="*/ 0 w 484632"/>
                  <a:gd name="connsiteY4" fmla="*/ 0 h 52753"/>
                  <a:gd name="connsiteX0" fmla="*/ 0 w 484632"/>
                  <a:gd name="connsiteY0" fmla="*/ 0 h 51748"/>
                  <a:gd name="connsiteX1" fmla="*/ 448913 w 484632"/>
                  <a:gd name="connsiteY1" fmla="*/ 6029 h 51748"/>
                  <a:gd name="connsiteX2" fmla="*/ 484632 w 484632"/>
                  <a:gd name="connsiteY2" fmla="*/ 51748 h 51748"/>
                  <a:gd name="connsiteX3" fmla="*/ 0 w 484632"/>
                  <a:gd name="connsiteY3" fmla="*/ 51748 h 51748"/>
                  <a:gd name="connsiteX4" fmla="*/ 0 w 484632"/>
                  <a:gd name="connsiteY4" fmla="*/ 0 h 51748"/>
                  <a:gd name="connsiteX0" fmla="*/ 0 w 484632"/>
                  <a:gd name="connsiteY0" fmla="*/ 0 h 48733"/>
                  <a:gd name="connsiteX1" fmla="*/ 448913 w 484632"/>
                  <a:gd name="connsiteY1" fmla="*/ 3014 h 48733"/>
                  <a:gd name="connsiteX2" fmla="*/ 484632 w 484632"/>
                  <a:gd name="connsiteY2" fmla="*/ 48733 h 48733"/>
                  <a:gd name="connsiteX3" fmla="*/ 0 w 484632"/>
                  <a:gd name="connsiteY3" fmla="*/ 48733 h 48733"/>
                  <a:gd name="connsiteX4" fmla="*/ 0 w 484632"/>
                  <a:gd name="connsiteY4" fmla="*/ 0 h 48733"/>
                  <a:gd name="connsiteX0" fmla="*/ 0 w 485848"/>
                  <a:gd name="connsiteY0" fmla="*/ 0 h 52752"/>
                  <a:gd name="connsiteX1" fmla="*/ 450129 w 485848"/>
                  <a:gd name="connsiteY1" fmla="*/ 7033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  <a:gd name="connsiteX0" fmla="*/ 0 w 485848"/>
                  <a:gd name="connsiteY0" fmla="*/ 0 h 52752"/>
                  <a:gd name="connsiteX1" fmla="*/ 469965 w 485848"/>
                  <a:gd name="connsiteY1" fmla="*/ 3265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848" h="52752">
                    <a:moveTo>
                      <a:pt x="0" y="0"/>
                    </a:moveTo>
                    <a:lnTo>
                      <a:pt x="469965" y="3265"/>
                    </a:lnTo>
                    <a:lnTo>
                      <a:pt x="485848" y="52752"/>
                    </a:lnTo>
                    <a:lnTo>
                      <a:pt x="1216" y="52752"/>
                    </a:lnTo>
                    <a:cubicBezTo>
                      <a:pt x="811" y="35168"/>
                      <a:pt x="405" y="17584"/>
                      <a:pt x="0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 w="635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782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EBF839C-7FE3-46CA-9753-1B1FCC7AB3AA}"/>
                  </a:ext>
                </a:extLst>
              </p:cNvPr>
              <p:cNvGrpSpPr/>
              <p:nvPr userDrawn="1"/>
            </p:nvGrpSpPr>
            <p:grpSpPr>
              <a:xfrm>
                <a:off x="5120481" y="994341"/>
                <a:ext cx="2861072" cy="4278953"/>
                <a:chOff x="38056887" y="3186057"/>
                <a:chExt cx="603100" cy="901982"/>
              </a:xfrm>
            </p:grpSpPr>
            <p:sp>
              <p:nvSpPr>
                <p:cNvPr id="33" name="Freeform 10">
                  <a:extLst>
                    <a:ext uri="{FF2B5EF4-FFF2-40B4-BE49-F238E27FC236}">
                      <a16:creationId xmlns:a16="http://schemas.microsoft.com/office/drawing/2014/main" id="{68752C36-A713-47D5-925E-B6CB77B4D208}"/>
                    </a:ext>
                  </a:extLst>
                </p:cNvPr>
                <p:cNvSpPr/>
                <p:nvPr/>
              </p:nvSpPr>
              <p:spPr>
                <a:xfrm>
                  <a:off x="38056887" y="3340835"/>
                  <a:ext cx="533717" cy="704507"/>
                </a:xfrm>
                <a:custGeom>
                  <a:avLst/>
                  <a:gdLst>
                    <a:gd name="connsiteX0" fmla="*/ 406400 w 1451429"/>
                    <a:gd name="connsiteY0" fmla="*/ 1654629 h 1915886"/>
                    <a:gd name="connsiteX1" fmla="*/ 1364343 w 1451429"/>
                    <a:gd name="connsiteY1" fmla="*/ 1669143 h 1915886"/>
                    <a:gd name="connsiteX2" fmla="*/ 1451429 w 1451429"/>
                    <a:gd name="connsiteY2" fmla="*/ 1915886 h 1915886"/>
                    <a:gd name="connsiteX3" fmla="*/ 0 w 1451429"/>
                    <a:gd name="connsiteY3" fmla="*/ 1901372 h 1915886"/>
                    <a:gd name="connsiteX4" fmla="*/ 812800 w 1451429"/>
                    <a:gd name="connsiteY4" fmla="*/ 0 h 1915886"/>
                    <a:gd name="connsiteX5" fmla="*/ 914400 w 1451429"/>
                    <a:gd name="connsiteY5" fmla="*/ 348343 h 1915886"/>
                    <a:gd name="connsiteX6" fmla="*/ 406400 w 1451429"/>
                    <a:gd name="connsiteY6" fmla="*/ 1654629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429" h="1915886">
                      <a:moveTo>
                        <a:pt x="406400" y="1654629"/>
                      </a:moveTo>
                      <a:lnTo>
                        <a:pt x="1364343" y="1669143"/>
                      </a:lnTo>
                      <a:lnTo>
                        <a:pt x="1451429" y="1915886"/>
                      </a:lnTo>
                      <a:lnTo>
                        <a:pt x="0" y="1901372"/>
                      </a:lnTo>
                      <a:lnTo>
                        <a:pt x="812800" y="0"/>
                      </a:lnTo>
                      <a:lnTo>
                        <a:pt x="914400" y="348343"/>
                      </a:lnTo>
                      <a:lnTo>
                        <a:pt x="406400" y="1654629"/>
                      </a:lnTo>
                      <a:close/>
                    </a:path>
                  </a:pathLst>
                </a:custGeom>
                <a:solidFill>
                  <a:srgbClr val="216C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Freeform 11">
                  <a:extLst>
                    <a:ext uri="{FF2B5EF4-FFF2-40B4-BE49-F238E27FC236}">
                      <a16:creationId xmlns:a16="http://schemas.microsoft.com/office/drawing/2014/main" id="{E2B0347B-1377-48B4-9FE0-6657C5DAB7E1}"/>
                    </a:ext>
                  </a:extLst>
                </p:cNvPr>
                <p:cNvSpPr/>
                <p:nvPr/>
              </p:nvSpPr>
              <p:spPr>
                <a:xfrm>
                  <a:off x="38318408" y="3186057"/>
                  <a:ext cx="341579" cy="901982"/>
                </a:xfrm>
                <a:custGeom>
                  <a:avLst/>
                  <a:gdLst>
                    <a:gd name="connsiteX0" fmla="*/ 0 w 928914"/>
                    <a:gd name="connsiteY0" fmla="*/ 29029 h 2452914"/>
                    <a:gd name="connsiteX1" fmla="*/ 928914 w 928914"/>
                    <a:gd name="connsiteY1" fmla="*/ 2452914 h 2452914"/>
                    <a:gd name="connsiteX2" fmla="*/ 522514 w 928914"/>
                    <a:gd name="connsiteY2" fmla="*/ 0 h 2452914"/>
                    <a:gd name="connsiteX3" fmla="*/ 0 w 928914"/>
                    <a:gd name="connsiteY3" fmla="*/ 29029 h 245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8914" h="2452914">
                      <a:moveTo>
                        <a:pt x="0" y="29029"/>
                      </a:moveTo>
                      <a:lnTo>
                        <a:pt x="928914" y="2452914"/>
                      </a:lnTo>
                      <a:lnTo>
                        <a:pt x="522514" y="0"/>
                      </a:lnTo>
                      <a:lnTo>
                        <a:pt x="0" y="29029"/>
                      </a:lnTo>
                      <a:close/>
                    </a:path>
                  </a:pathLst>
                </a:custGeom>
                <a:solidFill>
                  <a:srgbClr val="39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pic>
        <p:nvPicPr>
          <p:cNvPr id="17" name="Picture 6" descr="Huggies Logo">
            <a:extLst>
              <a:ext uri="{FF2B5EF4-FFF2-40B4-BE49-F238E27FC236}">
                <a16:creationId xmlns:a16="http://schemas.microsoft.com/office/drawing/2014/main" id="{8B25D6E1-17F7-4FD3-8EFB-708D0DD3E2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59" y="236634"/>
            <a:ext cx="1044175" cy="62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387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E1914A-FB57-45D8-B4EA-24856714421A}"/>
              </a:ext>
            </a:extLst>
          </p:cNvPr>
          <p:cNvSpPr/>
          <p:nvPr userDrawn="1"/>
        </p:nvSpPr>
        <p:spPr>
          <a:xfrm>
            <a:off x="1" y="0"/>
            <a:ext cx="12192000" cy="110038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1C3D8C-02B6-4230-8F2C-4A9C7B3F7F33}"/>
              </a:ext>
            </a:extLst>
          </p:cNvPr>
          <p:cNvSpPr/>
          <p:nvPr userDrawn="1"/>
        </p:nvSpPr>
        <p:spPr>
          <a:xfrm>
            <a:off x="-1" y="6597136"/>
            <a:ext cx="12192000" cy="260864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b="0">
              <a:solidFill>
                <a:srgbClr val="ED1C2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9141" y="6602669"/>
            <a:ext cx="581906" cy="365125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rgbClr val="ED1C24"/>
                </a:solidFill>
              </a:defRPr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08378" y="164815"/>
            <a:ext cx="9710961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772" b="1">
                <a:solidFill>
                  <a:srgbClr val="ED1C2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6F83D20-4F50-4713-9AD7-08B4A11C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538" y="6602669"/>
            <a:ext cx="3409395" cy="255332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rgbClr val="ED1C24"/>
                </a:solidFill>
              </a:defRPr>
            </a:lvl1pPr>
          </a:lstStyle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7631B4-031E-4E9C-904A-FDAA77D8772D}"/>
              </a:ext>
            </a:extLst>
          </p:cNvPr>
          <p:cNvGrpSpPr/>
          <p:nvPr userDrawn="1"/>
        </p:nvGrpSpPr>
        <p:grpSpPr>
          <a:xfrm>
            <a:off x="11085327" y="137748"/>
            <a:ext cx="1087187" cy="883335"/>
            <a:chOff x="10977375" y="137745"/>
            <a:chExt cx="1166440" cy="957326"/>
          </a:xfrm>
        </p:grpSpPr>
        <p:pic>
          <p:nvPicPr>
            <p:cNvPr id="18" name="Picture 2" descr="\\SONY\Users\Nivas\Desktop\analytic-edge\logo.png">
              <a:extLst>
                <a:ext uri="{FF2B5EF4-FFF2-40B4-BE49-F238E27FC236}">
                  <a16:creationId xmlns:a16="http://schemas.microsoft.com/office/drawing/2014/main" id="{BCF27C50-DEA2-424A-9413-590FF176E7E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447"/>
            <a:stretch/>
          </p:blipFill>
          <p:spPr bwMode="auto">
            <a:xfrm>
              <a:off x="10977375" y="1017501"/>
              <a:ext cx="1166440" cy="7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520A3F-0138-4D2A-A1D1-EB55C3757CD1}"/>
                </a:ext>
              </a:extLst>
            </p:cNvPr>
            <p:cNvGrpSpPr/>
            <p:nvPr userDrawn="1"/>
          </p:nvGrpSpPr>
          <p:grpSpPr>
            <a:xfrm>
              <a:off x="11237063" y="137745"/>
              <a:ext cx="564483" cy="844228"/>
              <a:chOff x="5120481" y="994341"/>
              <a:chExt cx="2861072" cy="4278953"/>
            </a:xfrm>
          </p:grpSpPr>
          <p:sp>
            <p:nvSpPr>
              <p:cNvPr id="31" name="Rectangle 1">
                <a:extLst>
                  <a:ext uri="{FF2B5EF4-FFF2-40B4-BE49-F238E27FC236}">
                    <a16:creationId xmlns:a16="http://schemas.microsoft.com/office/drawing/2014/main" id="{A93A369D-10FE-4FAB-94CC-569AF6E4219F}"/>
                  </a:ext>
                </a:extLst>
              </p:cNvPr>
              <p:cNvSpPr/>
              <p:nvPr userDrawn="1"/>
            </p:nvSpPr>
            <p:spPr>
              <a:xfrm>
                <a:off x="5120482" y="5045175"/>
                <a:ext cx="2505868" cy="166679"/>
              </a:xfrm>
              <a:custGeom>
                <a:avLst/>
                <a:gdLst>
                  <a:gd name="connsiteX0" fmla="*/ 0 w 484632"/>
                  <a:gd name="connsiteY0" fmla="*/ 0 h 45719"/>
                  <a:gd name="connsiteX1" fmla="*/ 484632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4151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391763 w 484632"/>
                  <a:gd name="connsiteY1" fmla="*/ 14287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8913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52753"/>
                  <a:gd name="connsiteX1" fmla="*/ 448913 w 484632"/>
                  <a:gd name="connsiteY1" fmla="*/ 7034 h 52753"/>
                  <a:gd name="connsiteX2" fmla="*/ 484632 w 484632"/>
                  <a:gd name="connsiteY2" fmla="*/ 52753 h 52753"/>
                  <a:gd name="connsiteX3" fmla="*/ 0 w 484632"/>
                  <a:gd name="connsiteY3" fmla="*/ 52753 h 52753"/>
                  <a:gd name="connsiteX4" fmla="*/ 0 w 484632"/>
                  <a:gd name="connsiteY4" fmla="*/ 0 h 52753"/>
                  <a:gd name="connsiteX0" fmla="*/ 0 w 484632"/>
                  <a:gd name="connsiteY0" fmla="*/ 0 h 51748"/>
                  <a:gd name="connsiteX1" fmla="*/ 448913 w 484632"/>
                  <a:gd name="connsiteY1" fmla="*/ 6029 h 51748"/>
                  <a:gd name="connsiteX2" fmla="*/ 484632 w 484632"/>
                  <a:gd name="connsiteY2" fmla="*/ 51748 h 51748"/>
                  <a:gd name="connsiteX3" fmla="*/ 0 w 484632"/>
                  <a:gd name="connsiteY3" fmla="*/ 51748 h 51748"/>
                  <a:gd name="connsiteX4" fmla="*/ 0 w 484632"/>
                  <a:gd name="connsiteY4" fmla="*/ 0 h 51748"/>
                  <a:gd name="connsiteX0" fmla="*/ 0 w 484632"/>
                  <a:gd name="connsiteY0" fmla="*/ 0 h 48733"/>
                  <a:gd name="connsiteX1" fmla="*/ 448913 w 484632"/>
                  <a:gd name="connsiteY1" fmla="*/ 3014 h 48733"/>
                  <a:gd name="connsiteX2" fmla="*/ 484632 w 484632"/>
                  <a:gd name="connsiteY2" fmla="*/ 48733 h 48733"/>
                  <a:gd name="connsiteX3" fmla="*/ 0 w 484632"/>
                  <a:gd name="connsiteY3" fmla="*/ 48733 h 48733"/>
                  <a:gd name="connsiteX4" fmla="*/ 0 w 484632"/>
                  <a:gd name="connsiteY4" fmla="*/ 0 h 48733"/>
                  <a:gd name="connsiteX0" fmla="*/ 0 w 485848"/>
                  <a:gd name="connsiteY0" fmla="*/ 0 h 52752"/>
                  <a:gd name="connsiteX1" fmla="*/ 450129 w 485848"/>
                  <a:gd name="connsiteY1" fmla="*/ 7033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  <a:gd name="connsiteX0" fmla="*/ 0 w 485848"/>
                  <a:gd name="connsiteY0" fmla="*/ 0 h 52752"/>
                  <a:gd name="connsiteX1" fmla="*/ 469965 w 485848"/>
                  <a:gd name="connsiteY1" fmla="*/ 3265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848" h="52752">
                    <a:moveTo>
                      <a:pt x="0" y="0"/>
                    </a:moveTo>
                    <a:lnTo>
                      <a:pt x="469965" y="3265"/>
                    </a:lnTo>
                    <a:lnTo>
                      <a:pt x="485848" y="52752"/>
                    </a:lnTo>
                    <a:lnTo>
                      <a:pt x="1216" y="52752"/>
                    </a:lnTo>
                    <a:cubicBezTo>
                      <a:pt x="811" y="35168"/>
                      <a:pt x="405" y="17584"/>
                      <a:pt x="0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 w="635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782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EBF839C-7FE3-46CA-9753-1B1FCC7AB3AA}"/>
                  </a:ext>
                </a:extLst>
              </p:cNvPr>
              <p:cNvGrpSpPr/>
              <p:nvPr userDrawn="1"/>
            </p:nvGrpSpPr>
            <p:grpSpPr>
              <a:xfrm>
                <a:off x="5120481" y="994341"/>
                <a:ext cx="2861072" cy="4278953"/>
                <a:chOff x="38056887" y="3186057"/>
                <a:chExt cx="603100" cy="901982"/>
              </a:xfrm>
            </p:grpSpPr>
            <p:sp>
              <p:nvSpPr>
                <p:cNvPr id="33" name="Freeform 10">
                  <a:extLst>
                    <a:ext uri="{FF2B5EF4-FFF2-40B4-BE49-F238E27FC236}">
                      <a16:creationId xmlns:a16="http://schemas.microsoft.com/office/drawing/2014/main" id="{68752C36-A713-47D5-925E-B6CB77B4D208}"/>
                    </a:ext>
                  </a:extLst>
                </p:cNvPr>
                <p:cNvSpPr/>
                <p:nvPr/>
              </p:nvSpPr>
              <p:spPr>
                <a:xfrm>
                  <a:off x="38056887" y="3340835"/>
                  <a:ext cx="533717" cy="704507"/>
                </a:xfrm>
                <a:custGeom>
                  <a:avLst/>
                  <a:gdLst>
                    <a:gd name="connsiteX0" fmla="*/ 406400 w 1451429"/>
                    <a:gd name="connsiteY0" fmla="*/ 1654629 h 1915886"/>
                    <a:gd name="connsiteX1" fmla="*/ 1364343 w 1451429"/>
                    <a:gd name="connsiteY1" fmla="*/ 1669143 h 1915886"/>
                    <a:gd name="connsiteX2" fmla="*/ 1451429 w 1451429"/>
                    <a:gd name="connsiteY2" fmla="*/ 1915886 h 1915886"/>
                    <a:gd name="connsiteX3" fmla="*/ 0 w 1451429"/>
                    <a:gd name="connsiteY3" fmla="*/ 1901372 h 1915886"/>
                    <a:gd name="connsiteX4" fmla="*/ 812800 w 1451429"/>
                    <a:gd name="connsiteY4" fmla="*/ 0 h 1915886"/>
                    <a:gd name="connsiteX5" fmla="*/ 914400 w 1451429"/>
                    <a:gd name="connsiteY5" fmla="*/ 348343 h 1915886"/>
                    <a:gd name="connsiteX6" fmla="*/ 406400 w 1451429"/>
                    <a:gd name="connsiteY6" fmla="*/ 1654629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429" h="1915886">
                      <a:moveTo>
                        <a:pt x="406400" y="1654629"/>
                      </a:moveTo>
                      <a:lnTo>
                        <a:pt x="1364343" y="1669143"/>
                      </a:lnTo>
                      <a:lnTo>
                        <a:pt x="1451429" y="1915886"/>
                      </a:lnTo>
                      <a:lnTo>
                        <a:pt x="0" y="1901372"/>
                      </a:lnTo>
                      <a:lnTo>
                        <a:pt x="812800" y="0"/>
                      </a:lnTo>
                      <a:lnTo>
                        <a:pt x="914400" y="348343"/>
                      </a:lnTo>
                      <a:lnTo>
                        <a:pt x="406400" y="1654629"/>
                      </a:lnTo>
                      <a:close/>
                    </a:path>
                  </a:pathLst>
                </a:custGeom>
                <a:solidFill>
                  <a:srgbClr val="216C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Freeform 11">
                  <a:extLst>
                    <a:ext uri="{FF2B5EF4-FFF2-40B4-BE49-F238E27FC236}">
                      <a16:creationId xmlns:a16="http://schemas.microsoft.com/office/drawing/2014/main" id="{E2B0347B-1377-48B4-9FE0-6657C5DAB7E1}"/>
                    </a:ext>
                  </a:extLst>
                </p:cNvPr>
                <p:cNvSpPr/>
                <p:nvPr/>
              </p:nvSpPr>
              <p:spPr>
                <a:xfrm>
                  <a:off x="38318408" y="3186057"/>
                  <a:ext cx="341579" cy="901982"/>
                </a:xfrm>
                <a:custGeom>
                  <a:avLst/>
                  <a:gdLst>
                    <a:gd name="connsiteX0" fmla="*/ 0 w 928914"/>
                    <a:gd name="connsiteY0" fmla="*/ 29029 h 2452914"/>
                    <a:gd name="connsiteX1" fmla="*/ 928914 w 928914"/>
                    <a:gd name="connsiteY1" fmla="*/ 2452914 h 2452914"/>
                    <a:gd name="connsiteX2" fmla="*/ 522514 w 928914"/>
                    <a:gd name="connsiteY2" fmla="*/ 0 h 2452914"/>
                    <a:gd name="connsiteX3" fmla="*/ 0 w 928914"/>
                    <a:gd name="connsiteY3" fmla="*/ 29029 h 245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8914" h="2452914">
                      <a:moveTo>
                        <a:pt x="0" y="29029"/>
                      </a:moveTo>
                      <a:lnTo>
                        <a:pt x="928914" y="2452914"/>
                      </a:lnTo>
                      <a:lnTo>
                        <a:pt x="522514" y="0"/>
                      </a:lnTo>
                      <a:lnTo>
                        <a:pt x="0" y="29029"/>
                      </a:lnTo>
                      <a:close/>
                    </a:path>
                  </a:pathLst>
                </a:custGeom>
                <a:solidFill>
                  <a:srgbClr val="39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pic>
        <p:nvPicPr>
          <p:cNvPr id="17" name="Picture 6" descr="Huggies Logo">
            <a:extLst>
              <a:ext uri="{FF2B5EF4-FFF2-40B4-BE49-F238E27FC236}">
                <a16:creationId xmlns:a16="http://schemas.microsoft.com/office/drawing/2014/main" id="{8B25D6E1-17F7-4FD3-8EFB-708D0DD3E2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59" y="236634"/>
            <a:ext cx="1044175" cy="62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6529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E1914A-FB57-45D8-B4EA-24856714421A}"/>
              </a:ext>
            </a:extLst>
          </p:cNvPr>
          <p:cNvSpPr/>
          <p:nvPr userDrawn="1"/>
        </p:nvSpPr>
        <p:spPr>
          <a:xfrm>
            <a:off x="1" y="0"/>
            <a:ext cx="12192000" cy="110038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1C3D8C-02B6-4230-8F2C-4A9C7B3F7F33}"/>
              </a:ext>
            </a:extLst>
          </p:cNvPr>
          <p:cNvSpPr/>
          <p:nvPr userDrawn="1"/>
        </p:nvSpPr>
        <p:spPr>
          <a:xfrm>
            <a:off x="-1" y="6597136"/>
            <a:ext cx="12192000" cy="260864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b="0">
              <a:solidFill>
                <a:srgbClr val="ED1C2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9141" y="6602669"/>
            <a:ext cx="581906" cy="365125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rgbClr val="ED1C24"/>
                </a:solidFill>
              </a:defRPr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08378" y="164815"/>
            <a:ext cx="9710961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772" b="1">
                <a:solidFill>
                  <a:srgbClr val="ED1C2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6F83D20-4F50-4713-9AD7-08B4A11C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538" y="6602669"/>
            <a:ext cx="3409395" cy="255332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rgbClr val="ED1C24"/>
                </a:solidFill>
              </a:defRPr>
            </a:lvl1pPr>
          </a:lstStyle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7631B4-031E-4E9C-904A-FDAA77D8772D}"/>
              </a:ext>
            </a:extLst>
          </p:cNvPr>
          <p:cNvGrpSpPr/>
          <p:nvPr userDrawn="1"/>
        </p:nvGrpSpPr>
        <p:grpSpPr>
          <a:xfrm>
            <a:off x="11085327" y="137748"/>
            <a:ext cx="1087187" cy="883335"/>
            <a:chOff x="10977375" y="137745"/>
            <a:chExt cx="1166440" cy="957326"/>
          </a:xfrm>
        </p:grpSpPr>
        <p:pic>
          <p:nvPicPr>
            <p:cNvPr id="18" name="Picture 2" descr="\\SONY\Users\Nivas\Desktop\analytic-edge\logo.png">
              <a:extLst>
                <a:ext uri="{FF2B5EF4-FFF2-40B4-BE49-F238E27FC236}">
                  <a16:creationId xmlns:a16="http://schemas.microsoft.com/office/drawing/2014/main" id="{BCF27C50-DEA2-424A-9413-590FF176E7E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447"/>
            <a:stretch/>
          </p:blipFill>
          <p:spPr bwMode="auto">
            <a:xfrm>
              <a:off x="10977375" y="1017501"/>
              <a:ext cx="1166440" cy="7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520A3F-0138-4D2A-A1D1-EB55C3757CD1}"/>
                </a:ext>
              </a:extLst>
            </p:cNvPr>
            <p:cNvGrpSpPr/>
            <p:nvPr userDrawn="1"/>
          </p:nvGrpSpPr>
          <p:grpSpPr>
            <a:xfrm>
              <a:off x="11237063" y="137745"/>
              <a:ext cx="564483" cy="844228"/>
              <a:chOff x="5120481" y="994341"/>
              <a:chExt cx="2861072" cy="4278953"/>
            </a:xfrm>
          </p:grpSpPr>
          <p:sp>
            <p:nvSpPr>
              <p:cNvPr id="31" name="Rectangle 1">
                <a:extLst>
                  <a:ext uri="{FF2B5EF4-FFF2-40B4-BE49-F238E27FC236}">
                    <a16:creationId xmlns:a16="http://schemas.microsoft.com/office/drawing/2014/main" id="{A93A369D-10FE-4FAB-94CC-569AF6E4219F}"/>
                  </a:ext>
                </a:extLst>
              </p:cNvPr>
              <p:cNvSpPr/>
              <p:nvPr userDrawn="1"/>
            </p:nvSpPr>
            <p:spPr>
              <a:xfrm>
                <a:off x="5120482" y="5045175"/>
                <a:ext cx="2505868" cy="166679"/>
              </a:xfrm>
              <a:custGeom>
                <a:avLst/>
                <a:gdLst>
                  <a:gd name="connsiteX0" fmla="*/ 0 w 484632"/>
                  <a:gd name="connsiteY0" fmla="*/ 0 h 45719"/>
                  <a:gd name="connsiteX1" fmla="*/ 484632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4151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391763 w 484632"/>
                  <a:gd name="connsiteY1" fmla="*/ 14287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8913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52753"/>
                  <a:gd name="connsiteX1" fmla="*/ 448913 w 484632"/>
                  <a:gd name="connsiteY1" fmla="*/ 7034 h 52753"/>
                  <a:gd name="connsiteX2" fmla="*/ 484632 w 484632"/>
                  <a:gd name="connsiteY2" fmla="*/ 52753 h 52753"/>
                  <a:gd name="connsiteX3" fmla="*/ 0 w 484632"/>
                  <a:gd name="connsiteY3" fmla="*/ 52753 h 52753"/>
                  <a:gd name="connsiteX4" fmla="*/ 0 w 484632"/>
                  <a:gd name="connsiteY4" fmla="*/ 0 h 52753"/>
                  <a:gd name="connsiteX0" fmla="*/ 0 w 484632"/>
                  <a:gd name="connsiteY0" fmla="*/ 0 h 51748"/>
                  <a:gd name="connsiteX1" fmla="*/ 448913 w 484632"/>
                  <a:gd name="connsiteY1" fmla="*/ 6029 h 51748"/>
                  <a:gd name="connsiteX2" fmla="*/ 484632 w 484632"/>
                  <a:gd name="connsiteY2" fmla="*/ 51748 h 51748"/>
                  <a:gd name="connsiteX3" fmla="*/ 0 w 484632"/>
                  <a:gd name="connsiteY3" fmla="*/ 51748 h 51748"/>
                  <a:gd name="connsiteX4" fmla="*/ 0 w 484632"/>
                  <a:gd name="connsiteY4" fmla="*/ 0 h 51748"/>
                  <a:gd name="connsiteX0" fmla="*/ 0 w 484632"/>
                  <a:gd name="connsiteY0" fmla="*/ 0 h 48733"/>
                  <a:gd name="connsiteX1" fmla="*/ 448913 w 484632"/>
                  <a:gd name="connsiteY1" fmla="*/ 3014 h 48733"/>
                  <a:gd name="connsiteX2" fmla="*/ 484632 w 484632"/>
                  <a:gd name="connsiteY2" fmla="*/ 48733 h 48733"/>
                  <a:gd name="connsiteX3" fmla="*/ 0 w 484632"/>
                  <a:gd name="connsiteY3" fmla="*/ 48733 h 48733"/>
                  <a:gd name="connsiteX4" fmla="*/ 0 w 484632"/>
                  <a:gd name="connsiteY4" fmla="*/ 0 h 48733"/>
                  <a:gd name="connsiteX0" fmla="*/ 0 w 485848"/>
                  <a:gd name="connsiteY0" fmla="*/ 0 h 52752"/>
                  <a:gd name="connsiteX1" fmla="*/ 450129 w 485848"/>
                  <a:gd name="connsiteY1" fmla="*/ 7033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  <a:gd name="connsiteX0" fmla="*/ 0 w 485848"/>
                  <a:gd name="connsiteY0" fmla="*/ 0 h 52752"/>
                  <a:gd name="connsiteX1" fmla="*/ 469965 w 485848"/>
                  <a:gd name="connsiteY1" fmla="*/ 3265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848" h="52752">
                    <a:moveTo>
                      <a:pt x="0" y="0"/>
                    </a:moveTo>
                    <a:lnTo>
                      <a:pt x="469965" y="3265"/>
                    </a:lnTo>
                    <a:lnTo>
                      <a:pt x="485848" y="52752"/>
                    </a:lnTo>
                    <a:lnTo>
                      <a:pt x="1216" y="52752"/>
                    </a:lnTo>
                    <a:cubicBezTo>
                      <a:pt x="811" y="35168"/>
                      <a:pt x="405" y="17584"/>
                      <a:pt x="0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 w="635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782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EBF839C-7FE3-46CA-9753-1B1FCC7AB3AA}"/>
                  </a:ext>
                </a:extLst>
              </p:cNvPr>
              <p:cNvGrpSpPr/>
              <p:nvPr userDrawn="1"/>
            </p:nvGrpSpPr>
            <p:grpSpPr>
              <a:xfrm>
                <a:off x="5120481" y="994341"/>
                <a:ext cx="2861072" cy="4278953"/>
                <a:chOff x="38056887" y="3186057"/>
                <a:chExt cx="603100" cy="901982"/>
              </a:xfrm>
            </p:grpSpPr>
            <p:sp>
              <p:nvSpPr>
                <p:cNvPr id="33" name="Freeform 10">
                  <a:extLst>
                    <a:ext uri="{FF2B5EF4-FFF2-40B4-BE49-F238E27FC236}">
                      <a16:creationId xmlns:a16="http://schemas.microsoft.com/office/drawing/2014/main" id="{68752C36-A713-47D5-925E-B6CB77B4D208}"/>
                    </a:ext>
                  </a:extLst>
                </p:cNvPr>
                <p:cNvSpPr/>
                <p:nvPr/>
              </p:nvSpPr>
              <p:spPr>
                <a:xfrm>
                  <a:off x="38056887" y="3340835"/>
                  <a:ext cx="533717" cy="704507"/>
                </a:xfrm>
                <a:custGeom>
                  <a:avLst/>
                  <a:gdLst>
                    <a:gd name="connsiteX0" fmla="*/ 406400 w 1451429"/>
                    <a:gd name="connsiteY0" fmla="*/ 1654629 h 1915886"/>
                    <a:gd name="connsiteX1" fmla="*/ 1364343 w 1451429"/>
                    <a:gd name="connsiteY1" fmla="*/ 1669143 h 1915886"/>
                    <a:gd name="connsiteX2" fmla="*/ 1451429 w 1451429"/>
                    <a:gd name="connsiteY2" fmla="*/ 1915886 h 1915886"/>
                    <a:gd name="connsiteX3" fmla="*/ 0 w 1451429"/>
                    <a:gd name="connsiteY3" fmla="*/ 1901372 h 1915886"/>
                    <a:gd name="connsiteX4" fmla="*/ 812800 w 1451429"/>
                    <a:gd name="connsiteY4" fmla="*/ 0 h 1915886"/>
                    <a:gd name="connsiteX5" fmla="*/ 914400 w 1451429"/>
                    <a:gd name="connsiteY5" fmla="*/ 348343 h 1915886"/>
                    <a:gd name="connsiteX6" fmla="*/ 406400 w 1451429"/>
                    <a:gd name="connsiteY6" fmla="*/ 1654629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429" h="1915886">
                      <a:moveTo>
                        <a:pt x="406400" y="1654629"/>
                      </a:moveTo>
                      <a:lnTo>
                        <a:pt x="1364343" y="1669143"/>
                      </a:lnTo>
                      <a:lnTo>
                        <a:pt x="1451429" y="1915886"/>
                      </a:lnTo>
                      <a:lnTo>
                        <a:pt x="0" y="1901372"/>
                      </a:lnTo>
                      <a:lnTo>
                        <a:pt x="812800" y="0"/>
                      </a:lnTo>
                      <a:lnTo>
                        <a:pt x="914400" y="348343"/>
                      </a:lnTo>
                      <a:lnTo>
                        <a:pt x="406400" y="1654629"/>
                      </a:lnTo>
                      <a:close/>
                    </a:path>
                  </a:pathLst>
                </a:custGeom>
                <a:solidFill>
                  <a:srgbClr val="216C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Freeform 11">
                  <a:extLst>
                    <a:ext uri="{FF2B5EF4-FFF2-40B4-BE49-F238E27FC236}">
                      <a16:creationId xmlns:a16="http://schemas.microsoft.com/office/drawing/2014/main" id="{E2B0347B-1377-48B4-9FE0-6657C5DAB7E1}"/>
                    </a:ext>
                  </a:extLst>
                </p:cNvPr>
                <p:cNvSpPr/>
                <p:nvPr/>
              </p:nvSpPr>
              <p:spPr>
                <a:xfrm>
                  <a:off x="38318408" y="3186057"/>
                  <a:ext cx="341579" cy="901982"/>
                </a:xfrm>
                <a:custGeom>
                  <a:avLst/>
                  <a:gdLst>
                    <a:gd name="connsiteX0" fmla="*/ 0 w 928914"/>
                    <a:gd name="connsiteY0" fmla="*/ 29029 h 2452914"/>
                    <a:gd name="connsiteX1" fmla="*/ 928914 w 928914"/>
                    <a:gd name="connsiteY1" fmla="*/ 2452914 h 2452914"/>
                    <a:gd name="connsiteX2" fmla="*/ 522514 w 928914"/>
                    <a:gd name="connsiteY2" fmla="*/ 0 h 2452914"/>
                    <a:gd name="connsiteX3" fmla="*/ 0 w 928914"/>
                    <a:gd name="connsiteY3" fmla="*/ 29029 h 245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8914" h="2452914">
                      <a:moveTo>
                        <a:pt x="0" y="29029"/>
                      </a:moveTo>
                      <a:lnTo>
                        <a:pt x="928914" y="2452914"/>
                      </a:lnTo>
                      <a:lnTo>
                        <a:pt x="522514" y="0"/>
                      </a:lnTo>
                      <a:lnTo>
                        <a:pt x="0" y="29029"/>
                      </a:lnTo>
                      <a:close/>
                    </a:path>
                  </a:pathLst>
                </a:custGeom>
                <a:solidFill>
                  <a:srgbClr val="39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pic>
        <p:nvPicPr>
          <p:cNvPr id="17" name="Picture 6" descr="Huggies Logo">
            <a:extLst>
              <a:ext uri="{FF2B5EF4-FFF2-40B4-BE49-F238E27FC236}">
                <a16:creationId xmlns:a16="http://schemas.microsoft.com/office/drawing/2014/main" id="{8B25D6E1-17F7-4FD3-8EFB-708D0DD3E2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59" y="236634"/>
            <a:ext cx="1044175" cy="62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5311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E1914A-FB57-45D8-B4EA-24856714421A}"/>
              </a:ext>
            </a:extLst>
          </p:cNvPr>
          <p:cNvSpPr/>
          <p:nvPr userDrawn="1"/>
        </p:nvSpPr>
        <p:spPr>
          <a:xfrm>
            <a:off x="1" y="0"/>
            <a:ext cx="12192000" cy="110038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1C3D8C-02B6-4230-8F2C-4A9C7B3F7F33}"/>
              </a:ext>
            </a:extLst>
          </p:cNvPr>
          <p:cNvSpPr/>
          <p:nvPr userDrawn="1"/>
        </p:nvSpPr>
        <p:spPr>
          <a:xfrm>
            <a:off x="-1" y="6597136"/>
            <a:ext cx="12192000" cy="260864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b="0">
              <a:solidFill>
                <a:srgbClr val="ED1C2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9141" y="6602669"/>
            <a:ext cx="581906" cy="365125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rgbClr val="ED1C24"/>
                </a:solidFill>
              </a:defRPr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08378" y="164815"/>
            <a:ext cx="9710961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772" b="1">
                <a:solidFill>
                  <a:srgbClr val="ED1C2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6F83D20-4F50-4713-9AD7-08B4A11C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538" y="6602669"/>
            <a:ext cx="3409395" cy="255332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rgbClr val="ED1C24"/>
                </a:solidFill>
              </a:defRPr>
            </a:lvl1pPr>
          </a:lstStyle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7631B4-031E-4E9C-904A-FDAA77D8772D}"/>
              </a:ext>
            </a:extLst>
          </p:cNvPr>
          <p:cNvGrpSpPr/>
          <p:nvPr userDrawn="1"/>
        </p:nvGrpSpPr>
        <p:grpSpPr>
          <a:xfrm>
            <a:off x="11085327" y="137748"/>
            <a:ext cx="1087187" cy="883335"/>
            <a:chOff x="10977375" y="137745"/>
            <a:chExt cx="1166440" cy="957326"/>
          </a:xfrm>
        </p:grpSpPr>
        <p:pic>
          <p:nvPicPr>
            <p:cNvPr id="18" name="Picture 2" descr="\\SONY\Users\Nivas\Desktop\analytic-edge\logo.png">
              <a:extLst>
                <a:ext uri="{FF2B5EF4-FFF2-40B4-BE49-F238E27FC236}">
                  <a16:creationId xmlns:a16="http://schemas.microsoft.com/office/drawing/2014/main" id="{BCF27C50-DEA2-424A-9413-590FF176E7E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447"/>
            <a:stretch/>
          </p:blipFill>
          <p:spPr bwMode="auto">
            <a:xfrm>
              <a:off x="10977375" y="1017501"/>
              <a:ext cx="1166440" cy="7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520A3F-0138-4D2A-A1D1-EB55C3757CD1}"/>
                </a:ext>
              </a:extLst>
            </p:cNvPr>
            <p:cNvGrpSpPr/>
            <p:nvPr userDrawn="1"/>
          </p:nvGrpSpPr>
          <p:grpSpPr>
            <a:xfrm>
              <a:off x="11237063" y="137745"/>
              <a:ext cx="564483" cy="844228"/>
              <a:chOff x="5120481" y="994341"/>
              <a:chExt cx="2861072" cy="4278953"/>
            </a:xfrm>
          </p:grpSpPr>
          <p:sp>
            <p:nvSpPr>
              <p:cNvPr id="31" name="Rectangle 1">
                <a:extLst>
                  <a:ext uri="{FF2B5EF4-FFF2-40B4-BE49-F238E27FC236}">
                    <a16:creationId xmlns:a16="http://schemas.microsoft.com/office/drawing/2014/main" id="{A93A369D-10FE-4FAB-94CC-569AF6E4219F}"/>
                  </a:ext>
                </a:extLst>
              </p:cNvPr>
              <p:cNvSpPr/>
              <p:nvPr userDrawn="1"/>
            </p:nvSpPr>
            <p:spPr>
              <a:xfrm>
                <a:off x="5120482" y="5045175"/>
                <a:ext cx="2505868" cy="166679"/>
              </a:xfrm>
              <a:custGeom>
                <a:avLst/>
                <a:gdLst>
                  <a:gd name="connsiteX0" fmla="*/ 0 w 484632"/>
                  <a:gd name="connsiteY0" fmla="*/ 0 h 45719"/>
                  <a:gd name="connsiteX1" fmla="*/ 484632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4151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391763 w 484632"/>
                  <a:gd name="connsiteY1" fmla="*/ 14287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8913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52753"/>
                  <a:gd name="connsiteX1" fmla="*/ 448913 w 484632"/>
                  <a:gd name="connsiteY1" fmla="*/ 7034 h 52753"/>
                  <a:gd name="connsiteX2" fmla="*/ 484632 w 484632"/>
                  <a:gd name="connsiteY2" fmla="*/ 52753 h 52753"/>
                  <a:gd name="connsiteX3" fmla="*/ 0 w 484632"/>
                  <a:gd name="connsiteY3" fmla="*/ 52753 h 52753"/>
                  <a:gd name="connsiteX4" fmla="*/ 0 w 484632"/>
                  <a:gd name="connsiteY4" fmla="*/ 0 h 52753"/>
                  <a:gd name="connsiteX0" fmla="*/ 0 w 484632"/>
                  <a:gd name="connsiteY0" fmla="*/ 0 h 51748"/>
                  <a:gd name="connsiteX1" fmla="*/ 448913 w 484632"/>
                  <a:gd name="connsiteY1" fmla="*/ 6029 h 51748"/>
                  <a:gd name="connsiteX2" fmla="*/ 484632 w 484632"/>
                  <a:gd name="connsiteY2" fmla="*/ 51748 h 51748"/>
                  <a:gd name="connsiteX3" fmla="*/ 0 w 484632"/>
                  <a:gd name="connsiteY3" fmla="*/ 51748 h 51748"/>
                  <a:gd name="connsiteX4" fmla="*/ 0 w 484632"/>
                  <a:gd name="connsiteY4" fmla="*/ 0 h 51748"/>
                  <a:gd name="connsiteX0" fmla="*/ 0 w 484632"/>
                  <a:gd name="connsiteY0" fmla="*/ 0 h 48733"/>
                  <a:gd name="connsiteX1" fmla="*/ 448913 w 484632"/>
                  <a:gd name="connsiteY1" fmla="*/ 3014 h 48733"/>
                  <a:gd name="connsiteX2" fmla="*/ 484632 w 484632"/>
                  <a:gd name="connsiteY2" fmla="*/ 48733 h 48733"/>
                  <a:gd name="connsiteX3" fmla="*/ 0 w 484632"/>
                  <a:gd name="connsiteY3" fmla="*/ 48733 h 48733"/>
                  <a:gd name="connsiteX4" fmla="*/ 0 w 484632"/>
                  <a:gd name="connsiteY4" fmla="*/ 0 h 48733"/>
                  <a:gd name="connsiteX0" fmla="*/ 0 w 485848"/>
                  <a:gd name="connsiteY0" fmla="*/ 0 h 52752"/>
                  <a:gd name="connsiteX1" fmla="*/ 450129 w 485848"/>
                  <a:gd name="connsiteY1" fmla="*/ 7033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  <a:gd name="connsiteX0" fmla="*/ 0 w 485848"/>
                  <a:gd name="connsiteY0" fmla="*/ 0 h 52752"/>
                  <a:gd name="connsiteX1" fmla="*/ 469965 w 485848"/>
                  <a:gd name="connsiteY1" fmla="*/ 3265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848" h="52752">
                    <a:moveTo>
                      <a:pt x="0" y="0"/>
                    </a:moveTo>
                    <a:lnTo>
                      <a:pt x="469965" y="3265"/>
                    </a:lnTo>
                    <a:lnTo>
                      <a:pt x="485848" y="52752"/>
                    </a:lnTo>
                    <a:lnTo>
                      <a:pt x="1216" y="52752"/>
                    </a:lnTo>
                    <a:cubicBezTo>
                      <a:pt x="811" y="35168"/>
                      <a:pt x="405" y="17584"/>
                      <a:pt x="0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 w="635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782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EBF839C-7FE3-46CA-9753-1B1FCC7AB3AA}"/>
                  </a:ext>
                </a:extLst>
              </p:cNvPr>
              <p:cNvGrpSpPr/>
              <p:nvPr userDrawn="1"/>
            </p:nvGrpSpPr>
            <p:grpSpPr>
              <a:xfrm>
                <a:off x="5120481" y="994341"/>
                <a:ext cx="2861072" cy="4278953"/>
                <a:chOff x="38056887" y="3186057"/>
                <a:chExt cx="603100" cy="901982"/>
              </a:xfrm>
            </p:grpSpPr>
            <p:sp>
              <p:nvSpPr>
                <p:cNvPr id="33" name="Freeform 10">
                  <a:extLst>
                    <a:ext uri="{FF2B5EF4-FFF2-40B4-BE49-F238E27FC236}">
                      <a16:creationId xmlns:a16="http://schemas.microsoft.com/office/drawing/2014/main" id="{68752C36-A713-47D5-925E-B6CB77B4D208}"/>
                    </a:ext>
                  </a:extLst>
                </p:cNvPr>
                <p:cNvSpPr/>
                <p:nvPr/>
              </p:nvSpPr>
              <p:spPr>
                <a:xfrm>
                  <a:off x="38056887" y="3340835"/>
                  <a:ext cx="533717" cy="704507"/>
                </a:xfrm>
                <a:custGeom>
                  <a:avLst/>
                  <a:gdLst>
                    <a:gd name="connsiteX0" fmla="*/ 406400 w 1451429"/>
                    <a:gd name="connsiteY0" fmla="*/ 1654629 h 1915886"/>
                    <a:gd name="connsiteX1" fmla="*/ 1364343 w 1451429"/>
                    <a:gd name="connsiteY1" fmla="*/ 1669143 h 1915886"/>
                    <a:gd name="connsiteX2" fmla="*/ 1451429 w 1451429"/>
                    <a:gd name="connsiteY2" fmla="*/ 1915886 h 1915886"/>
                    <a:gd name="connsiteX3" fmla="*/ 0 w 1451429"/>
                    <a:gd name="connsiteY3" fmla="*/ 1901372 h 1915886"/>
                    <a:gd name="connsiteX4" fmla="*/ 812800 w 1451429"/>
                    <a:gd name="connsiteY4" fmla="*/ 0 h 1915886"/>
                    <a:gd name="connsiteX5" fmla="*/ 914400 w 1451429"/>
                    <a:gd name="connsiteY5" fmla="*/ 348343 h 1915886"/>
                    <a:gd name="connsiteX6" fmla="*/ 406400 w 1451429"/>
                    <a:gd name="connsiteY6" fmla="*/ 1654629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429" h="1915886">
                      <a:moveTo>
                        <a:pt x="406400" y="1654629"/>
                      </a:moveTo>
                      <a:lnTo>
                        <a:pt x="1364343" y="1669143"/>
                      </a:lnTo>
                      <a:lnTo>
                        <a:pt x="1451429" y="1915886"/>
                      </a:lnTo>
                      <a:lnTo>
                        <a:pt x="0" y="1901372"/>
                      </a:lnTo>
                      <a:lnTo>
                        <a:pt x="812800" y="0"/>
                      </a:lnTo>
                      <a:lnTo>
                        <a:pt x="914400" y="348343"/>
                      </a:lnTo>
                      <a:lnTo>
                        <a:pt x="406400" y="1654629"/>
                      </a:lnTo>
                      <a:close/>
                    </a:path>
                  </a:pathLst>
                </a:custGeom>
                <a:solidFill>
                  <a:srgbClr val="216C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Freeform 11">
                  <a:extLst>
                    <a:ext uri="{FF2B5EF4-FFF2-40B4-BE49-F238E27FC236}">
                      <a16:creationId xmlns:a16="http://schemas.microsoft.com/office/drawing/2014/main" id="{E2B0347B-1377-48B4-9FE0-6657C5DAB7E1}"/>
                    </a:ext>
                  </a:extLst>
                </p:cNvPr>
                <p:cNvSpPr/>
                <p:nvPr/>
              </p:nvSpPr>
              <p:spPr>
                <a:xfrm>
                  <a:off x="38318408" y="3186057"/>
                  <a:ext cx="341579" cy="901982"/>
                </a:xfrm>
                <a:custGeom>
                  <a:avLst/>
                  <a:gdLst>
                    <a:gd name="connsiteX0" fmla="*/ 0 w 928914"/>
                    <a:gd name="connsiteY0" fmla="*/ 29029 h 2452914"/>
                    <a:gd name="connsiteX1" fmla="*/ 928914 w 928914"/>
                    <a:gd name="connsiteY1" fmla="*/ 2452914 h 2452914"/>
                    <a:gd name="connsiteX2" fmla="*/ 522514 w 928914"/>
                    <a:gd name="connsiteY2" fmla="*/ 0 h 2452914"/>
                    <a:gd name="connsiteX3" fmla="*/ 0 w 928914"/>
                    <a:gd name="connsiteY3" fmla="*/ 29029 h 245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8914" h="2452914">
                      <a:moveTo>
                        <a:pt x="0" y="29029"/>
                      </a:moveTo>
                      <a:lnTo>
                        <a:pt x="928914" y="2452914"/>
                      </a:lnTo>
                      <a:lnTo>
                        <a:pt x="522514" y="0"/>
                      </a:lnTo>
                      <a:lnTo>
                        <a:pt x="0" y="29029"/>
                      </a:lnTo>
                      <a:close/>
                    </a:path>
                  </a:pathLst>
                </a:custGeom>
                <a:solidFill>
                  <a:srgbClr val="39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pic>
        <p:nvPicPr>
          <p:cNvPr id="17" name="Picture 6" descr="Huggies Logo">
            <a:extLst>
              <a:ext uri="{FF2B5EF4-FFF2-40B4-BE49-F238E27FC236}">
                <a16:creationId xmlns:a16="http://schemas.microsoft.com/office/drawing/2014/main" id="{8B25D6E1-17F7-4FD3-8EFB-708D0DD3E2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59" y="236634"/>
            <a:ext cx="1044175" cy="62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1633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E1914A-FB57-45D8-B4EA-24856714421A}"/>
              </a:ext>
            </a:extLst>
          </p:cNvPr>
          <p:cNvSpPr/>
          <p:nvPr userDrawn="1"/>
        </p:nvSpPr>
        <p:spPr>
          <a:xfrm>
            <a:off x="1" y="0"/>
            <a:ext cx="12192000" cy="110038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1C3D8C-02B6-4230-8F2C-4A9C7B3F7F33}"/>
              </a:ext>
            </a:extLst>
          </p:cNvPr>
          <p:cNvSpPr/>
          <p:nvPr userDrawn="1"/>
        </p:nvSpPr>
        <p:spPr>
          <a:xfrm>
            <a:off x="-1" y="6597136"/>
            <a:ext cx="12192000" cy="260864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b="0">
              <a:solidFill>
                <a:srgbClr val="ED1C2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9141" y="6602669"/>
            <a:ext cx="581906" cy="365125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rgbClr val="ED1C24"/>
                </a:solidFill>
              </a:defRPr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08378" y="164815"/>
            <a:ext cx="9710961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772" b="1">
                <a:solidFill>
                  <a:srgbClr val="ED1C2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6F83D20-4F50-4713-9AD7-08B4A11C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538" y="6602669"/>
            <a:ext cx="3409395" cy="255332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rgbClr val="ED1C24"/>
                </a:solidFill>
              </a:defRPr>
            </a:lvl1pPr>
          </a:lstStyle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7631B4-031E-4E9C-904A-FDAA77D8772D}"/>
              </a:ext>
            </a:extLst>
          </p:cNvPr>
          <p:cNvGrpSpPr/>
          <p:nvPr userDrawn="1"/>
        </p:nvGrpSpPr>
        <p:grpSpPr>
          <a:xfrm>
            <a:off x="11085327" y="137748"/>
            <a:ext cx="1087187" cy="883335"/>
            <a:chOff x="10977375" y="137745"/>
            <a:chExt cx="1166440" cy="957326"/>
          </a:xfrm>
        </p:grpSpPr>
        <p:pic>
          <p:nvPicPr>
            <p:cNvPr id="18" name="Picture 2" descr="\\SONY\Users\Nivas\Desktop\analytic-edge\logo.png">
              <a:extLst>
                <a:ext uri="{FF2B5EF4-FFF2-40B4-BE49-F238E27FC236}">
                  <a16:creationId xmlns:a16="http://schemas.microsoft.com/office/drawing/2014/main" id="{BCF27C50-DEA2-424A-9413-590FF176E7E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447"/>
            <a:stretch/>
          </p:blipFill>
          <p:spPr bwMode="auto">
            <a:xfrm>
              <a:off x="10977375" y="1017501"/>
              <a:ext cx="1166440" cy="7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520A3F-0138-4D2A-A1D1-EB55C3757CD1}"/>
                </a:ext>
              </a:extLst>
            </p:cNvPr>
            <p:cNvGrpSpPr/>
            <p:nvPr userDrawn="1"/>
          </p:nvGrpSpPr>
          <p:grpSpPr>
            <a:xfrm>
              <a:off x="11237063" y="137745"/>
              <a:ext cx="564483" cy="844228"/>
              <a:chOff x="5120481" y="994341"/>
              <a:chExt cx="2861072" cy="4278953"/>
            </a:xfrm>
          </p:grpSpPr>
          <p:sp>
            <p:nvSpPr>
              <p:cNvPr id="31" name="Rectangle 1">
                <a:extLst>
                  <a:ext uri="{FF2B5EF4-FFF2-40B4-BE49-F238E27FC236}">
                    <a16:creationId xmlns:a16="http://schemas.microsoft.com/office/drawing/2014/main" id="{A93A369D-10FE-4FAB-94CC-569AF6E4219F}"/>
                  </a:ext>
                </a:extLst>
              </p:cNvPr>
              <p:cNvSpPr/>
              <p:nvPr userDrawn="1"/>
            </p:nvSpPr>
            <p:spPr>
              <a:xfrm>
                <a:off x="5120482" y="5045175"/>
                <a:ext cx="2505868" cy="166679"/>
              </a:xfrm>
              <a:custGeom>
                <a:avLst/>
                <a:gdLst>
                  <a:gd name="connsiteX0" fmla="*/ 0 w 484632"/>
                  <a:gd name="connsiteY0" fmla="*/ 0 h 45719"/>
                  <a:gd name="connsiteX1" fmla="*/ 484632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4151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391763 w 484632"/>
                  <a:gd name="connsiteY1" fmla="*/ 14287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8913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52753"/>
                  <a:gd name="connsiteX1" fmla="*/ 448913 w 484632"/>
                  <a:gd name="connsiteY1" fmla="*/ 7034 h 52753"/>
                  <a:gd name="connsiteX2" fmla="*/ 484632 w 484632"/>
                  <a:gd name="connsiteY2" fmla="*/ 52753 h 52753"/>
                  <a:gd name="connsiteX3" fmla="*/ 0 w 484632"/>
                  <a:gd name="connsiteY3" fmla="*/ 52753 h 52753"/>
                  <a:gd name="connsiteX4" fmla="*/ 0 w 484632"/>
                  <a:gd name="connsiteY4" fmla="*/ 0 h 52753"/>
                  <a:gd name="connsiteX0" fmla="*/ 0 w 484632"/>
                  <a:gd name="connsiteY0" fmla="*/ 0 h 51748"/>
                  <a:gd name="connsiteX1" fmla="*/ 448913 w 484632"/>
                  <a:gd name="connsiteY1" fmla="*/ 6029 h 51748"/>
                  <a:gd name="connsiteX2" fmla="*/ 484632 w 484632"/>
                  <a:gd name="connsiteY2" fmla="*/ 51748 h 51748"/>
                  <a:gd name="connsiteX3" fmla="*/ 0 w 484632"/>
                  <a:gd name="connsiteY3" fmla="*/ 51748 h 51748"/>
                  <a:gd name="connsiteX4" fmla="*/ 0 w 484632"/>
                  <a:gd name="connsiteY4" fmla="*/ 0 h 51748"/>
                  <a:gd name="connsiteX0" fmla="*/ 0 w 484632"/>
                  <a:gd name="connsiteY0" fmla="*/ 0 h 48733"/>
                  <a:gd name="connsiteX1" fmla="*/ 448913 w 484632"/>
                  <a:gd name="connsiteY1" fmla="*/ 3014 h 48733"/>
                  <a:gd name="connsiteX2" fmla="*/ 484632 w 484632"/>
                  <a:gd name="connsiteY2" fmla="*/ 48733 h 48733"/>
                  <a:gd name="connsiteX3" fmla="*/ 0 w 484632"/>
                  <a:gd name="connsiteY3" fmla="*/ 48733 h 48733"/>
                  <a:gd name="connsiteX4" fmla="*/ 0 w 484632"/>
                  <a:gd name="connsiteY4" fmla="*/ 0 h 48733"/>
                  <a:gd name="connsiteX0" fmla="*/ 0 w 485848"/>
                  <a:gd name="connsiteY0" fmla="*/ 0 h 52752"/>
                  <a:gd name="connsiteX1" fmla="*/ 450129 w 485848"/>
                  <a:gd name="connsiteY1" fmla="*/ 7033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  <a:gd name="connsiteX0" fmla="*/ 0 w 485848"/>
                  <a:gd name="connsiteY0" fmla="*/ 0 h 52752"/>
                  <a:gd name="connsiteX1" fmla="*/ 469965 w 485848"/>
                  <a:gd name="connsiteY1" fmla="*/ 3265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848" h="52752">
                    <a:moveTo>
                      <a:pt x="0" y="0"/>
                    </a:moveTo>
                    <a:lnTo>
                      <a:pt x="469965" y="3265"/>
                    </a:lnTo>
                    <a:lnTo>
                      <a:pt x="485848" y="52752"/>
                    </a:lnTo>
                    <a:lnTo>
                      <a:pt x="1216" y="52752"/>
                    </a:lnTo>
                    <a:cubicBezTo>
                      <a:pt x="811" y="35168"/>
                      <a:pt x="405" y="17584"/>
                      <a:pt x="0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 w="635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782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EBF839C-7FE3-46CA-9753-1B1FCC7AB3AA}"/>
                  </a:ext>
                </a:extLst>
              </p:cNvPr>
              <p:cNvGrpSpPr/>
              <p:nvPr userDrawn="1"/>
            </p:nvGrpSpPr>
            <p:grpSpPr>
              <a:xfrm>
                <a:off x="5120481" y="994341"/>
                <a:ext cx="2861072" cy="4278953"/>
                <a:chOff x="38056887" y="3186057"/>
                <a:chExt cx="603100" cy="901982"/>
              </a:xfrm>
            </p:grpSpPr>
            <p:sp>
              <p:nvSpPr>
                <p:cNvPr id="33" name="Freeform 10">
                  <a:extLst>
                    <a:ext uri="{FF2B5EF4-FFF2-40B4-BE49-F238E27FC236}">
                      <a16:creationId xmlns:a16="http://schemas.microsoft.com/office/drawing/2014/main" id="{68752C36-A713-47D5-925E-B6CB77B4D208}"/>
                    </a:ext>
                  </a:extLst>
                </p:cNvPr>
                <p:cNvSpPr/>
                <p:nvPr/>
              </p:nvSpPr>
              <p:spPr>
                <a:xfrm>
                  <a:off x="38056887" y="3340835"/>
                  <a:ext cx="533717" cy="704507"/>
                </a:xfrm>
                <a:custGeom>
                  <a:avLst/>
                  <a:gdLst>
                    <a:gd name="connsiteX0" fmla="*/ 406400 w 1451429"/>
                    <a:gd name="connsiteY0" fmla="*/ 1654629 h 1915886"/>
                    <a:gd name="connsiteX1" fmla="*/ 1364343 w 1451429"/>
                    <a:gd name="connsiteY1" fmla="*/ 1669143 h 1915886"/>
                    <a:gd name="connsiteX2" fmla="*/ 1451429 w 1451429"/>
                    <a:gd name="connsiteY2" fmla="*/ 1915886 h 1915886"/>
                    <a:gd name="connsiteX3" fmla="*/ 0 w 1451429"/>
                    <a:gd name="connsiteY3" fmla="*/ 1901372 h 1915886"/>
                    <a:gd name="connsiteX4" fmla="*/ 812800 w 1451429"/>
                    <a:gd name="connsiteY4" fmla="*/ 0 h 1915886"/>
                    <a:gd name="connsiteX5" fmla="*/ 914400 w 1451429"/>
                    <a:gd name="connsiteY5" fmla="*/ 348343 h 1915886"/>
                    <a:gd name="connsiteX6" fmla="*/ 406400 w 1451429"/>
                    <a:gd name="connsiteY6" fmla="*/ 1654629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429" h="1915886">
                      <a:moveTo>
                        <a:pt x="406400" y="1654629"/>
                      </a:moveTo>
                      <a:lnTo>
                        <a:pt x="1364343" y="1669143"/>
                      </a:lnTo>
                      <a:lnTo>
                        <a:pt x="1451429" y="1915886"/>
                      </a:lnTo>
                      <a:lnTo>
                        <a:pt x="0" y="1901372"/>
                      </a:lnTo>
                      <a:lnTo>
                        <a:pt x="812800" y="0"/>
                      </a:lnTo>
                      <a:lnTo>
                        <a:pt x="914400" y="348343"/>
                      </a:lnTo>
                      <a:lnTo>
                        <a:pt x="406400" y="1654629"/>
                      </a:lnTo>
                      <a:close/>
                    </a:path>
                  </a:pathLst>
                </a:custGeom>
                <a:solidFill>
                  <a:srgbClr val="216C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Freeform 11">
                  <a:extLst>
                    <a:ext uri="{FF2B5EF4-FFF2-40B4-BE49-F238E27FC236}">
                      <a16:creationId xmlns:a16="http://schemas.microsoft.com/office/drawing/2014/main" id="{E2B0347B-1377-48B4-9FE0-6657C5DAB7E1}"/>
                    </a:ext>
                  </a:extLst>
                </p:cNvPr>
                <p:cNvSpPr/>
                <p:nvPr/>
              </p:nvSpPr>
              <p:spPr>
                <a:xfrm>
                  <a:off x="38318408" y="3186057"/>
                  <a:ext cx="341579" cy="901982"/>
                </a:xfrm>
                <a:custGeom>
                  <a:avLst/>
                  <a:gdLst>
                    <a:gd name="connsiteX0" fmla="*/ 0 w 928914"/>
                    <a:gd name="connsiteY0" fmla="*/ 29029 h 2452914"/>
                    <a:gd name="connsiteX1" fmla="*/ 928914 w 928914"/>
                    <a:gd name="connsiteY1" fmla="*/ 2452914 h 2452914"/>
                    <a:gd name="connsiteX2" fmla="*/ 522514 w 928914"/>
                    <a:gd name="connsiteY2" fmla="*/ 0 h 2452914"/>
                    <a:gd name="connsiteX3" fmla="*/ 0 w 928914"/>
                    <a:gd name="connsiteY3" fmla="*/ 29029 h 245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8914" h="2452914">
                      <a:moveTo>
                        <a:pt x="0" y="29029"/>
                      </a:moveTo>
                      <a:lnTo>
                        <a:pt x="928914" y="2452914"/>
                      </a:lnTo>
                      <a:lnTo>
                        <a:pt x="522514" y="0"/>
                      </a:lnTo>
                      <a:lnTo>
                        <a:pt x="0" y="29029"/>
                      </a:lnTo>
                      <a:close/>
                    </a:path>
                  </a:pathLst>
                </a:custGeom>
                <a:solidFill>
                  <a:srgbClr val="39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pic>
        <p:nvPicPr>
          <p:cNvPr id="17" name="Picture 6" descr="Huggies Logo">
            <a:extLst>
              <a:ext uri="{FF2B5EF4-FFF2-40B4-BE49-F238E27FC236}">
                <a16:creationId xmlns:a16="http://schemas.microsoft.com/office/drawing/2014/main" id="{8B25D6E1-17F7-4FD3-8EFB-708D0DD3E2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59" y="236634"/>
            <a:ext cx="1044175" cy="62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7493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E1914A-FB57-45D8-B4EA-24856714421A}"/>
              </a:ext>
            </a:extLst>
          </p:cNvPr>
          <p:cNvSpPr/>
          <p:nvPr userDrawn="1"/>
        </p:nvSpPr>
        <p:spPr>
          <a:xfrm>
            <a:off x="1" y="0"/>
            <a:ext cx="12192000" cy="110038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1C3D8C-02B6-4230-8F2C-4A9C7B3F7F33}"/>
              </a:ext>
            </a:extLst>
          </p:cNvPr>
          <p:cNvSpPr/>
          <p:nvPr userDrawn="1"/>
        </p:nvSpPr>
        <p:spPr>
          <a:xfrm>
            <a:off x="-1" y="6597136"/>
            <a:ext cx="12192000" cy="260864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b="0">
              <a:solidFill>
                <a:srgbClr val="ED1C2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9141" y="6602669"/>
            <a:ext cx="581906" cy="365125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rgbClr val="ED1C24"/>
                </a:solidFill>
              </a:defRPr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08378" y="164815"/>
            <a:ext cx="9710961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772" b="1">
                <a:solidFill>
                  <a:srgbClr val="ED1C2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6F83D20-4F50-4713-9AD7-08B4A11C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538" y="6602669"/>
            <a:ext cx="3409395" cy="255332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rgbClr val="ED1C24"/>
                </a:solidFill>
              </a:defRPr>
            </a:lvl1pPr>
          </a:lstStyle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7631B4-031E-4E9C-904A-FDAA77D8772D}"/>
              </a:ext>
            </a:extLst>
          </p:cNvPr>
          <p:cNvGrpSpPr/>
          <p:nvPr userDrawn="1"/>
        </p:nvGrpSpPr>
        <p:grpSpPr>
          <a:xfrm>
            <a:off x="11085327" y="137748"/>
            <a:ext cx="1087187" cy="883335"/>
            <a:chOff x="10977375" y="137745"/>
            <a:chExt cx="1166440" cy="957326"/>
          </a:xfrm>
        </p:grpSpPr>
        <p:pic>
          <p:nvPicPr>
            <p:cNvPr id="18" name="Picture 2" descr="\\SONY\Users\Nivas\Desktop\analytic-edge\logo.png">
              <a:extLst>
                <a:ext uri="{FF2B5EF4-FFF2-40B4-BE49-F238E27FC236}">
                  <a16:creationId xmlns:a16="http://schemas.microsoft.com/office/drawing/2014/main" id="{BCF27C50-DEA2-424A-9413-590FF176E7E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447"/>
            <a:stretch/>
          </p:blipFill>
          <p:spPr bwMode="auto">
            <a:xfrm>
              <a:off x="10977375" y="1017501"/>
              <a:ext cx="1166440" cy="7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520A3F-0138-4D2A-A1D1-EB55C3757CD1}"/>
                </a:ext>
              </a:extLst>
            </p:cNvPr>
            <p:cNvGrpSpPr/>
            <p:nvPr userDrawn="1"/>
          </p:nvGrpSpPr>
          <p:grpSpPr>
            <a:xfrm>
              <a:off x="11237063" y="137745"/>
              <a:ext cx="564483" cy="844228"/>
              <a:chOff x="5120481" y="994341"/>
              <a:chExt cx="2861072" cy="4278953"/>
            </a:xfrm>
          </p:grpSpPr>
          <p:sp>
            <p:nvSpPr>
              <p:cNvPr id="31" name="Rectangle 1">
                <a:extLst>
                  <a:ext uri="{FF2B5EF4-FFF2-40B4-BE49-F238E27FC236}">
                    <a16:creationId xmlns:a16="http://schemas.microsoft.com/office/drawing/2014/main" id="{A93A369D-10FE-4FAB-94CC-569AF6E4219F}"/>
                  </a:ext>
                </a:extLst>
              </p:cNvPr>
              <p:cNvSpPr/>
              <p:nvPr userDrawn="1"/>
            </p:nvSpPr>
            <p:spPr>
              <a:xfrm>
                <a:off x="5120482" y="5045175"/>
                <a:ext cx="2505868" cy="166679"/>
              </a:xfrm>
              <a:custGeom>
                <a:avLst/>
                <a:gdLst>
                  <a:gd name="connsiteX0" fmla="*/ 0 w 484632"/>
                  <a:gd name="connsiteY0" fmla="*/ 0 h 45719"/>
                  <a:gd name="connsiteX1" fmla="*/ 484632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4151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391763 w 484632"/>
                  <a:gd name="connsiteY1" fmla="*/ 14287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8913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52753"/>
                  <a:gd name="connsiteX1" fmla="*/ 448913 w 484632"/>
                  <a:gd name="connsiteY1" fmla="*/ 7034 h 52753"/>
                  <a:gd name="connsiteX2" fmla="*/ 484632 w 484632"/>
                  <a:gd name="connsiteY2" fmla="*/ 52753 h 52753"/>
                  <a:gd name="connsiteX3" fmla="*/ 0 w 484632"/>
                  <a:gd name="connsiteY3" fmla="*/ 52753 h 52753"/>
                  <a:gd name="connsiteX4" fmla="*/ 0 w 484632"/>
                  <a:gd name="connsiteY4" fmla="*/ 0 h 52753"/>
                  <a:gd name="connsiteX0" fmla="*/ 0 w 484632"/>
                  <a:gd name="connsiteY0" fmla="*/ 0 h 51748"/>
                  <a:gd name="connsiteX1" fmla="*/ 448913 w 484632"/>
                  <a:gd name="connsiteY1" fmla="*/ 6029 h 51748"/>
                  <a:gd name="connsiteX2" fmla="*/ 484632 w 484632"/>
                  <a:gd name="connsiteY2" fmla="*/ 51748 h 51748"/>
                  <a:gd name="connsiteX3" fmla="*/ 0 w 484632"/>
                  <a:gd name="connsiteY3" fmla="*/ 51748 h 51748"/>
                  <a:gd name="connsiteX4" fmla="*/ 0 w 484632"/>
                  <a:gd name="connsiteY4" fmla="*/ 0 h 51748"/>
                  <a:gd name="connsiteX0" fmla="*/ 0 w 484632"/>
                  <a:gd name="connsiteY0" fmla="*/ 0 h 48733"/>
                  <a:gd name="connsiteX1" fmla="*/ 448913 w 484632"/>
                  <a:gd name="connsiteY1" fmla="*/ 3014 h 48733"/>
                  <a:gd name="connsiteX2" fmla="*/ 484632 w 484632"/>
                  <a:gd name="connsiteY2" fmla="*/ 48733 h 48733"/>
                  <a:gd name="connsiteX3" fmla="*/ 0 w 484632"/>
                  <a:gd name="connsiteY3" fmla="*/ 48733 h 48733"/>
                  <a:gd name="connsiteX4" fmla="*/ 0 w 484632"/>
                  <a:gd name="connsiteY4" fmla="*/ 0 h 48733"/>
                  <a:gd name="connsiteX0" fmla="*/ 0 w 485848"/>
                  <a:gd name="connsiteY0" fmla="*/ 0 h 52752"/>
                  <a:gd name="connsiteX1" fmla="*/ 450129 w 485848"/>
                  <a:gd name="connsiteY1" fmla="*/ 7033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  <a:gd name="connsiteX0" fmla="*/ 0 w 485848"/>
                  <a:gd name="connsiteY0" fmla="*/ 0 h 52752"/>
                  <a:gd name="connsiteX1" fmla="*/ 469965 w 485848"/>
                  <a:gd name="connsiteY1" fmla="*/ 3265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848" h="52752">
                    <a:moveTo>
                      <a:pt x="0" y="0"/>
                    </a:moveTo>
                    <a:lnTo>
                      <a:pt x="469965" y="3265"/>
                    </a:lnTo>
                    <a:lnTo>
                      <a:pt x="485848" y="52752"/>
                    </a:lnTo>
                    <a:lnTo>
                      <a:pt x="1216" y="52752"/>
                    </a:lnTo>
                    <a:cubicBezTo>
                      <a:pt x="811" y="35168"/>
                      <a:pt x="405" y="17584"/>
                      <a:pt x="0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 w="635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782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EBF839C-7FE3-46CA-9753-1B1FCC7AB3AA}"/>
                  </a:ext>
                </a:extLst>
              </p:cNvPr>
              <p:cNvGrpSpPr/>
              <p:nvPr userDrawn="1"/>
            </p:nvGrpSpPr>
            <p:grpSpPr>
              <a:xfrm>
                <a:off x="5120481" y="994341"/>
                <a:ext cx="2861072" cy="4278953"/>
                <a:chOff x="38056887" y="3186057"/>
                <a:chExt cx="603100" cy="901982"/>
              </a:xfrm>
            </p:grpSpPr>
            <p:sp>
              <p:nvSpPr>
                <p:cNvPr id="33" name="Freeform 10">
                  <a:extLst>
                    <a:ext uri="{FF2B5EF4-FFF2-40B4-BE49-F238E27FC236}">
                      <a16:creationId xmlns:a16="http://schemas.microsoft.com/office/drawing/2014/main" id="{68752C36-A713-47D5-925E-B6CB77B4D208}"/>
                    </a:ext>
                  </a:extLst>
                </p:cNvPr>
                <p:cNvSpPr/>
                <p:nvPr/>
              </p:nvSpPr>
              <p:spPr>
                <a:xfrm>
                  <a:off x="38056887" y="3340835"/>
                  <a:ext cx="533717" cy="704507"/>
                </a:xfrm>
                <a:custGeom>
                  <a:avLst/>
                  <a:gdLst>
                    <a:gd name="connsiteX0" fmla="*/ 406400 w 1451429"/>
                    <a:gd name="connsiteY0" fmla="*/ 1654629 h 1915886"/>
                    <a:gd name="connsiteX1" fmla="*/ 1364343 w 1451429"/>
                    <a:gd name="connsiteY1" fmla="*/ 1669143 h 1915886"/>
                    <a:gd name="connsiteX2" fmla="*/ 1451429 w 1451429"/>
                    <a:gd name="connsiteY2" fmla="*/ 1915886 h 1915886"/>
                    <a:gd name="connsiteX3" fmla="*/ 0 w 1451429"/>
                    <a:gd name="connsiteY3" fmla="*/ 1901372 h 1915886"/>
                    <a:gd name="connsiteX4" fmla="*/ 812800 w 1451429"/>
                    <a:gd name="connsiteY4" fmla="*/ 0 h 1915886"/>
                    <a:gd name="connsiteX5" fmla="*/ 914400 w 1451429"/>
                    <a:gd name="connsiteY5" fmla="*/ 348343 h 1915886"/>
                    <a:gd name="connsiteX6" fmla="*/ 406400 w 1451429"/>
                    <a:gd name="connsiteY6" fmla="*/ 1654629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429" h="1915886">
                      <a:moveTo>
                        <a:pt x="406400" y="1654629"/>
                      </a:moveTo>
                      <a:lnTo>
                        <a:pt x="1364343" y="1669143"/>
                      </a:lnTo>
                      <a:lnTo>
                        <a:pt x="1451429" y="1915886"/>
                      </a:lnTo>
                      <a:lnTo>
                        <a:pt x="0" y="1901372"/>
                      </a:lnTo>
                      <a:lnTo>
                        <a:pt x="812800" y="0"/>
                      </a:lnTo>
                      <a:lnTo>
                        <a:pt x="914400" y="348343"/>
                      </a:lnTo>
                      <a:lnTo>
                        <a:pt x="406400" y="1654629"/>
                      </a:lnTo>
                      <a:close/>
                    </a:path>
                  </a:pathLst>
                </a:custGeom>
                <a:solidFill>
                  <a:srgbClr val="216C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Freeform 11">
                  <a:extLst>
                    <a:ext uri="{FF2B5EF4-FFF2-40B4-BE49-F238E27FC236}">
                      <a16:creationId xmlns:a16="http://schemas.microsoft.com/office/drawing/2014/main" id="{E2B0347B-1377-48B4-9FE0-6657C5DAB7E1}"/>
                    </a:ext>
                  </a:extLst>
                </p:cNvPr>
                <p:cNvSpPr/>
                <p:nvPr/>
              </p:nvSpPr>
              <p:spPr>
                <a:xfrm>
                  <a:off x="38318408" y="3186057"/>
                  <a:ext cx="341579" cy="901982"/>
                </a:xfrm>
                <a:custGeom>
                  <a:avLst/>
                  <a:gdLst>
                    <a:gd name="connsiteX0" fmla="*/ 0 w 928914"/>
                    <a:gd name="connsiteY0" fmla="*/ 29029 h 2452914"/>
                    <a:gd name="connsiteX1" fmla="*/ 928914 w 928914"/>
                    <a:gd name="connsiteY1" fmla="*/ 2452914 h 2452914"/>
                    <a:gd name="connsiteX2" fmla="*/ 522514 w 928914"/>
                    <a:gd name="connsiteY2" fmla="*/ 0 h 2452914"/>
                    <a:gd name="connsiteX3" fmla="*/ 0 w 928914"/>
                    <a:gd name="connsiteY3" fmla="*/ 29029 h 245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8914" h="2452914">
                      <a:moveTo>
                        <a:pt x="0" y="29029"/>
                      </a:moveTo>
                      <a:lnTo>
                        <a:pt x="928914" y="2452914"/>
                      </a:lnTo>
                      <a:lnTo>
                        <a:pt x="522514" y="0"/>
                      </a:lnTo>
                      <a:lnTo>
                        <a:pt x="0" y="29029"/>
                      </a:lnTo>
                      <a:close/>
                    </a:path>
                  </a:pathLst>
                </a:custGeom>
                <a:solidFill>
                  <a:srgbClr val="39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pic>
        <p:nvPicPr>
          <p:cNvPr id="17" name="Picture 6" descr="Huggies Logo">
            <a:extLst>
              <a:ext uri="{FF2B5EF4-FFF2-40B4-BE49-F238E27FC236}">
                <a16:creationId xmlns:a16="http://schemas.microsoft.com/office/drawing/2014/main" id="{8B25D6E1-17F7-4FD3-8EFB-708D0DD3E2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59" y="236634"/>
            <a:ext cx="1044175" cy="62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9042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E1914A-FB57-45D8-B4EA-24856714421A}"/>
              </a:ext>
            </a:extLst>
          </p:cNvPr>
          <p:cNvSpPr/>
          <p:nvPr userDrawn="1"/>
        </p:nvSpPr>
        <p:spPr>
          <a:xfrm>
            <a:off x="1" y="0"/>
            <a:ext cx="12192000" cy="110038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1C3D8C-02B6-4230-8F2C-4A9C7B3F7F33}"/>
              </a:ext>
            </a:extLst>
          </p:cNvPr>
          <p:cNvSpPr/>
          <p:nvPr userDrawn="1"/>
        </p:nvSpPr>
        <p:spPr>
          <a:xfrm>
            <a:off x="-1" y="6597136"/>
            <a:ext cx="12192000" cy="260864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b="0">
              <a:solidFill>
                <a:srgbClr val="ED1C2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9141" y="6602669"/>
            <a:ext cx="581906" cy="365125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rgbClr val="ED1C24"/>
                </a:solidFill>
              </a:defRPr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08378" y="164815"/>
            <a:ext cx="9710961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772" b="1">
                <a:solidFill>
                  <a:srgbClr val="ED1C2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6F83D20-4F50-4713-9AD7-08B4A11C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538" y="6602669"/>
            <a:ext cx="3409395" cy="255332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rgbClr val="ED1C24"/>
                </a:solidFill>
              </a:defRPr>
            </a:lvl1pPr>
          </a:lstStyle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7631B4-031E-4E9C-904A-FDAA77D8772D}"/>
              </a:ext>
            </a:extLst>
          </p:cNvPr>
          <p:cNvGrpSpPr/>
          <p:nvPr userDrawn="1"/>
        </p:nvGrpSpPr>
        <p:grpSpPr>
          <a:xfrm>
            <a:off x="11085327" y="137748"/>
            <a:ext cx="1087187" cy="883335"/>
            <a:chOff x="10977375" y="137745"/>
            <a:chExt cx="1166440" cy="957326"/>
          </a:xfrm>
        </p:grpSpPr>
        <p:pic>
          <p:nvPicPr>
            <p:cNvPr id="18" name="Picture 2" descr="\\SONY\Users\Nivas\Desktop\analytic-edge\logo.png">
              <a:extLst>
                <a:ext uri="{FF2B5EF4-FFF2-40B4-BE49-F238E27FC236}">
                  <a16:creationId xmlns:a16="http://schemas.microsoft.com/office/drawing/2014/main" id="{BCF27C50-DEA2-424A-9413-590FF176E7E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447"/>
            <a:stretch/>
          </p:blipFill>
          <p:spPr bwMode="auto">
            <a:xfrm>
              <a:off x="10977375" y="1017501"/>
              <a:ext cx="1166440" cy="7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520A3F-0138-4D2A-A1D1-EB55C3757CD1}"/>
                </a:ext>
              </a:extLst>
            </p:cNvPr>
            <p:cNvGrpSpPr/>
            <p:nvPr userDrawn="1"/>
          </p:nvGrpSpPr>
          <p:grpSpPr>
            <a:xfrm>
              <a:off x="11237063" y="137745"/>
              <a:ext cx="564483" cy="844228"/>
              <a:chOff x="5120481" y="994341"/>
              <a:chExt cx="2861072" cy="4278953"/>
            </a:xfrm>
          </p:grpSpPr>
          <p:sp>
            <p:nvSpPr>
              <p:cNvPr id="31" name="Rectangle 1">
                <a:extLst>
                  <a:ext uri="{FF2B5EF4-FFF2-40B4-BE49-F238E27FC236}">
                    <a16:creationId xmlns:a16="http://schemas.microsoft.com/office/drawing/2014/main" id="{A93A369D-10FE-4FAB-94CC-569AF6E4219F}"/>
                  </a:ext>
                </a:extLst>
              </p:cNvPr>
              <p:cNvSpPr/>
              <p:nvPr userDrawn="1"/>
            </p:nvSpPr>
            <p:spPr>
              <a:xfrm>
                <a:off x="5120482" y="5045175"/>
                <a:ext cx="2505868" cy="166679"/>
              </a:xfrm>
              <a:custGeom>
                <a:avLst/>
                <a:gdLst>
                  <a:gd name="connsiteX0" fmla="*/ 0 w 484632"/>
                  <a:gd name="connsiteY0" fmla="*/ 0 h 45719"/>
                  <a:gd name="connsiteX1" fmla="*/ 484632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4151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391763 w 484632"/>
                  <a:gd name="connsiteY1" fmla="*/ 14287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8913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52753"/>
                  <a:gd name="connsiteX1" fmla="*/ 448913 w 484632"/>
                  <a:gd name="connsiteY1" fmla="*/ 7034 h 52753"/>
                  <a:gd name="connsiteX2" fmla="*/ 484632 w 484632"/>
                  <a:gd name="connsiteY2" fmla="*/ 52753 h 52753"/>
                  <a:gd name="connsiteX3" fmla="*/ 0 w 484632"/>
                  <a:gd name="connsiteY3" fmla="*/ 52753 h 52753"/>
                  <a:gd name="connsiteX4" fmla="*/ 0 w 484632"/>
                  <a:gd name="connsiteY4" fmla="*/ 0 h 52753"/>
                  <a:gd name="connsiteX0" fmla="*/ 0 w 484632"/>
                  <a:gd name="connsiteY0" fmla="*/ 0 h 51748"/>
                  <a:gd name="connsiteX1" fmla="*/ 448913 w 484632"/>
                  <a:gd name="connsiteY1" fmla="*/ 6029 h 51748"/>
                  <a:gd name="connsiteX2" fmla="*/ 484632 w 484632"/>
                  <a:gd name="connsiteY2" fmla="*/ 51748 h 51748"/>
                  <a:gd name="connsiteX3" fmla="*/ 0 w 484632"/>
                  <a:gd name="connsiteY3" fmla="*/ 51748 h 51748"/>
                  <a:gd name="connsiteX4" fmla="*/ 0 w 484632"/>
                  <a:gd name="connsiteY4" fmla="*/ 0 h 51748"/>
                  <a:gd name="connsiteX0" fmla="*/ 0 w 484632"/>
                  <a:gd name="connsiteY0" fmla="*/ 0 h 48733"/>
                  <a:gd name="connsiteX1" fmla="*/ 448913 w 484632"/>
                  <a:gd name="connsiteY1" fmla="*/ 3014 h 48733"/>
                  <a:gd name="connsiteX2" fmla="*/ 484632 w 484632"/>
                  <a:gd name="connsiteY2" fmla="*/ 48733 h 48733"/>
                  <a:gd name="connsiteX3" fmla="*/ 0 w 484632"/>
                  <a:gd name="connsiteY3" fmla="*/ 48733 h 48733"/>
                  <a:gd name="connsiteX4" fmla="*/ 0 w 484632"/>
                  <a:gd name="connsiteY4" fmla="*/ 0 h 48733"/>
                  <a:gd name="connsiteX0" fmla="*/ 0 w 485848"/>
                  <a:gd name="connsiteY0" fmla="*/ 0 h 52752"/>
                  <a:gd name="connsiteX1" fmla="*/ 450129 w 485848"/>
                  <a:gd name="connsiteY1" fmla="*/ 7033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  <a:gd name="connsiteX0" fmla="*/ 0 w 485848"/>
                  <a:gd name="connsiteY0" fmla="*/ 0 h 52752"/>
                  <a:gd name="connsiteX1" fmla="*/ 469965 w 485848"/>
                  <a:gd name="connsiteY1" fmla="*/ 3265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848" h="52752">
                    <a:moveTo>
                      <a:pt x="0" y="0"/>
                    </a:moveTo>
                    <a:lnTo>
                      <a:pt x="469965" y="3265"/>
                    </a:lnTo>
                    <a:lnTo>
                      <a:pt x="485848" y="52752"/>
                    </a:lnTo>
                    <a:lnTo>
                      <a:pt x="1216" y="52752"/>
                    </a:lnTo>
                    <a:cubicBezTo>
                      <a:pt x="811" y="35168"/>
                      <a:pt x="405" y="17584"/>
                      <a:pt x="0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 w="635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782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EBF839C-7FE3-46CA-9753-1B1FCC7AB3AA}"/>
                  </a:ext>
                </a:extLst>
              </p:cNvPr>
              <p:cNvGrpSpPr/>
              <p:nvPr userDrawn="1"/>
            </p:nvGrpSpPr>
            <p:grpSpPr>
              <a:xfrm>
                <a:off x="5120481" y="994341"/>
                <a:ext cx="2861072" cy="4278953"/>
                <a:chOff x="38056887" y="3186057"/>
                <a:chExt cx="603100" cy="901982"/>
              </a:xfrm>
            </p:grpSpPr>
            <p:sp>
              <p:nvSpPr>
                <p:cNvPr id="33" name="Freeform 10">
                  <a:extLst>
                    <a:ext uri="{FF2B5EF4-FFF2-40B4-BE49-F238E27FC236}">
                      <a16:creationId xmlns:a16="http://schemas.microsoft.com/office/drawing/2014/main" id="{68752C36-A713-47D5-925E-B6CB77B4D208}"/>
                    </a:ext>
                  </a:extLst>
                </p:cNvPr>
                <p:cNvSpPr/>
                <p:nvPr/>
              </p:nvSpPr>
              <p:spPr>
                <a:xfrm>
                  <a:off x="38056887" y="3340835"/>
                  <a:ext cx="533717" cy="704507"/>
                </a:xfrm>
                <a:custGeom>
                  <a:avLst/>
                  <a:gdLst>
                    <a:gd name="connsiteX0" fmla="*/ 406400 w 1451429"/>
                    <a:gd name="connsiteY0" fmla="*/ 1654629 h 1915886"/>
                    <a:gd name="connsiteX1" fmla="*/ 1364343 w 1451429"/>
                    <a:gd name="connsiteY1" fmla="*/ 1669143 h 1915886"/>
                    <a:gd name="connsiteX2" fmla="*/ 1451429 w 1451429"/>
                    <a:gd name="connsiteY2" fmla="*/ 1915886 h 1915886"/>
                    <a:gd name="connsiteX3" fmla="*/ 0 w 1451429"/>
                    <a:gd name="connsiteY3" fmla="*/ 1901372 h 1915886"/>
                    <a:gd name="connsiteX4" fmla="*/ 812800 w 1451429"/>
                    <a:gd name="connsiteY4" fmla="*/ 0 h 1915886"/>
                    <a:gd name="connsiteX5" fmla="*/ 914400 w 1451429"/>
                    <a:gd name="connsiteY5" fmla="*/ 348343 h 1915886"/>
                    <a:gd name="connsiteX6" fmla="*/ 406400 w 1451429"/>
                    <a:gd name="connsiteY6" fmla="*/ 1654629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429" h="1915886">
                      <a:moveTo>
                        <a:pt x="406400" y="1654629"/>
                      </a:moveTo>
                      <a:lnTo>
                        <a:pt x="1364343" y="1669143"/>
                      </a:lnTo>
                      <a:lnTo>
                        <a:pt x="1451429" y="1915886"/>
                      </a:lnTo>
                      <a:lnTo>
                        <a:pt x="0" y="1901372"/>
                      </a:lnTo>
                      <a:lnTo>
                        <a:pt x="812800" y="0"/>
                      </a:lnTo>
                      <a:lnTo>
                        <a:pt x="914400" y="348343"/>
                      </a:lnTo>
                      <a:lnTo>
                        <a:pt x="406400" y="1654629"/>
                      </a:lnTo>
                      <a:close/>
                    </a:path>
                  </a:pathLst>
                </a:custGeom>
                <a:solidFill>
                  <a:srgbClr val="216C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Freeform 11">
                  <a:extLst>
                    <a:ext uri="{FF2B5EF4-FFF2-40B4-BE49-F238E27FC236}">
                      <a16:creationId xmlns:a16="http://schemas.microsoft.com/office/drawing/2014/main" id="{E2B0347B-1377-48B4-9FE0-6657C5DAB7E1}"/>
                    </a:ext>
                  </a:extLst>
                </p:cNvPr>
                <p:cNvSpPr/>
                <p:nvPr/>
              </p:nvSpPr>
              <p:spPr>
                <a:xfrm>
                  <a:off x="38318408" y="3186057"/>
                  <a:ext cx="341579" cy="901982"/>
                </a:xfrm>
                <a:custGeom>
                  <a:avLst/>
                  <a:gdLst>
                    <a:gd name="connsiteX0" fmla="*/ 0 w 928914"/>
                    <a:gd name="connsiteY0" fmla="*/ 29029 h 2452914"/>
                    <a:gd name="connsiteX1" fmla="*/ 928914 w 928914"/>
                    <a:gd name="connsiteY1" fmla="*/ 2452914 h 2452914"/>
                    <a:gd name="connsiteX2" fmla="*/ 522514 w 928914"/>
                    <a:gd name="connsiteY2" fmla="*/ 0 h 2452914"/>
                    <a:gd name="connsiteX3" fmla="*/ 0 w 928914"/>
                    <a:gd name="connsiteY3" fmla="*/ 29029 h 245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8914" h="2452914">
                      <a:moveTo>
                        <a:pt x="0" y="29029"/>
                      </a:moveTo>
                      <a:lnTo>
                        <a:pt x="928914" y="2452914"/>
                      </a:lnTo>
                      <a:lnTo>
                        <a:pt x="522514" y="0"/>
                      </a:lnTo>
                      <a:lnTo>
                        <a:pt x="0" y="29029"/>
                      </a:lnTo>
                      <a:close/>
                    </a:path>
                  </a:pathLst>
                </a:custGeom>
                <a:solidFill>
                  <a:srgbClr val="39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pic>
        <p:nvPicPr>
          <p:cNvPr id="17" name="Picture 6" descr="Huggies Logo">
            <a:extLst>
              <a:ext uri="{FF2B5EF4-FFF2-40B4-BE49-F238E27FC236}">
                <a16:creationId xmlns:a16="http://schemas.microsoft.com/office/drawing/2014/main" id="{8B25D6E1-17F7-4FD3-8EFB-708D0DD3E2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59" y="236634"/>
            <a:ext cx="1044175" cy="62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4850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E1914A-FB57-45D8-B4EA-24856714421A}"/>
              </a:ext>
            </a:extLst>
          </p:cNvPr>
          <p:cNvSpPr/>
          <p:nvPr userDrawn="1"/>
        </p:nvSpPr>
        <p:spPr>
          <a:xfrm>
            <a:off x="1" y="0"/>
            <a:ext cx="12192000" cy="110038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1C3D8C-02B6-4230-8F2C-4A9C7B3F7F33}"/>
              </a:ext>
            </a:extLst>
          </p:cNvPr>
          <p:cNvSpPr/>
          <p:nvPr userDrawn="1"/>
        </p:nvSpPr>
        <p:spPr>
          <a:xfrm>
            <a:off x="-1" y="6597136"/>
            <a:ext cx="12192000" cy="260864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b="0">
              <a:solidFill>
                <a:srgbClr val="ED1C2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9141" y="6602669"/>
            <a:ext cx="581906" cy="365125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rgbClr val="ED1C24"/>
                </a:solidFill>
              </a:defRPr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08378" y="164815"/>
            <a:ext cx="9710961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772" b="1">
                <a:solidFill>
                  <a:srgbClr val="ED1C2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6F83D20-4F50-4713-9AD7-08B4A11C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538" y="6602669"/>
            <a:ext cx="3409395" cy="255332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rgbClr val="ED1C24"/>
                </a:solidFill>
              </a:defRPr>
            </a:lvl1pPr>
          </a:lstStyle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7631B4-031E-4E9C-904A-FDAA77D8772D}"/>
              </a:ext>
            </a:extLst>
          </p:cNvPr>
          <p:cNvGrpSpPr/>
          <p:nvPr userDrawn="1"/>
        </p:nvGrpSpPr>
        <p:grpSpPr>
          <a:xfrm>
            <a:off x="11085327" y="137748"/>
            <a:ext cx="1087187" cy="883335"/>
            <a:chOff x="10977375" y="137745"/>
            <a:chExt cx="1166440" cy="957326"/>
          </a:xfrm>
        </p:grpSpPr>
        <p:pic>
          <p:nvPicPr>
            <p:cNvPr id="18" name="Picture 2" descr="\\SONY\Users\Nivas\Desktop\analytic-edge\logo.png">
              <a:extLst>
                <a:ext uri="{FF2B5EF4-FFF2-40B4-BE49-F238E27FC236}">
                  <a16:creationId xmlns:a16="http://schemas.microsoft.com/office/drawing/2014/main" id="{BCF27C50-DEA2-424A-9413-590FF176E7E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447"/>
            <a:stretch/>
          </p:blipFill>
          <p:spPr bwMode="auto">
            <a:xfrm>
              <a:off x="10977375" y="1017501"/>
              <a:ext cx="1166440" cy="7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520A3F-0138-4D2A-A1D1-EB55C3757CD1}"/>
                </a:ext>
              </a:extLst>
            </p:cNvPr>
            <p:cNvGrpSpPr/>
            <p:nvPr userDrawn="1"/>
          </p:nvGrpSpPr>
          <p:grpSpPr>
            <a:xfrm>
              <a:off x="11237063" y="137745"/>
              <a:ext cx="564483" cy="844228"/>
              <a:chOff x="5120481" y="994341"/>
              <a:chExt cx="2861072" cy="4278953"/>
            </a:xfrm>
          </p:grpSpPr>
          <p:sp>
            <p:nvSpPr>
              <p:cNvPr id="31" name="Rectangle 1">
                <a:extLst>
                  <a:ext uri="{FF2B5EF4-FFF2-40B4-BE49-F238E27FC236}">
                    <a16:creationId xmlns:a16="http://schemas.microsoft.com/office/drawing/2014/main" id="{A93A369D-10FE-4FAB-94CC-569AF6E4219F}"/>
                  </a:ext>
                </a:extLst>
              </p:cNvPr>
              <p:cNvSpPr/>
              <p:nvPr userDrawn="1"/>
            </p:nvSpPr>
            <p:spPr>
              <a:xfrm>
                <a:off x="5120482" y="5045175"/>
                <a:ext cx="2505868" cy="166679"/>
              </a:xfrm>
              <a:custGeom>
                <a:avLst/>
                <a:gdLst>
                  <a:gd name="connsiteX0" fmla="*/ 0 w 484632"/>
                  <a:gd name="connsiteY0" fmla="*/ 0 h 45719"/>
                  <a:gd name="connsiteX1" fmla="*/ 484632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4151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391763 w 484632"/>
                  <a:gd name="connsiteY1" fmla="*/ 14287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8913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52753"/>
                  <a:gd name="connsiteX1" fmla="*/ 448913 w 484632"/>
                  <a:gd name="connsiteY1" fmla="*/ 7034 h 52753"/>
                  <a:gd name="connsiteX2" fmla="*/ 484632 w 484632"/>
                  <a:gd name="connsiteY2" fmla="*/ 52753 h 52753"/>
                  <a:gd name="connsiteX3" fmla="*/ 0 w 484632"/>
                  <a:gd name="connsiteY3" fmla="*/ 52753 h 52753"/>
                  <a:gd name="connsiteX4" fmla="*/ 0 w 484632"/>
                  <a:gd name="connsiteY4" fmla="*/ 0 h 52753"/>
                  <a:gd name="connsiteX0" fmla="*/ 0 w 484632"/>
                  <a:gd name="connsiteY0" fmla="*/ 0 h 51748"/>
                  <a:gd name="connsiteX1" fmla="*/ 448913 w 484632"/>
                  <a:gd name="connsiteY1" fmla="*/ 6029 h 51748"/>
                  <a:gd name="connsiteX2" fmla="*/ 484632 w 484632"/>
                  <a:gd name="connsiteY2" fmla="*/ 51748 h 51748"/>
                  <a:gd name="connsiteX3" fmla="*/ 0 w 484632"/>
                  <a:gd name="connsiteY3" fmla="*/ 51748 h 51748"/>
                  <a:gd name="connsiteX4" fmla="*/ 0 w 484632"/>
                  <a:gd name="connsiteY4" fmla="*/ 0 h 51748"/>
                  <a:gd name="connsiteX0" fmla="*/ 0 w 484632"/>
                  <a:gd name="connsiteY0" fmla="*/ 0 h 48733"/>
                  <a:gd name="connsiteX1" fmla="*/ 448913 w 484632"/>
                  <a:gd name="connsiteY1" fmla="*/ 3014 h 48733"/>
                  <a:gd name="connsiteX2" fmla="*/ 484632 w 484632"/>
                  <a:gd name="connsiteY2" fmla="*/ 48733 h 48733"/>
                  <a:gd name="connsiteX3" fmla="*/ 0 w 484632"/>
                  <a:gd name="connsiteY3" fmla="*/ 48733 h 48733"/>
                  <a:gd name="connsiteX4" fmla="*/ 0 w 484632"/>
                  <a:gd name="connsiteY4" fmla="*/ 0 h 48733"/>
                  <a:gd name="connsiteX0" fmla="*/ 0 w 485848"/>
                  <a:gd name="connsiteY0" fmla="*/ 0 h 52752"/>
                  <a:gd name="connsiteX1" fmla="*/ 450129 w 485848"/>
                  <a:gd name="connsiteY1" fmla="*/ 7033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  <a:gd name="connsiteX0" fmla="*/ 0 w 485848"/>
                  <a:gd name="connsiteY0" fmla="*/ 0 h 52752"/>
                  <a:gd name="connsiteX1" fmla="*/ 469965 w 485848"/>
                  <a:gd name="connsiteY1" fmla="*/ 3265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848" h="52752">
                    <a:moveTo>
                      <a:pt x="0" y="0"/>
                    </a:moveTo>
                    <a:lnTo>
                      <a:pt x="469965" y="3265"/>
                    </a:lnTo>
                    <a:lnTo>
                      <a:pt x="485848" y="52752"/>
                    </a:lnTo>
                    <a:lnTo>
                      <a:pt x="1216" y="52752"/>
                    </a:lnTo>
                    <a:cubicBezTo>
                      <a:pt x="811" y="35168"/>
                      <a:pt x="405" y="17584"/>
                      <a:pt x="0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 w="635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782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EBF839C-7FE3-46CA-9753-1B1FCC7AB3AA}"/>
                  </a:ext>
                </a:extLst>
              </p:cNvPr>
              <p:cNvGrpSpPr/>
              <p:nvPr userDrawn="1"/>
            </p:nvGrpSpPr>
            <p:grpSpPr>
              <a:xfrm>
                <a:off x="5120481" y="994341"/>
                <a:ext cx="2861072" cy="4278953"/>
                <a:chOff x="38056887" y="3186057"/>
                <a:chExt cx="603100" cy="901982"/>
              </a:xfrm>
            </p:grpSpPr>
            <p:sp>
              <p:nvSpPr>
                <p:cNvPr id="33" name="Freeform 10">
                  <a:extLst>
                    <a:ext uri="{FF2B5EF4-FFF2-40B4-BE49-F238E27FC236}">
                      <a16:creationId xmlns:a16="http://schemas.microsoft.com/office/drawing/2014/main" id="{68752C36-A713-47D5-925E-B6CB77B4D208}"/>
                    </a:ext>
                  </a:extLst>
                </p:cNvPr>
                <p:cNvSpPr/>
                <p:nvPr/>
              </p:nvSpPr>
              <p:spPr>
                <a:xfrm>
                  <a:off x="38056887" y="3340835"/>
                  <a:ext cx="533717" cy="704507"/>
                </a:xfrm>
                <a:custGeom>
                  <a:avLst/>
                  <a:gdLst>
                    <a:gd name="connsiteX0" fmla="*/ 406400 w 1451429"/>
                    <a:gd name="connsiteY0" fmla="*/ 1654629 h 1915886"/>
                    <a:gd name="connsiteX1" fmla="*/ 1364343 w 1451429"/>
                    <a:gd name="connsiteY1" fmla="*/ 1669143 h 1915886"/>
                    <a:gd name="connsiteX2" fmla="*/ 1451429 w 1451429"/>
                    <a:gd name="connsiteY2" fmla="*/ 1915886 h 1915886"/>
                    <a:gd name="connsiteX3" fmla="*/ 0 w 1451429"/>
                    <a:gd name="connsiteY3" fmla="*/ 1901372 h 1915886"/>
                    <a:gd name="connsiteX4" fmla="*/ 812800 w 1451429"/>
                    <a:gd name="connsiteY4" fmla="*/ 0 h 1915886"/>
                    <a:gd name="connsiteX5" fmla="*/ 914400 w 1451429"/>
                    <a:gd name="connsiteY5" fmla="*/ 348343 h 1915886"/>
                    <a:gd name="connsiteX6" fmla="*/ 406400 w 1451429"/>
                    <a:gd name="connsiteY6" fmla="*/ 1654629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429" h="1915886">
                      <a:moveTo>
                        <a:pt x="406400" y="1654629"/>
                      </a:moveTo>
                      <a:lnTo>
                        <a:pt x="1364343" y="1669143"/>
                      </a:lnTo>
                      <a:lnTo>
                        <a:pt x="1451429" y="1915886"/>
                      </a:lnTo>
                      <a:lnTo>
                        <a:pt x="0" y="1901372"/>
                      </a:lnTo>
                      <a:lnTo>
                        <a:pt x="812800" y="0"/>
                      </a:lnTo>
                      <a:lnTo>
                        <a:pt x="914400" y="348343"/>
                      </a:lnTo>
                      <a:lnTo>
                        <a:pt x="406400" y="1654629"/>
                      </a:lnTo>
                      <a:close/>
                    </a:path>
                  </a:pathLst>
                </a:custGeom>
                <a:solidFill>
                  <a:srgbClr val="216C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Freeform 11">
                  <a:extLst>
                    <a:ext uri="{FF2B5EF4-FFF2-40B4-BE49-F238E27FC236}">
                      <a16:creationId xmlns:a16="http://schemas.microsoft.com/office/drawing/2014/main" id="{E2B0347B-1377-48B4-9FE0-6657C5DAB7E1}"/>
                    </a:ext>
                  </a:extLst>
                </p:cNvPr>
                <p:cNvSpPr/>
                <p:nvPr/>
              </p:nvSpPr>
              <p:spPr>
                <a:xfrm>
                  <a:off x="38318408" y="3186057"/>
                  <a:ext cx="341579" cy="901982"/>
                </a:xfrm>
                <a:custGeom>
                  <a:avLst/>
                  <a:gdLst>
                    <a:gd name="connsiteX0" fmla="*/ 0 w 928914"/>
                    <a:gd name="connsiteY0" fmla="*/ 29029 h 2452914"/>
                    <a:gd name="connsiteX1" fmla="*/ 928914 w 928914"/>
                    <a:gd name="connsiteY1" fmla="*/ 2452914 h 2452914"/>
                    <a:gd name="connsiteX2" fmla="*/ 522514 w 928914"/>
                    <a:gd name="connsiteY2" fmla="*/ 0 h 2452914"/>
                    <a:gd name="connsiteX3" fmla="*/ 0 w 928914"/>
                    <a:gd name="connsiteY3" fmla="*/ 29029 h 245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8914" h="2452914">
                      <a:moveTo>
                        <a:pt x="0" y="29029"/>
                      </a:moveTo>
                      <a:lnTo>
                        <a:pt x="928914" y="2452914"/>
                      </a:lnTo>
                      <a:lnTo>
                        <a:pt x="522514" y="0"/>
                      </a:lnTo>
                      <a:lnTo>
                        <a:pt x="0" y="29029"/>
                      </a:lnTo>
                      <a:close/>
                    </a:path>
                  </a:pathLst>
                </a:custGeom>
                <a:solidFill>
                  <a:srgbClr val="39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pic>
        <p:nvPicPr>
          <p:cNvPr id="17" name="Picture 6" descr="Huggies Logo">
            <a:extLst>
              <a:ext uri="{FF2B5EF4-FFF2-40B4-BE49-F238E27FC236}">
                <a16:creationId xmlns:a16="http://schemas.microsoft.com/office/drawing/2014/main" id="{8B25D6E1-17F7-4FD3-8EFB-708D0DD3E2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59" y="236634"/>
            <a:ext cx="1044175" cy="62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77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F6BE-90FB-99F6-5C58-237EC94FD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47ABA-12A5-4F8F-2912-012B53D77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2D4E2-2EB6-E7BA-14E0-F7B78B15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8028-59FC-46BC-8435-3A47DAD5C8FB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B381A-0678-C91F-E3BF-8A2AAEA9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07D5-9499-74CC-5EE0-81D1C0BFA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4A0D-40A2-44D0-8C62-084B7764A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1818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E1914A-FB57-45D8-B4EA-24856714421A}"/>
              </a:ext>
            </a:extLst>
          </p:cNvPr>
          <p:cNvSpPr/>
          <p:nvPr userDrawn="1"/>
        </p:nvSpPr>
        <p:spPr>
          <a:xfrm>
            <a:off x="1" y="0"/>
            <a:ext cx="12192000" cy="110038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1C3D8C-02B6-4230-8F2C-4A9C7B3F7F33}"/>
              </a:ext>
            </a:extLst>
          </p:cNvPr>
          <p:cNvSpPr/>
          <p:nvPr userDrawn="1"/>
        </p:nvSpPr>
        <p:spPr>
          <a:xfrm>
            <a:off x="-1" y="6597136"/>
            <a:ext cx="12192000" cy="260864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b="0">
              <a:solidFill>
                <a:srgbClr val="ED1C2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9141" y="6602669"/>
            <a:ext cx="581906" cy="365125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rgbClr val="ED1C24"/>
                </a:solidFill>
              </a:defRPr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08378" y="164815"/>
            <a:ext cx="9710961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772" b="1">
                <a:solidFill>
                  <a:srgbClr val="ED1C2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6F83D20-4F50-4713-9AD7-08B4A11C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538" y="6602669"/>
            <a:ext cx="3409395" cy="255332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rgbClr val="ED1C24"/>
                </a:solidFill>
              </a:defRPr>
            </a:lvl1pPr>
          </a:lstStyle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7631B4-031E-4E9C-904A-FDAA77D8772D}"/>
              </a:ext>
            </a:extLst>
          </p:cNvPr>
          <p:cNvGrpSpPr/>
          <p:nvPr userDrawn="1"/>
        </p:nvGrpSpPr>
        <p:grpSpPr>
          <a:xfrm>
            <a:off x="11085327" y="137748"/>
            <a:ext cx="1087187" cy="883335"/>
            <a:chOff x="10977375" y="137745"/>
            <a:chExt cx="1166440" cy="957326"/>
          </a:xfrm>
        </p:grpSpPr>
        <p:pic>
          <p:nvPicPr>
            <p:cNvPr id="18" name="Picture 2" descr="\\SONY\Users\Nivas\Desktop\analytic-edge\logo.png">
              <a:extLst>
                <a:ext uri="{FF2B5EF4-FFF2-40B4-BE49-F238E27FC236}">
                  <a16:creationId xmlns:a16="http://schemas.microsoft.com/office/drawing/2014/main" id="{BCF27C50-DEA2-424A-9413-590FF176E7E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447"/>
            <a:stretch/>
          </p:blipFill>
          <p:spPr bwMode="auto">
            <a:xfrm>
              <a:off x="10977375" y="1017501"/>
              <a:ext cx="1166440" cy="7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520A3F-0138-4D2A-A1D1-EB55C3757CD1}"/>
                </a:ext>
              </a:extLst>
            </p:cNvPr>
            <p:cNvGrpSpPr/>
            <p:nvPr userDrawn="1"/>
          </p:nvGrpSpPr>
          <p:grpSpPr>
            <a:xfrm>
              <a:off x="11237063" y="137745"/>
              <a:ext cx="564483" cy="844228"/>
              <a:chOff x="5120481" y="994341"/>
              <a:chExt cx="2861072" cy="4278953"/>
            </a:xfrm>
          </p:grpSpPr>
          <p:sp>
            <p:nvSpPr>
              <p:cNvPr id="31" name="Rectangle 1">
                <a:extLst>
                  <a:ext uri="{FF2B5EF4-FFF2-40B4-BE49-F238E27FC236}">
                    <a16:creationId xmlns:a16="http://schemas.microsoft.com/office/drawing/2014/main" id="{A93A369D-10FE-4FAB-94CC-569AF6E4219F}"/>
                  </a:ext>
                </a:extLst>
              </p:cNvPr>
              <p:cNvSpPr/>
              <p:nvPr userDrawn="1"/>
            </p:nvSpPr>
            <p:spPr>
              <a:xfrm>
                <a:off x="5120482" y="5045175"/>
                <a:ext cx="2505868" cy="166679"/>
              </a:xfrm>
              <a:custGeom>
                <a:avLst/>
                <a:gdLst>
                  <a:gd name="connsiteX0" fmla="*/ 0 w 484632"/>
                  <a:gd name="connsiteY0" fmla="*/ 0 h 45719"/>
                  <a:gd name="connsiteX1" fmla="*/ 484632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4151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391763 w 484632"/>
                  <a:gd name="connsiteY1" fmla="*/ 14287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8913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52753"/>
                  <a:gd name="connsiteX1" fmla="*/ 448913 w 484632"/>
                  <a:gd name="connsiteY1" fmla="*/ 7034 h 52753"/>
                  <a:gd name="connsiteX2" fmla="*/ 484632 w 484632"/>
                  <a:gd name="connsiteY2" fmla="*/ 52753 h 52753"/>
                  <a:gd name="connsiteX3" fmla="*/ 0 w 484632"/>
                  <a:gd name="connsiteY3" fmla="*/ 52753 h 52753"/>
                  <a:gd name="connsiteX4" fmla="*/ 0 w 484632"/>
                  <a:gd name="connsiteY4" fmla="*/ 0 h 52753"/>
                  <a:gd name="connsiteX0" fmla="*/ 0 w 484632"/>
                  <a:gd name="connsiteY0" fmla="*/ 0 h 51748"/>
                  <a:gd name="connsiteX1" fmla="*/ 448913 w 484632"/>
                  <a:gd name="connsiteY1" fmla="*/ 6029 h 51748"/>
                  <a:gd name="connsiteX2" fmla="*/ 484632 w 484632"/>
                  <a:gd name="connsiteY2" fmla="*/ 51748 h 51748"/>
                  <a:gd name="connsiteX3" fmla="*/ 0 w 484632"/>
                  <a:gd name="connsiteY3" fmla="*/ 51748 h 51748"/>
                  <a:gd name="connsiteX4" fmla="*/ 0 w 484632"/>
                  <a:gd name="connsiteY4" fmla="*/ 0 h 51748"/>
                  <a:gd name="connsiteX0" fmla="*/ 0 w 484632"/>
                  <a:gd name="connsiteY0" fmla="*/ 0 h 48733"/>
                  <a:gd name="connsiteX1" fmla="*/ 448913 w 484632"/>
                  <a:gd name="connsiteY1" fmla="*/ 3014 h 48733"/>
                  <a:gd name="connsiteX2" fmla="*/ 484632 w 484632"/>
                  <a:gd name="connsiteY2" fmla="*/ 48733 h 48733"/>
                  <a:gd name="connsiteX3" fmla="*/ 0 w 484632"/>
                  <a:gd name="connsiteY3" fmla="*/ 48733 h 48733"/>
                  <a:gd name="connsiteX4" fmla="*/ 0 w 484632"/>
                  <a:gd name="connsiteY4" fmla="*/ 0 h 48733"/>
                  <a:gd name="connsiteX0" fmla="*/ 0 w 485848"/>
                  <a:gd name="connsiteY0" fmla="*/ 0 h 52752"/>
                  <a:gd name="connsiteX1" fmla="*/ 450129 w 485848"/>
                  <a:gd name="connsiteY1" fmla="*/ 7033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  <a:gd name="connsiteX0" fmla="*/ 0 w 485848"/>
                  <a:gd name="connsiteY0" fmla="*/ 0 h 52752"/>
                  <a:gd name="connsiteX1" fmla="*/ 469965 w 485848"/>
                  <a:gd name="connsiteY1" fmla="*/ 3265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848" h="52752">
                    <a:moveTo>
                      <a:pt x="0" y="0"/>
                    </a:moveTo>
                    <a:lnTo>
                      <a:pt x="469965" y="3265"/>
                    </a:lnTo>
                    <a:lnTo>
                      <a:pt x="485848" y="52752"/>
                    </a:lnTo>
                    <a:lnTo>
                      <a:pt x="1216" y="52752"/>
                    </a:lnTo>
                    <a:cubicBezTo>
                      <a:pt x="811" y="35168"/>
                      <a:pt x="405" y="17584"/>
                      <a:pt x="0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 w="635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782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EBF839C-7FE3-46CA-9753-1B1FCC7AB3AA}"/>
                  </a:ext>
                </a:extLst>
              </p:cNvPr>
              <p:cNvGrpSpPr/>
              <p:nvPr userDrawn="1"/>
            </p:nvGrpSpPr>
            <p:grpSpPr>
              <a:xfrm>
                <a:off x="5120481" y="994341"/>
                <a:ext cx="2861072" cy="4278953"/>
                <a:chOff x="38056887" y="3186057"/>
                <a:chExt cx="603100" cy="901982"/>
              </a:xfrm>
            </p:grpSpPr>
            <p:sp>
              <p:nvSpPr>
                <p:cNvPr id="33" name="Freeform 10">
                  <a:extLst>
                    <a:ext uri="{FF2B5EF4-FFF2-40B4-BE49-F238E27FC236}">
                      <a16:creationId xmlns:a16="http://schemas.microsoft.com/office/drawing/2014/main" id="{68752C36-A713-47D5-925E-B6CB77B4D208}"/>
                    </a:ext>
                  </a:extLst>
                </p:cNvPr>
                <p:cNvSpPr/>
                <p:nvPr/>
              </p:nvSpPr>
              <p:spPr>
                <a:xfrm>
                  <a:off x="38056887" y="3340835"/>
                  <a:ext cx="533717" cy="704507"/>
                </a:xfrm>
                <a:custGeom>
                  <a:avLst/>
                  <a:gdLst>
                    <a:gd name="connsiteX0" fmla="*/ 406400 w 1451429"/>
                    <a:gd name="connsiteY0" fmla="*/ 1654629 h 1915886"/>
                    <a:gd name="connsiteX1" fmla="*/ 1364343 w 1451429"/>
                    <a:gd name="connsiteY1" fmla="*/ 1669143 h 1915886"/>
                    <a:gd name="connsiteX2" fmla="*/ 1451429 w 1451429"/>
                    <a:gd name="connsiteY2" fmla="*/ 1915886 h 1915886"/>
                    <a:gd name="connsiteX3" fmla="*/ 0 w 1451429"/>
                    <a:gd name="connsiteY3" fmla="*/ 1901372 h 1915886"/>
                    <a:gd name="connsiteX4" fmla="*/ 812800 w 1451429"/>
                    <a:gd name="connsiteY4" fmla="*/ 0 h 1915886"/>
                    <a:gd name="connsiteX5" fmla="*/ 914400 w 1451429"/>
                    <a:gd name="connsiteY5" fmla="*/ 348343 h 1915886"/>
                    <a:gd name="connsiteX6" fmla="*/ 406400 w 1451429"/>
                    <a:gd name="connsiteY6" fmla="*/ 1654629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429" h="1915886">
                      <a:moveTo>
                        <a:pt x="406400" y="1654629"/>
                      </a:moveTo>
                      <a:lnTo>
                        <a:pt x="1364343" y="1669143"/>
                      </a:lnTo>
                      <a:lnTo>
                        <a:pt x="1451429" y="1915886"/>
                      </a:lnTo>
                      <a:lnTo>
                        <a:pt x="0" y="1901372"/>
                      </a:lnTo>
                      <a:lnTo>
                        <a:pt x="812800" y="0"/>
                      </a:lnTo>
                      <a:lnTo>
                        <a:pt x="914400" y="348343"/>
                      </a:lnTo>
                      <a:lnTo>
                        <a:pt x="406400" y="1654629"/>
                      </a:lnTo>
                      <a:close/>
                    </a:path>
                  </a:pathLst>
                </a:custGeom>
                <a:solidFill>
                  <a:srgbClr val="216C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Freeform 11">
                  <a:extLst>
                    <a:ext uri="{FF2B5EF4-FFF2-40B4-BE49-F238E27FC236}">
                      <a16:creationId xmlns:a16="http://schemas.microsoft.com/office/drawing/2014/main" id="{E2B0347B-1377-48B4-9FE0-6657C5DAB7E1}"/>
                    </a:ext>
                  </a:extLst>
                </p:cNvPr>
                <p:cNvSpPr/>
                <p:nvPr/>
              </p:nvSpPr>
              <p:spPr>
                <a:xfrm>
                  <a:off x="38318408" y="3186057"/>
                  <a:ext cx="341579" cy="901982"/>
                </a:xfrm>
                <a:custGeom>
                  <a:avLst/>
                  <a:gdLst>
                    <a:gd name="connsiteX0" fmla="*/ 0 w 928914"/>
                    <a:gd name="connsiteY0" fmla="*/ 29029 h 2452914"/>
                    <a:gd name="connsiteX1" fmla="*/ 928914 w 928914"/>
                    <a:gd name="connsiteY1" fmla="*/ 2452914 h 2452914"/>
                    <a:gd name="connsiteX2" fmla="*/ 522514 w 928914"/>
                    <a:gd name="connsiteY2" fmla="*/ 0 h 2452914"/>
                    <a:gd name="connsiteX3" fmla="*/ 0 w 928914"/>
                    <a:gd name="connsiteY3" fmla="*/ 29029 h 245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8914" h="2452914">
                      <a:moveTo>
                        <a:pt x="0" y="29029"/>
                      </a:moveTo>
                      <a:lnTo>
                        <a:pt x="928914" y="2452914"/>
                      </a:lnTo>
                      <a:lnTo>
                        <a:pt x="522514" y="0"/>
                      </a:lnTo>
                      <a:lnTo>
                        <a:pt x="0" y="29029"/>
                      </a:lnTo>
                      <a:close/>
                    </a:path>
                  </a:pathLst>
                </a:custGeom>
                <a:solidFill>
                  <a:srgbClr val="39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pic>
        <p:nvPicPr>
          <p:cNvPr id="17" name="Picture 6" descr="Huggies Logo">
            <a:extLst>
              <a:ext uri="{FF2B5EF4-FFF2-40B4-BE49-F238E27FC236}">
                <a16:creationId xmlns:a16="http://schemas.microsoft.com/office/drawing/2014/main" id="{8B25D6E1-17F7-4FD3-8EFB-708D0DD3E2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59" y="236634"/>
            <a:ext cx="1044175" cy="62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6833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E1914A-FB57-45D8-B4EA-24856714421A}"/>
              </a:ext>
            </a:extLst>
          </p:cNvPr>
          <p:cNvSpPr/>
          <p:nvPr userDrawn="1"/>
        </p:nvSpPr>
        <p:spPr>
          <a:xfrm>
            <a:off x="1" y="0"/>
            <a:ext cx="12192000" cy="110038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1C3D8C-02B6-4230-8F2C-4A9C7B3F7F33}"/>
              </a:ext>
            </a:extLst>
          </p:cNvPr>
          <p:cNvSpPr/>
          <p:nvPr userDrawn="1"/>
        </p:nvSpPr>
        <p:spPr>
          <a:xfrm>
            <a:off x="-1" y="6597136"/>
            <a:ext cx="12192000" cy="260864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b="0">
              <a:solidFill>
                <a:srgbClr val="ED1C2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9141" y="6602669"/>
            <a:ext cx="581906" cy="365125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rgbClr val="ED1C24"/>
                </a:solidFill>
              </a:defRPr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08378" y="164815"/>
            <a:ext cx="9710961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772" b="1">
                <a:solidFill>
                  <a:srgbClr val="ED1C2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6F83D20-4F50-4713-9AD7-08B4A11C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538" y="6602669"/>
            <a:ext cx="3409395" cy="255332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rgbClr val="ED1C24"/>
                </a:solidFill>
              </a:defRPr>
            </a:lvl1pPr>
          </a:lstStyle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7631B4-031E-4E9C-904A-FDAA77D8772D}"/>
              </a:ext>
            </a:extLst>
          </p:cNvPr>
          <p:cNvGrpSpPr/>
          <p:nvPr userDrawn="1"/>
        </p:nvGrpSpPr>
        <p:grpSpPr>
          <a:xfrm>
            <a:off x="11085327" y="137748"/>
            <a:ext cx="1087187" cy="883335"/>
            <a:chOff x="10977375" y="137745"/>
            <a:chExt cx="1166440" cy="957326"/>
          </a:xfrm>
        </p:grpSpPr>
        <p:pic>
          <p:nvPicPr>
            <p:cNvPr id="18" name="Picture 2" descr="\\SONY\Users\Nivas\Desktop\analytic-edge\logo.png">
              <a:extLst>
                <a:ext uri="{FF2B5EF4-FFF2-40B4-BE49-F238E27FC236}">
                  <a16:creationId xmlns:a16="http://schemas.microsoft.com/office/drawing/2014/main" id="{BCF27C50-DEA2-424A-9413-590FF176E7E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447"/>
            <a:stretch/>
          </p:blipFill>
          <p:spPr bwMode="auto">
            <a:xfrm>
              <a:off x="10977375" y="1017501"/>
              <a:ext cx="1166440" cy="7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520A3F-0138-4D2A-A1D1-EB55C3757CD1}"/>
                </a:ext>
              </a:extLst>
            </p:cNvPr>
            <p:cNvGrpSpPr/>
            <p:nvPr userDrawn="1"/>
          </p:nvGrpSpPr>
          <p:grpSpPr>
            <a:xfrm>
              <a:off x="11237063" y="137745"/>
              <a:ext cx="564483" cy="844228"/>
              <a:chOff x="5120481" y="994341"/>
              <a:chExt cx="2861072" cy="4278953"/>
            </a:xfrm>
          </p:grpSpPr>
          <p:sp>
            <p:nvSpPr>
              <p:cNvPr id="31" name="Rectangle 1">
                <a:extLst>
                  <a:ext uri="{FF2B5EF4-FFF2-40B4-BE49-F238E27FC236}">
                    <a16:creationId xmlns:a16="http://schemas.microsoft.com/office/drawing/2014/main" id="{A93A369D-10FE-4FAB-94CC-569AF6E4219F}"/>
                  </a:ext>
                </a:extLst>
              </p:cNvPr>
              <p:cNvSpPr/>
              <p:nvPr userDrawn="1"/>
            </p:nvSpPr>
            <p:spPr>
              <a:xfrm>
                <a:off x="5120482" y="5045175"/>
                <a:ext cx="2505868" cy="166679"/>
              </a:xfrm>
              <a:custGeom>
                <a:avLst/>
                <a:gdLst>
                  <a:gd name="connsiteX0" fmla="*/ 0 w 484632"/>
                  <a:gd name="connsiteY0" fmla="*/ 0 h 45719"/>
                  <a:gd name="connsiteX1" fmla="*/ 484632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4151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391763 w 484632"/>
                  <a:gd name="connsiteY1" fmla="*/ 14287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8913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52753"/>
                  <a:gd name="connsiteX1" fmla="*/ 448913 w 484632"/>
                  <a:gd name="connsiteY1" fmla="*/ 7034 h 52753"/>
                  <a:gd name="connsiteX2" fmla="*/ 484632 w 484632"/>
                  <a:gd name="connsiteY2" fmla="*/ 52753 h 52753"/>
                  <a:gd name="connsiteX3" fmla="*/ 0 w 484632"/>
                  <a:gd name="connsiteY3" fmla="*/ 52753 h 52753"/>
                  <a:gd name="connsiteX4" fmla="*/ 0 w 484632"/>
                  <a:gd name="connsiteY4" fmla="*/ 0 h 52753"/>
                  <a:gd name="connsiteX0" fmla="*/ 0 w 484632"/>
                  <a:gd name="connsiteY0" fmla="*/ 0 h 51748"/>
                  <a:gd name="connsiteX1" fmla="*/ 448913 w 484632"/>
                  <a:gd name="connsiteY1" fmla="*/ 6029 h 51748"/>
                  <a:gd name="connsiteX2" fmla="*/ 484632 w 484632"/>
                  <a:gd name="connsiteY2" fmla="*/ 51748 h 51748"/>
                  <a:gd name="connsiteX3" fmla="*/ 0 w 484632"/>
                  <a:gd name="connsiteY3" fmla="*/ 51748 h 51748"/>
                  <a:gd name="connsiteX4" fmla="*/ 0 w 484632"/>
                  <a:gd name="connsiteY4" fmla="*/ 0 h 51748"/>
                  <a:gd name="connsiteX0" fmla="*/ 0 w 484632"/>
                  <a:gd name="connsiteY0" fmla="*/ 0 h 48733"/>
                  <a:gd name="connsiteX1" fmla="*/ 448913 w 484632"/>
                  <a:gd name="connsiteY1" fmla="*/ 3014 h 48733"/>
                  <a:gd name="connsiteX2" fmla="*/ 484632 w 484632"/>
                  <a:gd name="connsiteY2" fmla="*/ 48733 h 48733"/>
                  <a:gd name="connsiteX3" fmla="*/ 0 w 484632"/>
                  <a:gd name="connsiteY3" fmla="*/ 48733 h 48733"/>
                  <a:gd name="connsiteX4" fmla="*/ 0 w 484632"/>
                  <a:gd name="connsiteY4" fmla="*/ 0 h 48733"/>
                  <a:gd name="connsiteX0" fmla="*/ 0 w 485848"/>
                  <a:gd name="connsiteY0" fmla="*/ 0 h 52752"/>
                  <a:gd name="connsiteX1" fmla="*/ 450129 w 485848"/>
                  <a:gd name="connsiteY1" fmla="*/ 7033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  <a:gd name="connsiteX0" fmla="*/ 0 w 485848"/>
                  <a:gd name="connsiteY0" fmla="*/ 0 h 52752"/>
                  <a:gd name="connsiteX1" fmla="*/ 469965 w 485848"/>
                  <a:gd name="connsiteY1" fmla="*/ 3265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848" h="52752">
                    <a:moveTo>
                      <a:pt x="0" y="0"/>
                    </a:moveTo>
                    <a:lnTo>
                      <a:pt x="469965" y="3265"/>
                    </a:lnTo>
                    <a:lnTo>
                      <a:pt x="485848" y="52752"/>
                    </a:lnTo>
                    <a:lnTo>
                      <a:pt x="1216" y="52752"/>
                    </a:lnTo>
                    <a:cubicBezTo>
                      <a:pt x="811" y="35168"/>
                      <a:pt x="405" y="17584"/>
                      <a:pt x="0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 w="635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782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EBF839C-7FE3-46CA-9753-1B1FCC7AB3AA}"/>
                  </a:ext>
                </a:extLst>
              </p:cNvPr>
              <p:cNvGrpSpPr/>
              <p:nvPr userDrawn="1"/>
            </p:nvGrpSpPr>
            <p:grpSpPr>
              <a:xfrm>
                <a:off x="5120481" y="994341"/>
                <a:ext cx="2861072" cy="4278953"/>
                <a:chOff x="38056887" y="3186057"/>
                <a:chExt cx="603100" cy="901982"/>
              </a:xfrm>
            </p:grpSpPr>
            <p:sp>
              <p:nvSpPr>
                <p:cNvPr id="33" name="Freeform 10">
                  <a:extLst>
                    <a:ext uri="{FF2B5EF4-FFF2-40B4-BE49-F238E27FC236}">
                      <a16:creationId xmlns:a16="http://schemas.microsoft.com/office/drawing/2014/main" id="{68752C36-A713-47D5-925E-B6CB77B4D208}"/>
                    </a:ext>
                  </a:extLst>
                </p:cNvPr>
                <p:cNvSpPr/>
                <p:nvPr/>
              </p:nvSpPr>
              <p:spPr>
                <a:xfrm>
                  <a:off x="38056887" y="3340835"/>
                  <a:ext cx="533717" cy="704507"/>
                </a:xfrm>
                <a:custGeom>
                  <a:avLst/>
                  <a:gdLst>
                    <a:gd name="connsiteX0" fmla="*/ 406400 w 1451429"/>
                    <a:gd name="connsiteY0" fmla="*/ 1654629 h 1915886"/>
                    <a:gd name="connsiteX1" fmla="*/ 1364343 w 1451429"/>
                    <a:gd name="connsiteY1" fmla="*/ 1669143 h 1915886"/>
                    <a:gd name="connsiteX2" fmla="*/ 1451429 w 1451429"/>
                    <a:gd name="connsiteY2" fmla="*/ 1915886 h 1915886"/>
                    <a:gd name="connsiteX3" fmla="*/ 0 w 1451429"/>
                    <a:gd name="connsiteY3" fmla="*/ 1901372 h 1915886"/>
                    <a:gd name="connsiteX4" fmla="*/ 812800 w 1451429"/>
                    <a:gd name="connsiteY4" fmla="*/ 0 h 1915886"/>
                    <a:gd name="connsiteX5" fmla="*/ 914400 w 1451429"/>
                    <a:gd name="connsiteY5" fmla="*/ 348343 h 1915886"/>
                    <a:gd name="connsiteX6" fmla="*/ 406400 w 1451429"/>
                    <a:gd name="connsiteY6" fmla="*/ 1654629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429" h="1915886">
                      <a:moveTo>
                        <a:pt x="406400" y="1654629"/>
                      </a:moveTo>
                      <a:lnTo>
                        <a:pt x="1364343" y="1669143"/>
                      </a:lnTo>
                      <a:lnTo>
                        <a:pt x="1451429" y="1915886"/>
                      </a:lnTo>
                      <a:lnTo>
                        <a:pt x="0" y="1901372"/>
                      </a:lnTo>
                      <a:lnTo>
                        <a:pt x="812800" y="0"/>
                      </a:lnTo>
                      <a:lnTo>
                        <a:pt x="914400" y="348343"/>
                      </a:lnTo>
                      <a:lnTo>
                        <a:pt x="406400" y="1654629"/>
                      </a:lnTo>
                      <a:close/>
                    </a:path>
                  </a:pathLst>
                </a:custGeom>
                <a:solidFill>
                  <a:srgbClr val="216C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Freeform 11">
                  <a:extLst>
                    <a:ext uri="{FF2B5EF4-FFF2-40B4-BE49-F238E27FC236}">
                      <a16:creationId xmlns:a16="http://schemas.microsoft.com/office/drawing/2014/main" id="{E2B0347B-1377-48B4-9FE0-6657C5DAB7E1}"/>
                    </a:ext>
                  </a:extLst>
                </p:cNvPr>
                <p:cNvSpPr/>
                <p:nvPr/>
              </p:nvSpPr>
              <p:spPr>
                <a:xfrm>
                  <a:off x="38318408" y="3186057"/>
                  <a:ext cx="341579" cy="901982"/>
                </a:xfrm>
                <a:custGeom>
                  <a:avLst/>
                  <a:gdLst>
                    <a:gd name="connsiteX0" fmla="*/ 0 w 928914"/>
                    <a:gd name="connsiteY0" fmla="*/ 29029 h 2452914"/>
                    <a:gd name="connsiteX1" fmla="*/ 928914 w 928914"/>
                    <a:gd name="connsiteY1" fmla="*/ 2452914 h 2452914"/>
                    <a:gd name="connsiteX2" fmla="*/ 522514 w 928914"/>
                    <a:gd name="connsiteY2" fmla="*/ 0 h 2452914"/>
                    <a:gd name="connsiteX3" fmla="*/ 0 w 928914"/>
                    <a:gd name="connsiteY3" fmla="*/ 29029 h 245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8914" h="2452914">
                      <a:moveTo>
                        <a:pt x="0" y="29029"/>
                      </a:moveTo>
                      <a:lnTo>
                        <a:pt x="928914" y="2452914"/>
                      </a:lnTo>
                      <a:lnTo>
                        <a:pt x="522514" y="0"/>
                      </a:lnTo>
                      <a:lnTo>
                        <a:pt x="0" y="29029"/>
                      </a:lnTo>
                      <a:close/>
                    </a:path>
                  </a:pathLst>
                </a:custGeom>
                <a:solidFill>
                  <a:srgbClr val="39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pic>
        <p:nvPicPr>
          <p:cNvPr id="17" name="Picture 6" descr="Huggies Logo">
            <a:extLst>
              <a:ext uri="{FF2B5EF4-FFF2-40B4-BE49-F238E27FC236}">
                <a16:creationId xmlns:a16="http://schemas.microsoft.com/office/drawing/2014/main" id="{8B25D6E1-17F7-4FD3-8EFB-708D0DD3E2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59" y="236634"/>
            <a:ext cx="1044175" cy="62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1057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E1914A-FB57-45D8-B4EA-24856714421A}"/>
              </a:ext>
            </a:extLst>
          </p:cNvPr>
          <p:cNvSpPr/>
          <p:nvPr userDrawn="1"/>
        </p:nvSpPr>
        <p:spPr>
          <a:xfrm>
            <a:off x="1" y="0"/>
            <a:ext cx="12192000" cy="110038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1C3D8C-02B6-4230-8F2C-4A9C7B3F7F33}"/>
              </a:ext>
            </a:extLst>
          </p:cNvPr>
          <p:cNvSpPr/>
          <p:nvPr userDrawn="1"/>
        </p:nvSpPr>
        <p:spPr>
          <a:xfrm>
            <a:off x="-1" y="6597136"/>
            <a:ext cx="12192000" cy="260864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b="0">
              <a:solidFill>
                <a:srgbClr val="ED1C2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9141" y="6602669"/>
            <a:ext cx="581906" cy="365125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rgbClr val="ED1C24"/>
                </a:solidFill>
              </a:defRPr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08378" y="164815"/>
            <a:ext cx="9710961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772" b="1">
                <a:solidFill>
                  <a:srgbClr val="ED1C2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6F83D20-4F50-4713-9AD7-08B4A11C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538" y="6602669"/>
            <a:ext cx="3409395" cy="255332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rgbClr val="ED1C24"/>
                </a:solidFill>
              </a:defRPr>
            </a:lvl1pPr>
          </a:lstStyle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7631B4-031E-4E9C-904A-FDAA77D8772D}"/>
              </a:ext>
            </a:extLst>
          </p:cNvPr>
          <p:cNvGrpSpPr/>
          <p:nvPr userDrawn="1"/>
        </p:nvGrpSpPr>
        <p:grpSpPr>
          <a:xfrm>
            <a:off x="11085327" y="137748"/>
            <a:ext cx="1087187" cy="883335"/>
            <a:chOff x="10977375" y="137745"/>
            <a:chExt cx="1166440" cy="957326"/>
          </a:xfrm>
        </p:grpSpPr>
        <p:pic>
          <p:nvPicPr>
            <p:cNvPr id="18" name="Picture 2" descr="\\SONY\Users\Nivas\Desktop\analytic-edge\logo.png">
              <a:extLst>
                <a:ext uri="{FF2B5EF4-FFF2-40B4-BE49-F238E27FC236}">
                  <a16:creationId xmlns:a16="http://schemas.microsoft.com/office/drawing/2014/main" id="{BCF27C50-DEA2-424A-9413-590FF176E7E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447"/>
            <a:stretch/>
          </p:blipFill>
          <p:spPr bwMode="auto">
            <a:xfrm>
              <a:off x="10977375" y="1017501"/>
              <a:ext cx="1166440" cy="7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520A3F-0138-4D2A-A1D1-EB55C3757CD1}"/>
                </a:ext>
              </a:extLst>
            </p:cNvPr>
            <p:cNvGrpSpPr/>
            <p:nvPr userDrawn="1"/>
          </p:nvGrpSpPr>
          <p:grpSpPr>
            <a:xfrm>
              <a:off x="11237063" y="137745"/>
              <a:ext cx="564483" cy="844228"/>
              <a:chOff x="5120481" y="994341"/>
              <a:chExt cx="2861072" cy="4278953"/>
            </a:xfrm>
          </p:grpSpPr>
          <p:sp>
            <p:nvSpPr>
              <p:cNvPr id="31" name="Rectangle 1">
                <a:extLst>
                  <a:ext uri="{FF2B5EF4-FFF2-40B4-BE49-F238E27FC236}">
                    <a16:creationId xmlns:a16="http://schemas.microsoft.com/office/drawing/2014/main" id="{A93A369D-10FE-4FAB-94CC-569AF6E4219F}"/>
                  </a:ext>
                </a:extLst>
              </p:cNvPr>
              <p:cNvSpPr/>
              <p:nvPr userDrawn="1"/>
            </p:nvSpPr>
            <p:spPr>
              <a:xfrm>
                <a:off x="5120482" y="5045175"/>
                <a:ext cx="2505868" cy="166679"/>
              </a:xfrm>
              <a:custGeom>
                <a:avLst/>
                <a:gdLst>
                  <a:gd name="connsiteX0" fmla="*/ 0 w 484632"/>
                  <a:gd name="connsiteY0" fmla="*/ 0 h 45719"/>
                  <a:gd name="connsiteX1" fmla="*/ 484632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4151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391763 w 484632"/>
                  <a:gd name="connsiteY1" fmla="*/ 14287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8913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52753"/>
                  <a:gd name="connsiteX1" fmla="*/ 448913 w 484632"/>
                  <a:gd name="connsiteY1" fmla="*/ 7034 h 52753"/>
                  <a:gd name="connsiteX2" fmla="*/ 484632 w 484632"/>
                  <a:gd name="connsiteY2" fmla="*/ 52753 h 52753"/>
                  <a:gd name="connsiteX3" fmla="*/ 0 w 484632"/>
                  <a:gd name="connsiteY3" fmla="*/ 52753 h 52753"/>
                  <a:gd name="connsiteX4" fmla="*/ 0 w 484632"/>
                  <a:gd name="connsiteY4" fmla="*/ 0 h 52753"/>
                  <a:gd name="connsiteX0" fmla="*/ 0 w 484632"/>
                  <a:gd name="connsiteY0" fmla="*/ 0 h 51748"/>
                  <a:gd name="connsiteX1" fmla="*/ 448913 w 484632"/>
                  <a:gd name="connsiteY1" fmla="*/ 6029 h 51748"/>
                  <a:gd name="connsiteX2" fmla="*/ 484632 w 484632"/>
                  <a:gd name="connsiteY2" fmla="*/ 51748 h 51748"/>
                  <a:gd name="connsiteX3" fmla="*/ 0 w 484632"/>
                  <a:gd name="connsiteY3" fmla="*/ 51748 h 51748"/>
                  <a:gd name="connsiteX4" fmla="*/ 0 w 484632"/>
                  <a:gd name="connsiteY4" fmla="*/ 0 h 51748"/>
                  <a:gd name="connsiteX0" fmla="*/ 0 w 484632"/>
                  <a:gd name="connsiteY0" fmla="*/ 0 h 48733"/>
                  <a:gd name="connsiteX1" fmla="*/ 448913 w 484632"/>
                  <a:gd name="connsiteY1" fmla="*/ 3014 h 48733"/>
                  <a:gd name="connsiteX2" fmla="*/ 484632 w 484632"/>
                  <a:gd name="connsiteY2" fmla="*/ 48733 h 48733"/>
                  <a:gd name="connsiteX3" fmla="*/ 0 w 484632"/>
                  <a:gd name="connsiteY3" fmla="*/ 48733 h 48733"/>
                  <a:gd name="connsiteX4" fmla="*/ 0 w 484632"/>
                  <a:gd name="connsiteY4" fmla="*/ 0 h 48733"/>
                  <a:gd name="connsiteX0" fmla="*/ 0 w 485848"/>
                  <a:gd name="connsiteY0" fmla="*/ 0 h 52752"/>
                  <a:gd name="connsiteX1" fmla="*/ 450129 w 485848"/>
                  <a:gd name="connsiteY1" fmla="*/ 7033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  <a:gd name="connsiteX0" fmla="*/ 0 w 485848"/>
                  <a:gd name="connsiteY0" fmla="*/ 0 h 52752"/>
                  <a:gd name="connsiteX1" fmla="*/ 469965 w 485848"/>
                  <a:gd name="connsiteY1" fmla="*/ 3265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848" h="52752">
                    <a:moveTo>
                      <a:pt x="0" y="0"/>
                    </a:moveTo>
                    <a:lnTo>
                      <a:pt x="469965" y="3265"/>
                    </a:lnTo>
                    <a:lnTo>
                      <a:pt x="485848" y="52752"/>
                    </a:lnTo>
                    <a:lnTo>
                      <a:pt x="1216" y="52752"/>
                    </a:lnTo>
                    <a:cubicBezTo>
                      <a:pt x="811" y="35168"/>
                      <a:pt x="405" y="17584"/>
                      <a:pt x="0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 w="635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782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EBF839C-7FE3-46CA-9753-1B1FCC7AB3AA}"/>
                  </a:ext>
                </a:extLst>
              </p:cNvPr>
              <p:cNvGrpSpPr/>
              <p:nvPr userDrawn="1"/>
            </p:nvGrpSpPr>
            <p:grpSpPr>
              <a:xfrm>
                <a:off x="5120481" y="994341"/>
                <a:ext cx="2861072" cy="4278953"/>
                <a:chOff x="38056887" y="3186057"/>
                <a:chExt cx="603100" cy="901982"/>
              </a:xfrm>
            </p:grpSpPr>
            <p:sp>
              <p:nvSpPr>
                <p:cNvPr id="33" name="Freeform 10">
                  <a:extLst>
                    <a:ext uri="{FF2B5EF4-FFF2-40B4-BE49-F238E27FC236}">
                      <a16:creationId xmlns:a16="http://schemas.microsoft.com/office/drawing/2014/main" id="{68752C36-A713-47D5-925E-B6CB77B4D208}"/>
                    </a:ext>
                  </a:extLst>
                </p:cNvPr>
                <p:cNvSpPr/>
                <p:nvPr/>
              </p:nvSpPr>
              <p:spPr>
                <a:xfrm>
                  <a:off x="38056887" y="3340835"/>
                  <a:ext cx="533717" cy="704507"/>
                </a:xfrm>
                <a:custGeom>
                  <a:avLst/>
                  <a:gdLst>
                    <a:gd name="connsiteX0" fmla="*/ 406400 w 1451429"/>
                    <a:gd name="connsiteY0" fmla="*/ 1654629 h 1915886"/>
                    <a:gd name="connsiteX1" fmla="*/ 1364343 w 1451429"/>
                    <a:gd name="connsiteY1" fmla="*/ 1669143 h 1915886"/>
                    <a:gd name="connsiteX2" fmla="*/ 1451429 w 1451429"/>
                    <a:gd name="connsiteY2" fmla="*/ 1915886 h 1915886"/>
                    <a:gd name="connsiteX3" fmla="*/ 0 w 1451429"/>
                    <a:gd name="connsiteY3" fmla="*/ 1901372 h 1915886"/>
                    <a:gd name="connsiteX4" fmla="*/ 812800 w 1451429"/>
                    <a:gd name="connsiteY4" fmla="*/ 0 h 1915886"/>
                    <a:gd name="connsiteX5" fmla="*/ 914400 w 1451429"/>
                    <a:gd name="connsiteY5" fmla="*/ 348343 h 1915886"/>
                    <a:gd name="connsiteX6" fmla="*/ 406400 w 1451429"/>
                    <a:gd name="connsiteY6" fmla="*/ 1654629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429" h="1915886">
                      <a:moveTo>
                        <a:pt x="406400" y="1654629"/>
                      </a:moveTo>
                      <a:lnTo>
                        <a:pt x="1364343" y="1669143"/>
                      </a:lnTo>
                      <a:lnTo>
                        <a:pt x="1451429" y="1915886"/>
                      </a:lnTo>
                      <a:lnTo>
                        <a:pt x="0" y="1901372"/>
                      </a:lnTo>
                      <a:lnTo>
                        <a:pt x="812800" y="0"/>
                      </a:lnTo>
                      <a:lnTo>
                        <a:pt x="914400" y="348343"/>
                      </a:lnTo>
                      <a:lnTo>
                        <a:pt x="406400" y="1654629"/>
                      </a:lnTo>
                      <a:close/>
                    </a:path>
                  </a:pathLst>
                </a:custGeom>
                <a:solidFill>
                  <a:srgbClr val="216C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Freeform 11">
                  <a:extLst>
                    <a:ext uri="{FF2B5EF4-FFF2-40B4-BE49-F238E27FC236}">
                      <a16:creationId xmlns:a16="http://schemas.microsoft.com/office/drawing/2014/main" id="{E2B0347B-1377-48B4-9FE0-6657C5DAB7E1}"/>
                    </a:ext>
                  </a:extLst>
                </p:cNvPr>
                <p:cNvSpPr/>
                <p:nvPr/>
              </p:nvSpPr>
              <p:spPr>
                <a:xfrm>
                  <a:off x="38318408" y="3186057"/>
                  <a:ext cx="341579" cy="901982"/>
                </a:xfrm>
                <a:custGeom>
                  <a:avLst/>
                  <a:gdLst>
                    <a:gd name="connsiteX0" fmla="*/ 0 w 928914"/>
                    <a:gd name="connsiteY0" fmla="*/ 29029 h 2452914"/>
                    <a:gd name="connsiteX1" fmla="*/ 928914 w 928914"/>
                    <a:gd name="connsiteY1" fmla="*/ 2452914 h 2452914"/>
                    <a:gd name="connsiteX2" fmla="*/ 522514 w 928914"/>
                    <a:gd name="connsiteY2" fmla="*/ 0 h 2452914"/>
                    <a:gd name="connsiteX3" fmla="*/ 0 w 928914"/>
                    <a:gd name="connsiteY3" fmla="*/ 29029 h 245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8914" h="2452914">
                      <a:moveTo>
                        <a:pt x="0" y="29029"/>
                      </a:moveTo>
                      <a:lnTo>
                        <a:pt x="928914" y="2452914"/>
                      </a:lnTo>
                      <a:lnTo>
                        <a:pt x="522514" y="0"/>
                      </a:lnTo>
                      <a:lnTo>
                        <a:pt x="0" y="29029"/>
                      </a:lnTo>
                      <a:close/>
                    </a:path>
                  </a:pathLst>
                </a:custGeom>
                <a:solidFill>
                  <a:srgbClr val="39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pic>
        <p:nvPicPr>
          <p:cNvPr id="17" name="Picture 6" descr="Huggies Logo">
            <a:extLst>
              <a:ext uri="{FF2B5EF4-FFF2-40B4-BE49-F238E27FC236}">
                <a16:creationId xmlns:a16="http://schemas.microsoft.com/office/drawing/2014/main" id="{8B25D6E1-17F7-4FD3-8EFB-708D0DD3E2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59" y="236634"/>
            <a:ext cx="1044175" cy="62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9593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E1914A-FB57-45D8-B4EA-24856714421A}"/>
              </a:ext>
            </a:extLst>
          </p:cNvPr>
          <p:cNvSpPr/>
          <p:nvPr userDrawn="1"/>
        </p:nvSpPr>
        <p:spPr>
          <a:xfrm>
            <a:off x="1" y="0"/>
            <a:ext cx="12192000" cy="110038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1C3D8C-02B6-4230-8F2C-4A9C7B3F7F33}"/>
              </a:ext>
            </a:extLst>
          </p:cNvPr>
          <p:cNvSpPr/>
          <p:nvPr userDrawn="1"/>
        </p:nvSpPr>
        <p:spPr>
          <a:xfrm>
            <a:off x="-1" y="6597136"/>
            <a:ext cx="12192000" cy="260864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b="0">
              <a:solidFill>
                <a:srgbClr val="ED1C2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9141" y="6602669"/>
            <a:ext cx="581906" cy="365125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rgbClr val="ED1C24"/>
                </a:solidFill>
              </a:defRPr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08378" y="164815"/>
            <a:ext cx="9710961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772" b="1">
                <a:solidFill>
                  <a:srgbClr val="ED1C2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6F83D20-4F50-4713-9AD7-08B4A11C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538" y="6602669"/>
            <a:ext cx="3409395" cy="255332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rgbClr val="ED1C24"/>
                </a:solidFill>
              </a:defRPr>
            </a:lvl1pPr>
          </a:lstStyle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7631B4-031E-4E9C-904A-FDAA77D8772D}"/>
              </a:ext>
            </a:extLst>
          </p:cNvPr>
          <p:cNvGrpSpPr/>
          <p:nvPr userDrawn="1"/>
        </p:nvGrpSpPr>
        <p:grpSpPr>
          <a:xfrm>
            <a:off x="11085327" y="137748"/>
            <a:ext cx="1087187" cy="883335"/>
            <a:chOff x="10977375" y="137745"/>
            <a:chExt cx="1166440" cy="957326"/>
          </a:xfrm>
        </p:grpSpPr>
        <p:pic>
          <p:nvPicPr>
            <p:cNvPr id="18" name="Picture 2" descr="\\SONY\Users\Nivas\Desktop\analytic-edge\logo.png">
              <a:extLst>
                <a:ext uri="{FF2B5EF4-FFF2-40B4-BE49-F238E27FC236}">
                  <a16:creationId xmlns:a16="http://schemas.microsoft.com/office/drawing/2014/main" id="{BCF27C50-DEA2-424A-9413-590FF176E7E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447"/>
            <a:stretch/>
          </p:blipFill>
          <p:spPr bwMode="auto">
            <a:xfrm>
              <a:off x="10977375" y="1017501"/>
              <a:ext cx="1166440" cy="7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520A3F-0138-4D2A-A1D1-EB55C3757CD1}"/>
                </a:ext>
              </a:extLst>
            </p:cNvPr>
            <p:cNvGrpSpPr/>
            <p:nvPr userDrawn="1"/>
          </p:nvGrpSpPr>
          <p:grpSpPr>
            <a:xfrm>
              <a:off x="11237063" y="137745"/>
              <a:ext cx="564483" cy="844228"/>
              <a:chOff x="5120481" y="994341"/>
              <a:chExt cx="2861072" cy="4278953"/>
            </a:xfrm>
          </p:grpSpPr>
          <p:sp>
            <p:nvSpPr>
              <p:cNvPr id="31" name="Rectangle 1">
                <a:extLst>
                  <a:ext uri="{FF2B5EF4-FFF2-40B4-BE49-F238E27FC236}">
                    <a16:creationId xmlns:a16="http://schemas.microsoft.com/office/drawing/2014/main" id="{A93A369D-10FE-4FAB-94CC-569AF6E4219F}"/>
                  </a:ext>
                </a:extLst>
              </p:cNvPr>
              <p:cNvSpPr/>
              <p:nvPr userDrawn="1"/>
            </p:nvSpPr>
            <p:spPr>
              <a:xfrm>
                <a:off x="5120482" y="5045175"/>
                <a:ext cx="2505868" cy="166679"/>
              </a:xfrm>
              <a:custGeom>
                <a:avLst/>
                <a:gdLst>
                  <a:gd name="connsiteX0" fmla="*/ 0 w 484632"/>
                  <a:gd name="connsiteY0" fmla="*/ 0 h 45719"/>
                  <a:gd name="connsiteX1" fmla="*/ 484632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4151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391763 w 484632"/>
                  <a:gd name="connsiteY1" fmla="*/ 14287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8913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52753"/>
                  <a:gd name="connsiteX1" fmla="*/ 448913 w 484632"/>
                  <a:gd name="connsiteY1" fmla="*/ 7034 h 52753"/>
                  <a:gd name="connsiteX2" fmla="*/ 484632 w 484632"/>
                  <a:gd name="connsiteY2" fmla="*/ 52753 h 52753"/>
                  <a:gd name="connsiteX3" fmla="*/ 0 w 484632"/>
                  <a:gd name="connsiteY3" fmla="*/ 52753 h 52753"/>
                  <a:gd name="connsiteX4" fmla="*/ 0 w 484632"/>
                  <a:gd name="connsiteY4" fmla="*/ 0 h 52753"/>
                  <a:gd name="connsiteX0" fmla="*/ 0 w 484632"/>
                  <a:gd name="connsiteY0" fmla="*/ 0 h 51748"/>
                  <a:gd name="connsiteX1" fmla="*/ 448913 w 484632"/>
                  <a:gd name="connsiteY1" fmla="*/ 6029 h 51748"/>
                  <a:gd name="connsiteX2" fmla="*/ 484632 w 484632"/>
                  <a:gd name="connsiteY2" fmla="*/ 51748 h 51748"/>
                  <a:gd name="connsiteX3" fmla="*/ 0 w 484632"/>
                  <a:gd name="connsiteY3" fmla="*/ 51748 h 51748"/>
                  <a:gd name="connsiteX4" fmla="*/ 0 w 484632"/>
                  <a:gd name="connsiteY4" fmla="*/ 0 h 51748"/>
                  <a:gd name="connsiteX0" fmla="*/ 0 w 484632"/>
                  <a:gd name="connsiteY0" fmla="*/ 0 h 48733"/>
                  <a:gd name="connsiteX1" fmla="*/ 448913 w 484632"/>
                  <a:gd name="connsiteY1" fmla="*/ 3014 h 48733"/>
                  <a:gd name="connsiteX2" fmla="*/ 484632 w 484632"/>
                  <a:gd name="connsiteY2" fmla="*/ 48733 h 48733"/>
                  <a:gd name="connsiteX3" fmla="*/ 0 w 484632"/>
                  <a:gd name="connsiteY3" fmla="*/ 48733 h 48733"/>
                  <a:gd name="connsiteX4" fmla="*/ 0 w 484632"/>
                  <a:gd name="connsiteY4" fmla="*/ 0 h 48733"/>
                  <a:gd name="connsiteX0" fmla="*/ 0 w 485848"/>
                  <a:gd name="connsiteY0" fmla="*/ 0 h 52752"/>
                  <a:gd name="connsiteX1" fmla="*/ 450129 w 485848"/>
                  <a:gd name="connsiteY1" fmla="*/ 7033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  <a:gd name="connsiteX0" fmla="*/ 0 w 485848"/>
                  <a:gd name="connsiteY0" fmla="*/ 0 h 52752"/>
                  <a:gd name="connsiteX1" fmla="*/ 469965 w 485848"/>
                  <a:gd name="connsiteY1" fmla="*/ 3265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848" h="52752">
                    <a:moveTo>
                      <a:pt x="0" y="0"/>
                    </a:moveTo>
                    <a:lnTo>
                      <a:pt x="469965" y="3265"/>
                    </a:lnTo>
                    <a:lnTo>
                      <a:pt x="485848" y="52752"/>
                    </a:lnTo>
                    <a:lnTo>
                      <a:pt x="1216" y="52752"/>
                    </a:lnTo>
                    <a:cubicBezTo>
                      <a:pt x="811" y="35168"/>
                      <a:pt x="405" y="17584"/>
                      <a:pt x="0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 w="635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782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EBF839C-7FE3-46CA-9753-1B1FCC7AB3AA}"/>
                  </a:ext>
                </a:extLst>
              </p:cNvPr>
              <p:cNvGrpSpPr/>
              <p:nvPr userDrawn="1"/>
            </p:nvGrpSpPr>
            <p:grpSpPr>
              <a:xfrm>
                <a:off x="5120481" y="994341"/>
                <a:ext cx="2861072" cy="4278953"/>
                <a:chOff x="38056887" y="3186057"/>
                <a:chExt cx="603100" cy="901982"/>
              </a:xfrm>
            </p:grpSpPr>
            <p:sp>
              <p:nvSpPr>
                <p:cNvPr id="33" name="Freeform 10">
                  <a:extLst>
                    <a:ext uri="{FF2B5EF4-FFF2-40B4-BE49-F238E27FC236}">
                      <a16:creationId xmlns:a16="http://schemas.microsoft.com/office/drawing/2014/main" id="{68752C36-A713-47D5-925E-B6CB77B4D208}"/>
                    </a:ext>
                  </a:extLst>
                </p:cNvPr>
                <p:cNvSpPr/>
                <p:nvPr/>
              </p:nvSpPr>
              <p:spPr>
                <a:xfrm>
                  <a:off x="38056887" y="3340835"/>
                  <a:ext cx="533717" cy="704507"/>
                </a:xfrm>
                <a:custGeom>
                  <a:avLst/>
                  <a:gdLst>
                    <a:gd name="connsiteX0" fmla="*/ 406400 w 1451429"/>
                    <a:gd name="connsiteY0" fmla="*/ 1654629 h 1915886"/>
                    <a:gd name="connsiteX1" fmla="*/ 1364343 w 1451429"/>
                    <a:gd name="connsiteY1" fmla="*/ 1669143 h 1915886"/>
                    <a:gd name="connsiteX2" fmla="*/ 1451429 w 1451429"/>
                    <a:gd name="connsiteY2" fmla="*/ 1915886 h 1915886"/>
                    <a:gd name="connsiteX3" fmla="*/ 0 w 1451429"/>
                    <a:gd name="connsiteY3" fmla="*/ 1901372 h 1915886"/>
                    <a:gd name="connsiteX4" fmla="*/ 812800 w 1451429"/>
                    <a:gd name="connsiteY4" fmla="*/ 0 h 1915886"/>
                    <a:gd name="connsiteX5" fmla="*/ 914400 w 1451429"/>
                    <a:gd name="connsiteY5" fmla="*/ 348343 h 1915886"/>
                    <a:gd name="connsiteX6" fmla="*/ 406400 w 1451429"/>
                    <a:gd name="connsiteY6" fmla="*/ 1654629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429" h="1915886">
                      <a:moveTo>
                        <a:pt x="406400" y="1654629"/>
                      </a:moveTo>
                      <a:lnTo>
                        <a:pt x="1364343" y="1669143"/>
                      </a:lnTo>
                      <a:lnTo>
                        <a:pt x="1451429" y="1915886"/>
                      </a:lnTo>
                      <a:lnTo>
                        <a:pt x="0" y="1901372"/>
                      </a:lnTo>
                      <a:lnTo>
                        <a:pt x="812800" y="0"/>
                      </a:lnTo>
                      <a:lnTo>
                        <a:pt x="914400" y="348343"/>
                      </a:lnTo>
                      <a:lnTo>
                        <a:pt x="406400" y="1654629"/>
                      </a:lnTo>
                      <a:close/>
                    </a:path>
                  </a:pathLst>
                </a:custGeom>
                <a:solidFill>
                  <a:srgbClr val="216C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Freeform 11">
                  <a:extLst>
                    <a:ext uri="{FF2B5EF4-FFF2-40B4-BE49-F238E27FC236}">
                      <a16:creationId xmlns:a16="http://schemas.microsoft.com/office/drawing/2014/main" id="{E2B0347B-1377-48B4-9FE0-6657C5DAB7E1}"/>
                    </a:ext>
                  </a:extLst>
                </p:cNvPr>
                <p:cNvSpPr/>
                <p:nvPr/>
              </p:nvSpPr>
              <p:spPr>
                <a:xfrm>
                  <a:off x="38318408" y="3186057"/>
                  <a:ext cx="341579" cy="901982"/>
                </a:xfrm>
                <a:custGeom>
                  <a:avLst/>
                  <a:gdLst>
                    <a:gd name="connsiteX0" fmla="*/ 0 w 928914"/>
                    <a:gd name="connsiteY0" fmla="*/ 29029 h 2452914"/>
                    <a:gd name="connsiteX1" fmla="*/ 928914 w 928914"/>
                    <a:gd name="connsiteY1" fmla="*/ 2452914 h 2452914"/>
                    <a:gd name="connsiteX2" fmla="*/ 522514 w 928914"/>
                    <a:gd name="connsiteY2" fmla="*/ 0 h 2452914"/>
                    <a:gd name="connsiteX3" fmla="*/ 0 w 928914"/>
                    <a:gd name="connsiteY3" fmla="*/ 29029 h 245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8914" h="2452914">
                      <a:moveTo>
                        <a:pt x="0" y="29029"/>
                      </a:moveTo>
                      <a:lnTo>
                        <a:pt x="928914" y="2452914"/>
                      </a:lnTo>
                      <a:lnTo>
                        <a:pt x="522514" y="0"/>
                      </a:lnTo>
                      <a:lnTo>
                        <a:pt x="0" y="29029"/>
                      </a:lnTo>
                      <a:close/>
                    </a:path>
                  </a:pathLst>
                </a:custGeom>
                <a:solidFill>
                  <a:srgbClr val="39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pic>
        <p:nvPicPr>
          <p:cNvPr id="17" name="Picture 6" descr="Huggies Logo">
            <a:extLst>
              <a:ext uri="{FF2B5EF4-FFF2-40B4-BE49-F238E27FC236}">
                <a16:creationId xmlns:a16="http://schemas.microsoft.com/office/drawing/2014/main" id="{8B25D6E1-17F7-4FD3-8EFB-708D0DD3E2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59" y="236634"/>
            <a:ext cx="1044175" cy="62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4491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E1914A-FB57-45D8-B4EA-24856714421A}"/>
              </a:ext>
            </a:extLst>
          </p:cNvPr>
          <p:cNvSpPr/>
          <p:nvPr userDrawn="1"/>
        </p:nvSpPr>
        <p:spPr>
          <a:xfrm>
            <a:off x="1" y="0"/>
            <a:ext cx="12192000" cy="110038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1C3D8C-02B6-4230-8F2C-4A9C7B3F7F33}"/>
              </a:ext>
            </a:extLst>
          </p:cNvPr>
          <p:cNvSpPr/>
          <p:nvPr userDrawn="1"/>
        </p:nvSpPr>
        <p:spPr>
          <a:xfrm>
            <a:off x="-1" y="6597136"/>
            <a:ext cx="12192000" cy="260864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b="0">
              <a:solidFill>
                <a:srgbClr val="ED1C2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9141" y="6602669"/>
            <a:ext cx="581906" cy="365125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rgbClr val="ED1C24"/>
                </a:solidFill>
              </a:defRPr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08378" y="164815"/>
            <a:ext cx="9710961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772" b="1">
                <a:solidFill>
                  <a:srgbClr val="ED1C2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6F83D20-4F50-4713-9AD7-08B4A11C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538" y="6602669"/>
            <a:ext cx="3409395" cy="255332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rgbClr val="ED1C24"/>
                </a:solidFill>
              </a:defRPr>
            </a:lvl1pPr>
          </a:lstStyle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7631B4-031E-4E9C-904A-FDAA77D8772D}"/>
              </a:ext>
            </a:extLst>
          </p:cNvPr>
          <p:cNvGrpSpPr/>
          <p:nvPr userDrawn="1"/>
        </p:nvGrpSpPr>
        <p:grpSpPr>
          <a:xfrm>
            <a:off x="11085327" y="137748"/>
            <a:ext cx="1087187" cy="883335"/>
            <a:chOff x="10977375" y="137745"/>
            <a:chExt cx="1166440" cy="957326"/>
          </a:xfrm>
        </p:grpSpPr>
        <p:pic>
          <p:nvPicPr>
            <p:cNvPr id="18" name="Picture 2" descr="\\SONY\Users\Nivas\Desktop\analytic-edge\logo.png">
              <a:extLst>
                <a:ext uri="{FF2B5EF4-FFF2-40B4-BE49-F238E27FC236}">
                  <a16:creationId xmlns:a16="http://schemas.microsoft.com/office/drawing/2014/main" id="{BCF27C50-DEA2-424A-9413-590FF176E7E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447"/>
            <a:stretch/>
          </p:blipFill>
          <p:spPr bwMode="auto">
            <a:xfrm>
              <a:off x="10977375" y="1017501"/>
              <a:ext cx="1166440" cy="7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520A3F-0138-4D2A-A1D1-EB55C3757CD1}"/>
                </a:ext>
              </a:extLst>
            </p:cNvPr>
            <p:cNvGrpSpPr/>
            <p:nvPr userDrawn="1"/>
          </p:nvGrpSpPr>
          <p:grpSpPr>
            <a:xfrm>
              <a:off x="11237063" y="137745"/>
              <a:ext cx="564483" cy="844228"/>
              <a:chOff x="5120481" y="994341"/>
              <a:chExt cx="2861072" cy="4278953"/>
            </a:xfrm>
          </p:grpSpPr>
          <p:sp>
            <p:nvSpPr>
              <p:cNvPr id="31" name="Rectangle 1">
                <a:extLst>
                  <a:ext uri="{FF2B5EF4-FFF2-40B4-BE49-F238E27FC236}">
                    <a16:creationId xmlns:a16="http://schemas.microsoft.com/office/drawing/2014/main" id="{A93A369D-10FE-4FAB-94CC-569AF6E4219F}"/>
                  </a:ext>
                </a:extLst>
              </p:cNvPr>
              <p:cNvSpPr/>
              <p:nvPr userDrawn="1"/>
            </p:nvSpPr>
            <p:spPr>
              <a:xfrm>
                <a:off x="5120482" y="5045175"/>
                <a:ext cx="2505868" cy="166679"/>
              </a:xfrm>
              <a:custGeom>
                <a:avLst/>
                <a:gdLst>
                  <a:gd name="connsiteX0" fmla="*/ 0 w 484632"/>
                  <a:gd name="connsiteY0" fmla="*/ 0 h 45719"/>
                  <a:gd name="connsiteX1" fmla="*/ 484632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4151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391763 w 484632"/>
                  <a:gd name="connsiteY1" fmla="*/ 14287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8913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52753"/>
                  <a:gd name="connsiteX1" fmla="*/ 448913 w 484632"/>
                  <a:gd name="connsiteY1" fmla="*/ 7034 h 52753"/>
                  <a:gd name="connsiteX2" fmla="*/ 484632 w 484632"/>
                  <a:gd name="connsiteY2" fmla="*/ 52753 h 52753"/>
                  <a:gd name="connsiteX3" fmla="*/ 0 w 484632"/>
                  <a:gd name="connsiteY3" fmla="*/ 52753 h 52753"/>
                  <a:gd name="connsiteX4" fmla="*/ 0 w 484632"/>
                  <a:gd name="connsiteY4" fmla="*/ 0 h 52753"/>
                  <a:gd name="connsiteX0" fmla="*/ 0 w 484632"/>
                  <a:gd name="connsiteY0" fmla="*/ 0 h 51748"/>
                  <a:gd name="connsiteX1" fmla="*/ 448913 w 484632"/>
                  <a:gd name="connsiteY1" fmla="*/ 6029 h 51748"/>
                  <a:gd name="connsiteX2" fmla="*/ 484632 w 484632"/>
                  <a:gd name="connsiteY2" fmla="*/ 51748 h 51748"/>
                  <a:gd name="connsiteX3" fmla="*/ 0 w 484632"/>
                  <a:gd name="connsiteY3" fmla="*/ 51748 h 51748"/>
                  <a:gd name="connsiteX4" fmla="*/ 0 w 484632"/>
                  <a:gd name="connsiteY4" fmla="*/ 0 h 51748"/>
                  <a:gd name="connsiteX0" fmla="*/ 0 w 484632"/>
                  <a:gd name="connsiteY0" fmla="*/ 0 h 48733"/>
                  <a:gd name="connsiteX1" fmla="*/ 448913 w 484632"/>
                  <a:gd name="connsiteY1" fmla="*/ 3014 h 48733"/>
                  <a:gd name="connsiteX2" fmla="*/ 484632 w 484632"/>
                  <a:gd name="connsiteY2" fmla="*/ 48733 h 48733"/>
                  <a:gd name="connsiteX3" fmla="*/ 0 w 484632"/>
                  <a:gd name="connsiteY3" fmla="*/ 48733 h 48733"/>
                  <a:gd name="connsiteX4" fmla="*/ 0 w 484632"/>
                  <a:gd name="connsiteY4" fmla="*/ 0 h 48733"/>
                  <a:gd name="connsiteX0" fmla="*/ 0 w 485848"/>
                  <a:gd name="connsiteY0" fmla="*/ 0 h 52752"/>
                  <a:gd name="connsiteX1" fmla="*/ 450129 w 485848"/>
                  <a:gd name="connsiteY1" fmla="*/ 7033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  <a:gd name="connsiteX0" fmla="*/ 0 w 485848"/>
                  <a:gd name="connsiteY0" fmla="*/ 0 h 52752"/>
                  <a:gd name="connsiteX1" fmla="*/ 469965 w 485848"/>
                  <a:gd name="connsiteY1" fmla="*/ 3265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848" h="52752">
                    <a:moveTo>
                      <a:pt x="0" y="0"/>
                    </a:moveTo>
                    <a:lnTo>
                      <a:pt x="469965" y="3265"/>
                    </a:lnTo>
                    <a:lnTo>
                      <a:pt x="485848" y="52752"/>
                    </a:lnTo>
                    <a:lnTo>
                      <a:pt x="1216" y="52752"/>
                    </a:lnTo>
                    <a:cubicBezTo>
                      <a:pt x="811" y="35168"/>
                      <a:pt x="405" y="17584"/>
                      <a:pt x="0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 w="635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782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EBF839C-7FE3-46CA-9753-1B1FCC7AB3AA}"/>
                  </a:ext>
                </a:extLst>
              </p:cNvPr>
              <p:cNvGrpSpPr/>
              <p:nvPr userDrawn="1"/>
            </p:nvGrpSpPr>
            <p:grpSpPr>
              <a:xfrm>
                <a:off x="5120481" y="994341"/>
                <a:ext cx="2861072" cy="4278953"/>
                <a:chOff x="38056887" y="3186057"/>
                <a:chExt cx="603100" cy="901982"/>
              </a:xfrm>
            </p:grpSpPr>
            <p:sp>
              <p:nvSpPr>
                <p:cNvPr id="33" name="Freeform 10">
                  <a:extLst>
                    <a:ext uri="{FF2B5EF4-FFF2-40B4-BE49-F238E27FC236}">
                      <a16:creationId xmlns:a16="http://schemas.microsoft.com/office/drawing/2014/main" id="{68752C36-A713-47D5-925E-B6CB77B4D208}"/>
                    </a:ext>
                  </a:extLst>
                </p:cNvPr>
                <p:cNvSpPr/>
                <p:nvPr/>
              </p:nvSpPr>
              <p:spPr>
                <a:xfrm>
                  <a:off x="38056887" y="3340835"/>
                  <a:ext cx="533717" cy="704507"/>
                </a:xfrm>
                <a:custGeom>
                  <a:avLst/>
                  <a:gdLst>
                    <a:gd name="connsiteX0" fmla="*/ 406400 w 1451429"/>
                    <a:gd name="connsiteY0" fmla="*/ 1654629 h 1915886"/>
                    <a:gd name="connsiteX1" fmla="*/ 1364343 w 1451429"/>
                    <a:gd name="connsiteY1" fmla="*/ 1669143 h 1915886"/>
                    <a:gd name="connsiteX2" fmla="*/ 1451429 w 1451429"/>
                    <a:gd name="connsiteY2" fmla="*/ 1915886 h 1915886"/>
                    <a:gd name="connsiteX3" fmla="*/ 0 w 1451429"/>
                    <a:gd name="connsiteY3" fmla="*/ 1901372 h 1915886"/>
                    <a:gd name="connsiteX4" fmla="*/ 812800 w 1451429"/>
                    <a:gd name="connsiteY4" fmla="*/ 0 h 1915886"/>
                    <a:gd name="connsiteX5" fmla="*/ 914400 w 1451429"/>
                    <a:gd name="connsiteY5" fmla="*/ 348343 h 1915886"/>
                    <a:gd name="connsiteX6" fmla="*/ 406400 w 1451429"/>
                    <a:gd name="connsiteY6" fmla="*/ 1654629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429" h="1915886">
                      <a:moveTo>
                        <a:pt x="406400" y="1654629"/>
                      </a:moveTo>
                      <a:lnTo>
                        <a:pt x="1364343" y="1669143"/>
                      </a:lnTo>
                      <a:lnTo>
                        <a:pt x="1451429" y="1915886"/>
                      </a:lnTo>
                      <a:lnTo>
                        <a:pt x="0" y="1901372"/>
                      </a:lnTo>
                      <a:lnTo>
                        <a:pt x="812800" y="0"/>
                      </a:lnTo>
                      <a:lnTo>
                        <a:pt x="914400" y="348343"/>
                      </a:lnTo>
                      <a:lnTo>
                        <a:pt x="406400" y="1654629"/>
                      </a:lnTo>
                      <a:close/>
                    </a:path>
                  </a:pathLst>
                </a:custGeom>
                <a:solidFill>
                  <a:srgbClr val="216C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Freeform 11">
                  <a:extLst>
                    <a:ext uri="{FF2B5EF4-FFF2-40B4-BE49-F238E27FC236}">
                      <a16:creationId xmlns:a16="http://schemas.microsoft.com/office/drawing/2014/main" id="{E2B0347B-1377-48B4-9FE0-6657C5DAB7E1}"/>
                    </a:ext>
                  </a:extLst>
                </p:cNvPr>
                <p:cNvSpPr/>
                <p:nvPr/>
              </p:nvSpPr>
              <p:spPr>
                <a:xfrm>
                  <a:off x="38318408" y="3186057"/>
                  <a:ext cx="341579" cy="901982"/>
                </a:xfrm>
                <a:custGeom>
                  <a:avLst/>
                  <a:gdLst>
                    <a:gd name="connsiteX0" fmla="*/ 0 w 928914"/>
                    <a:gd name="connsiteY0" fmla="*/ 29029 h 2452914"/>
                    <a:gd name="connsiteX1" fmla="*/ 928914 w 928914"/>
                    <a:gd name="connsiteY1" fmla="*/ 2452914 h 2452914"/>
                    <a:gd name="connsiteX2" fmla="*/ 522514 w 928914"/>
                    <a:gd name="connsiteY2" fmla="*/ 0 h 2452914"/>
                    <a:gd name="connsiteX3" fmla="*/ 0 w 928914"/>
                    <a:gd name="connsiteY3" fmla="*/ 29029 h 245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8914" h="2452914">
                      <a:moveTo>
                        <a:pt x="0" y="29029"/>
                      </a:moveTo>
                      <a:lnTo>
                        <a:pt x="928914" y="2452914"/>
                      </a:lnTo>
                      <a:lnTo>
                        <a:pt x="522514" y="0"/>
                      </a:lnTo>
                      <a:lnTo>
                        <a:pt x="0" y="29029"/>
                      </a:lnTo>
                      <a:close/>
                    </a:path>
                  </a:pathLst>
                </a:custGeom>
                <a:solidFill>
                  <a:srgbClr val="39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pic>
        <p:nvPicPr>
          <p:cNvPr id="17" name="Picture 6" descr="Huggies Logo">
            <a:extLst>
              <a:ext uri="{FF2B5EF4-FFF2-40B4-BE49-F238E27FC236}">
                <a16:creationId xmlns:a16="http://schemas.microsoft.com/office/drawing/2014/main" id="{8B25D6E1-17F7-4FD3-8EFB-708D0DD3E2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59" y="236634"/>
            <a:ext cx="1044175" cy="62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8443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solidFill>
          <a:srgbClr val="FFE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holding a baby&#10;&#10;Description automatically generated with low confidence">
            <a:extLst>
              <a:ext uri="{FF2B5EF4-FFF2-40B4-BE49-F238E27FC236}">
                <a16:creationId xmlns:a16="http://schemas.microsoft.com/office/drawing/2014/main" id="{04B83A05-4B3A-9E07-DA88-71E4E0F405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8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74BDCE5-5F43-46C4-832B-E9FF32CE1BC0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1E0A0B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6495F-EDEF-495C-B77B-49A4111D9D35}"/>
              </a:ext>
            </a:extLst>
          </p:cNvPr>
          <p:cNvSpPr txBox="1"/>
          <p:nvPr userDrawn="1"/>
        </p:nvSpPr>
        <p:spPr>
          <a:xfrm>
            <a:off x="3248047" y="2209801"/>
            <a:ext cx="5695907" cy="243840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7200" b="1" i="0" dirty="0">
                <a:solidFill>
                  <a:schemeClr val="bg1"/>
                </a:solidFill>
                <a:cs typeface="Futura Condensed ExtraBold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7463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815D-978B-043E-B7B3-A85B5C21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2AC6B-3118-60DA-B197-1E088C2DD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B9E64-1DCE-9EA1-26A6-7F576B248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DE5B4-432A-8A7B-470D-666BF56B8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8028-59FC-46BC-8435-3A47DAD5C8FB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E4383-EB7D-370B-E225-BD05791D9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7B2A0-4B06-3137-2C69-6E0C9601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4A0D-40A2-44D0-8C62-084B7764A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33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CDF2-10F7-6064-CFB0-8A93F270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C387E-4237-D77D-F0FB-034B4B65F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63ACA-7A05-BE72-9A37-A7C41277B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C4019F-15F5-86BE-579A-A00D8711E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F11FBC-987E-F0AF-0418-680BD1730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35E44-4165-C5C3-4760-6AA856A0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8028-59FC-46BC-8435-3A47DAD5C8FB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C1751-EB11-58BE-9840-FD018A7A5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A2DB0-9956-9C2C-F4AA-76F19CA8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4A0D-40A2-44D0-8C62-084B7764A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67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3DA7-FDD1-197D-BC48-224FBFBC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EB902-E3AF-83DE-A484-62DAB1414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8028-59FC-46BC-8435-3A47DAD5C8FB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6BA90-5CF1-284C-5A20-E6363CA4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E00C9-C705-458F-81C6-3526A065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4A0D-40A2-44D0-8C62-084B7764A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76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000FB-1D08-35A7-0105-5F082E6C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8028-59FC-46BC-8435-3A47DAD5C8FB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CCAED-532C-2118-0651-B49B9C44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A22F9-A80C-83DD-43F7-D7E71CFE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4A0D-40A2-44D0-8C62-084B7764A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227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2748-8991-DD56-E905-2ECC0E1C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4D9E4-F999-7C84-C156-BE984E89C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C73A7-82E9-6CD6-96E3-47372608A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51291-7709-D7AA-9A83-C65BAAA4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8028-59FC-46BC-8435-3A47DAD5C8FB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1A0DC-53C6-4B2D-2C68-01D2C4F1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5961B-6E72-2B65-3344-33B7058F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4A0D-40A2-44D0-8C62-084B7764A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98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B6BC-843E-5959-3E6A-D157B390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BC5D5-B8E5-430F-38B3-5D3FA2E00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6A96A-8F70-557B-E286-72B045965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6E90B-EDE0-143A-53D3-121B4D91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8028-59FC-46BC-8435-3A47DAD5C8FB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59614-7CC9-6E2C-CC80-3A23DCC43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147BA-5C2E-70A4-6453-30F5EDA4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4A0D-40A2-44D0-8C62-084B7764A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27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9804A-05C7-8EDC-8F45-CDC6FA31D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9859D-1538-9F7C-8509-C0482079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BE757-C8C6-DE6B-21B5-7F5A07C91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38028-59FC-46BC-8435-3A47DAD5C8FB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7997-240F-6667-41E5-296BF1567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93B89-CB2A-72DF-6605-48B4CC3B1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E4A0D-40A2-44D0-8C62-084B7764A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46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5BD210-F620-4752-9B84-FD706B7D6DED}"/>
              </a:ext>
            </a:extLst>
          </p:cNvPr>
          <p:cNvSpPr txBox="1"/>
          <p:nvPr/>
        </p:nvSpPr>
        <p:spPr>
          <a:xfrm>
            <a:off x="685800" y="1066800"/>
            <a:ext cx="4267994" cy="419100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800" b="1" dirty="0">
                <a:solidFill>
                  <a:schemeClr val="bg1"/>
                </a:solidFill>
                <a:cs typeface="Futura Condensed ExtraBold" panose="020B0602020204020303" pitchFamily="34" charset="-79"/>
              </a:rPr>
              <a:t>Huggies DRD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bg1"/>
                </a:solidFill>
                <a:cs typeface="Futura Condensed ExtraBold" panose="020B0602020204020303" pitchFamily="34" charset="-79"/>
              </a:rPr>
              <a:t>February 2023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b="1" dirty="0">
              <a:solidFill>
                <a:schemeClr val="bg1"/>
              </a:solidFill>
              <a:cs typeface="Futura Condensed ExtraBold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204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A20F1-CABF-71B6-6BB2-2CDCA468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A387A2-9D90-A87B-2DE9-3346F380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Active Baby - </a:t>
            </a:r>
            <a:r>
              <a:rPr lang="en-IN" sz="2800" dirty="0"/>
              <a:t> </a:t>
            </a:r>
            <a:r>
              <a:rPr lang="en-IN" sz="2800" dirty="0">
                <a:latin typeface="+mn-lt"/>
              </a:rPr>
              <a:t>FB (Paid Social) Impressions vs Volume</a:t>
            </a:r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08A42-972D-F82A-03BD-0511A499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© Analytic Edge Proprietary and Confidential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40D5461-078B-D589-65CA-0BA6D3171864}"/>
              </a:ext>
            </a:extLst>
          </p:cNvPr>
          <p:cNvSpPr txBox="1">
            <a:spLocks/>
          </p:cNvSpPr>
          <p:nvPr/>
        </p:nvSpPr>
        <p:spPr>
          <a:xfrm>
            <a:off x="359738" y="6014343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676799A-7180-9BA6-7924-65036FF4E859}"/>
              </a:ext>
            </a:extLst>
          </p:cNvPr>
          <p:cNvSpPr txBox="1">
            <a:spLocks/>
          </p:cNvSpPr>
          <p:nvPr/>
        </p:nvSpPr>
        <p:spPr>
          <a:xfrm>
            <a:off x="359738" y="6201457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b="0" dirty="0"/>
              <a:t>MAT 21- Oct 2020 to Sept 2021, MAT 22- Oct 2021 to Sept 2022, CPM – Cost/MM Imps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04844D1-9187-9BA5-31C3-09E7F2357926}"/>
              </a:ext>
            </a:extLst>
          </p:cNvPr>
          <p:cNvSpPr txBox="1">
            <a:spLocks/>
          </p:cNvSpPr>
          <p:nvPr/>
        </p:nvSpPr>
        <p:spPr>
          <a:xfrm>
            <a:off x="4408394" y="6626086"/>
            <a:ext cx="3375212" cy="34455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Powered by Analytic-edge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CB4DBCE-CCD4-9650-8CA6-CFDA4EDFD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414146"/>
              </p:ext>
            </p:extLst>
          </p:nvPr>
        </p:nvGraphicFramePr>
        <p:xfrm>
          <a:off x="1443075" y="5152166"/>
          <a:ext cx="9782012" cy="6879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7271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748273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512396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21083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Spends(ZAR)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10835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612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39,444,587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5,512,959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1,116,037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64,471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28,294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11,694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F81AC40E-0BD3-2FA9-9A98-AB5151F6F316}"/>
              </a:ext>
            </a:extLst>
          </p:cNvPr>
          <p:cNvSpPr txBox="1"/>
          <p:nvPr/>
        </p:nvSpPr>
        <p:spPr>
          <a:xfrm>
            <a:off x="4496009" y="5570449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-86%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31FFF8-0B51-089D-32A0-158AF0403AA7}"/>
              </a:ext>
            </a:extLst>
          </p:cNvPr>
          <p:cNvSpPr txBox="1"/>
          <p:nvPr/>
        </p:nvSpPr>
        <p:spPr>
          <a:xfrm>
            <a:off x="9757121" y="5586761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-59%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11F4C3-C147-0229-7CB4-B08F6B035EEB}"/>
              </a:ext>
            </a:extLst>
          </p:cNvPr>
          <p:cNvSpPr txBox="1"/>
          <p:nvPr/>
        </p:nvSpPr>
        <p:spPr>
          <a:xfrm rot="16200000">
            <a:off x="10814245" y="2358746"/>
            <a:ext cx="646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IMPs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E28E45-F2BC-FF85-106D-7A44D49E4651}"/>
              </a:ext>
            </a:extLst>
          </p:cNvPr>
          <p:cNvSpPr txBox="1"/>
          <p:nvPr/>
        </p:nvSpPr>
        <p:spPr>
          <a:xfrm>
            <a:off x="1434756" y="823828"/>
            <a:ext cx="6119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Facebook execution has decreased significantly in MAT 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B655A5-3991-14C6-62F0-33D3F41E7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755" y="1403491"/>
            <a:ext cx="9548815" cy="3600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A3A286-5B81-568A-DA2F-72D7CA7D46E7}"/>
              </a:ext>
            </a:extLst>
          </p:cNvPr>
          <p:cNvSpPr txBox="1"/>
          <p:nvPr/>
        </p:nvSpPr>
        <p:spPr>
          <a:xfrm>
            <a:off x="7270863" y="5569706"/>
            <a:ext cx="640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- 94%</a:t>
            </a:r>
          </a:p>
        </p:txBody>
      </p:sp>
    </p:spTree>
    <p:extLst>
      <p:ext uri="{BB962C8B-B14F-4D97-AF65-F5344CB8AC3E}">
        <p14:creationId xmlns:p14="http://schemas.microsoft.com/office/powerpoint/2010/main" val="329559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A20F1-CABF-71B6-6BB2-2CDCA468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A387A2-9D90-A87B-2DE9-3346F380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Newborn</a:t>
            </a:r>
            <a:r>
              <a:rPr lang="en-IN" dirty="0"/>
              <a:t> Baby - </a:t>
            </a:r>
            <a:r>
              <a:rPr lang="en-IN" sz="2800" dirty="0"/>
              <a:t> </a:t>
            </a:r>
            <a:r>
              <a:rPr lang="en-IN" sz="2800" dirty="0">
                <a:latin typeface="+mn-lt"/>
              </a:rPr>
              <a:t>FB (Paid Social) Impressions vs Volume</a:t>
            </a:r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08A42-972D-F82A-03BD-0511A499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© Analytic Edge Proprietary and Confidential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40D5461-078B-D589-65CA-0BA6D3171864}"/>
              </a:ext>
            </a:extLst>
          </p:cNvPr>
          <p:cNvSpPr txBox="1">
            <a:spLocks/>
          </p:cNvSpPr>
          <p:nvPr/>
        </p:nvSpPr>
        <p:spPr>
          <a:xfrm>
            <a:off x="359738" y="6015798"/>
            <a:ext cx="11123083" cy="291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676799A-7180-9BA6-7924-65036FF4E859}"/>
              </a:ext>
            </a:extLst>
          </p:cNvPr>
          <p:cNvSpPr txBox="1">
            <a:spLocks/>
          </p:cNvSpPr>
          <p:nvPr/>
        </p:nvSpPr>
        <p:spPr>
          <a:xfrm>
            <a:off x="359738" y="6201457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b="0" dirty="0"/>
              <a:t>MAT 21- Oct 2020 to Sept 2021, MAT 22- Oct 2021 to Sept 2022, CPM – Cost/MM Imps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04844D1-9187-9BA5-31C3-09E7F2357926}"/>
              </a:ext>
            </a:extLst>
          </p:cNvPr>
          <p:cNvSpPr txBox="1">
            <a:spLocks/>
          </p:cNvSpPr>
          <p:nvPr/>
        </p:nvSpPr>
        <p:spPr>
          <a:xfrm>
            <a:off x="4408394" y="6626086"/>
            <a:ext cx="3375212" cy="3379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Powered by Analytic-edge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A3F5EE-BE25-57B3-9F96-98402672444E}"/>
              </a:ext>
            </a:extLst>
          </p:cNvPr>
          <p:cNvSpPr txBox="1"/>
          <p:nvPr/>
        </p:nvSpPr>
        <p:spPr>
          <a:xfrm rot="16200000">
            <a:off x="10879675" y="2664047"/>
            <a:ext cx="646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400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67BD59F9-995B-AD71-ACF5-C279155C3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944140"/>
              </p:ext>
            </p:extLst>
          </p:nvPr>
        </p:nvGraphicFramePr>
        <p:xfrm>
          <a:off x="1295401" y="5349348"/>
          <a:ext cx="9888829" cy="6674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5150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767364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553621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209641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234351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234351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234351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20363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Spends(ZAR)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03634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407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41,456,376 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   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1,116,037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15,527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AE490991-6DFB-EFE1-5642-2DF2CEA51FA1}"/>
              </a:ext>
            </a:extLst>
          </p:cNvPr>
          <p:cNvSpPr txBox="1"/>
          <p:nvPr/>
        </p:nvSpPr>
        <p:spPr>
          <a:xfrm rot="16200000">
            <a:off x="11014904" y="2418498"/>
            <a:ext cx="646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IMPs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A68426-B2D2-98E0-D39F-7FBC680E2257}"/>
              </a:ext>
            </a:extLst>
          </p:cNvPr>
          <p:cNvSpPr txBox="1"/>
          <p:nvPr/>
        </p:nvSpPr>
        <p:spPr>
          <a:xfrm>
            <a:off x="1511479" y="758811"/>
            <a:ext cx="4622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Sparse executions over the time period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7C5079-AAAD-5D46-A7B6-A26B6790E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1479550"/>
            <a:ext cx="9823938" cy="3619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0CD3D8-1E7D-11AD-AFD8-2DFF2B66246D}"/>
              </a:ext>
            </a:extLst>
          </p:cNvPr>
          <p:cNvSpPr txBox="1"/>
          <p:nvPr/>
        </p:nvSpPr>
        <p:spPr>
          <a:xfrm>
            <a:off x="7184725" y="5735358"/>
            <a:ext cx="640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- 100%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BA49E7-63C5-D47B-DE3A-3D565AC74643}"/>
              </a:ext>
            </a:extLst>
          </p:cNvPr>
          <p:cNvSpPr txBox="1"/>
          <p:nvPr/>
        </p:nvSpPr>
        <p:spPr>
          <a:xfrm>
            <a:off x="4315629" y="5755234"/>
            <a:ext cx="640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- 100%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D2E2B-E08C-2186-4EB3-44EE08FB5C75}"/>
              </a:ext>
            </a:extLst>
          </p:cNvPr>
          <p:cNvSpPr txBox="1"/>
          <p:nvPr/>
        </p:nvSpPr>
        <p:spPr>
          <a:xfrm>
            <a:off x="9609877" y="5748610"/>
            <a:ext cx="640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- 100%</a:t>
            </a:r>
          </a:p>
        </p:txBody>
      </p:sp>
    </p:spTree>
    <p:extLst>
      <p:ext uri="{BB962C8B-B14F-4D97-AF65-F5344CB8AC3E}">
        <p14:creationId xmlns:p14="http://schemas.microsoft.com/office/powerpoint/2010/main" val="2278262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A20F1-CABF-71B6-6BB2-2CDCA468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A387A2-9D90-A87B-2DE9-3346F380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Extra Care – </a:t>
            </a:r>
            <a:r>
              <a:rPr lang="en-IN" sz="2800" dirty="0">
                <a:solidFill>
                  <a:srgbClr val="FF0000"/>
                </a:solidFill>
                <a:latin typeface="+mn-lt"/>
              </a:rPr>
              <a:t>FB (Paid Social) Imps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08A42-972D-F82A-03BD-0511A499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© Analytic Edge Proprietary and Confidential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40D5461-078B-D589-65CA-0BA6D3171864}"/>
              </a:ext>
            </a:extLst>
          </p:cNvPr>
          <p:cNvSpPr txBox="1">
            <a:spLocks/>
          </p:cNvSpPr>
          <p:nvPr/>
        </p:nvSpPr>
        <p:spPr>
          <a:xfrm>
            <a:off x="359738" y="6014343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676799A-7180-9BA6-7924-65036FF4E859}"/>
              </a:ext>
            </a:extLst>
          </p:cNvPr>
          <p:cNvSpPr txBox="1">
            <a:spLocks/>
          </p:cNvSpPr>
          <p:nvPr/>
        </p:nvSpPr>
        <p:spPr>
          <a:xfrm>
            <a:off x="359738" y="6201457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b="0" dirty="0"/>
              <a:t>MAT 21- Oct 2020 to Sept 2021, MAT 22- Oct 2021 to Sept 2022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04844D1-9187-9BA5-31C3-09E7F2357926}"/>
              </a:ext>
            </a:extLst>
          </p:cNvPr>
          <p:cNvSpPr txBox="1">
            <a:spLocks/>
          </p:cNvSpPr>
          <p:nvPr/>
        </p:nvSpPr>
        <p:spPr>
          <a:xfrm>
            <a:off x="4408394" y="6639338"/>
            <a:ext cx="3375212" cy="2915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Powered by Analytic-edge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6EC5EAE-9FC6-A702-2228-E16CBF27E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855291"/>
              </p:ext>
            </p:extLst>
          </p:nvPr>
        </p:nvGraphicFramePr>
        <p:xfrm>
          <a:off x="1193233" y="5359400"/>
          <a:ext cx="9891381" cy="6923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5577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767819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529305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234670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234670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234670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234670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227658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Spends(ZAR)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27658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370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53,543,263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138,722,078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787,264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1,951,116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14,703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14,065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5459F37-5975-A4A6-F2E8-CD72A17B679B}"/>
              </a:ext>
            </a:extLst>
          </p:cNvPr>
          <p:cNvSpPr txBox="1"/>
          <p:nvPr/>
        </p:nvSpPr>
        <p:spPr>
          <a:xfrm>
            <a:off x="1371601" y="887275"/>
            <a:ext cx="603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FB(Paid social) executed only during MAT 22 time period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1780B34-623A-FE84-3F77-BA19552124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7657696"/>
              </p:ext>
            </p:extLst>
          </p:nvPr>
        </p:nvGraphicFramePr>
        <p:xfrm>
          <a:off x="1193233" y="1498600"/>
          <a:ext cx="9710961" cy="330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9AEE996-81BA-6A4B-097E-124B6B4CE154}"/>
              </a:ext>
            </a:extLst>
          </p:cNvPr>
          <p:cNvSpPr txBox="1"/>
          <p:nvPr/>
        </p:nvSpPr>
        <p:spPr>
          <a:xfrm>
            <a:off x="4315629" y="5808242"/>
            <a:ext cx="640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chemeClr val="accent6"/>
                </a:solidFill>
              </a:rPr>
              <a:t>+159%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DDCA45-2454-0BF4-00FB-F78283813156}"/>
              </a:ext>
            </a:extLst>
          </p:cNvPr>
          <p:cNvSpPr txBox="1"/>
          <p:nvPr/>
        </p:nvSpPr>
        <p:spPr>
          <a:xfrm>
            <a:off x="7032319" y="5808242"/>
            <a:ext cx="640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chemeClr val="accent6"/>
                </a:solidFill>
              </a:rPr>
              <a:t>+147%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B24054-8F06-A207-9C05-A2E626497E1C}"/>
              </a:ext>
            </a:extLst>
          </p:cNvPr>
          <p:cNvSpPr txBox="1"/>
          <p:nvPr/>
        </p:nvSpPr>
        <p:spPr>
          <a:xfrm>
            <a:off x="9616505" y="5808242"/>
            <a:ext cx="640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- 4%</a:t>
            </a:r>
          </a:p>
        </p:txBody>
      </p:sp>
    </p:spTree>
    <p:extLst>
      <p:ext uri="{BB962C8B-B14F-4D97-AF65-F5344CB8AC3E}">
        <p14:creationId xmlns:p14="http://schemas.microsoft.com/office/powerpoint/2010/main" val="3716924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021229C8-2B9D-B04D-35CE-ABD7821D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119" y="6603206"/>
            <a:ext cx="3494548" cy="254794"/>
          </a:xfrm>
        </p:spPr>
        <p:txBody>
          <a:bodyPr/>
          <a:lstStyle/>
          <a:p>
            <a:r>
              <a:rPr lang="en-US" dirty="0"/>
              <a:t>© Analytic Edge Proprietary and Confidential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0962971-DD27-9EDA-BA76-6AD52FAEA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817325"/>
              </p:ext>
            </p:extLst>
          </p:nvPr>
        </p:nvGraphicFramePr>
        <p:xfrm>
          <a:off x="1402217" y="5296780"/>
          <a:ext cx="9782012" cy="7992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7271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748273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512396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24664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Spends(ZAR)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46646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3059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Display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32,923,710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470,068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418,383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37,156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12,708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79,044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3EE57BE2-9D9B-BE26-26E2-D3E8196EF89F}"/>
              </a:ext>
            </a:extLst>
          </p:cNvPr>
          <p:cNvSpPr txBox="1"/>
          <p:nvPr/>
        </p:nvSpPr>
        <p:spPr>
          <a:xfrm>
            <a:off x="4495801" y="5791200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-99%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44E702-0789-CBAB-2328-94266B14B7CA}"/>
              </a:ext>
            </a:extLst>
          </p:cNvPr>
          <p:cNvSpPr txBox="1"/>
          <p:nvPr/>
        </p:nvSpPr>
        <p:spPr>
          <a:xfrm>
            <a:off x="7315201" y="5791200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-91%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8B0265-B864-5276-87CC-C656C0CD9EC5}"/>
              </a:ext>
            </a:extLst>
          </p:cNvPr>
          <p:cNvSpPr txBox="1"/>
          <p:nvPr/>
        </p:nvSpPr>
        <p:spPr>
          <a:xfrm>
            <a:off x="9677401" y="5791200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+522%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9B8F83-F682-77E0-A478-68C5C9B54546}"/>
              </a:ext>
            </a:extLst>
          </p:cNvPr>
          <p:cNvSpPr txBox="1"/>
          <p:nvPr/>
        </p:nvSpPr>
        <p:spPr>
          <a:xfrm rot="16200000">
            <a:off x="11037704" y="2773978"/>
            <a:ext cx="646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IMPs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D4723D-1E44-9A16-105C-B3EE9C801853}"/>
              </a:ext>
            </a:extLst>
          </p:cNvPr>
          <p:cNvSpPr txBox="1"/>
          <p:nvPr/>
        </p:nvSpPr>
        <p:spPr>
          <a:xfrm>
            <a:off x="1371601" y="887275"/>
            <a:ext cx="603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Executions have been decreased by 99% in MAT 22.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82C1C6-789F-7602-F8E0-ED2E15071C1E}"/>
              </a:ext>
            </a:extLst>
          </p:cNvPr>
          <p:cNvSpPr txBox="1"/>
          <p:nvPr/>
        </p:nvSpPr>
        <p:spPr>
          <a:xfrm>
            <a:off x="4267201" y="6367790"/>
            <a:ext cx="4302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CPM is Cost / MM IMPs</a:t>
            </a:r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93C3590A-0D89-0C71-6D04-8A4E3813D25A}"/>
              </a:ext>
            </a:extLst>
          </p:cNvPr>
          <p:cNvSpPr txBox="1">
            <a:spLocks/>
          </p:cNvSpPr>
          <p:nvPr/>
        </p:nvSpPr>
        <p:spPr>
          <a:xfrm>
            <a:off x="4469513" y="6553201"/>
            <a:ext cx="3375212" cy="4191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FF0000"/>
                </a:solidFill>
              </a:rPr>
              <a:t>Powered by Analytic-edge</a:t>
            </a:r>
          </a:p>
        </p:txBody>
      </p:sp>
      <p:sp>
        <p:nvSpPr>
          <p:cNvPr id="31" name="Title 2">
            <a:extLst>
              <a:ext uri="{FF2B5EF4-FFF2-40B4-BE49-F238E27FC236}">
                <a16:creationId xmlns:a16="http://schemas.microsoft.com/office/drawing/2014/main" id="{B9AAEB81-2E91-E0C6-E220-A55C9EDC029E}"/>
              </a:ext>
            </a:extLst>
          </p:cNvPr>
          <p:cNvSpPr txBox="1">
            <a:spLocks/>
          </p:cNvSpPr>
          <p:nvPr/>
        </p:nvSpPr>
        <p:spPr>
          <a:xfrm>
            <a:off x="1359202" y="130408"/>
            <a:ext cx="9613599" cy="860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05256" rtl="0" eaLnBrk="1" latinLnBrk="0" hangingPunct="1">
              <a:spcBef>
                <a:spcPct val="0"/>
              </a:spcBef>
              <a:buNone/>
              <a:defRPr sz="2772" b="1" kern="1200">
                <a:solidFill>
                  <a:srgbClr val="ED1C2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Active Baby - </a:t>
            </a:r>
            <a:r>
              <a:rPr lang="en-IN" sz="2800" dirty="0"/>
              <a:t>Display</a:t>
            </a:r>
            <a:r>
              <a:rPr lang="en-IN" sz="2800" dirty="0">
                <a:latin typeface="+mn-lt"/>
              </a:rPr>
              <a:t> Impressions vs Volume</a:t>
            </a:r>
            <a:r>
              <a:rPr lang="en-IN" dirty="0"/>
              <a:t> </a:t>
            </a:r>
          </a:p>
        </p:txBody>
      </p:sp>
      <p:sp>
        <p:nvSpPr>
          <p:cNvPr id="34" name="Content Placeholder 4">
            <a:extLst>
              <a:ext uri="{FF2B5EF4-FFF2-40B4-BE49-F238E27FC236}">
                <a16:creationId xmlns:a16="http://schemas.microsoft.com/office/drawing/2014/main" id="{B50D6513-B49C-F359-1B9B-9D7CDA7EE25B}"/>
              </a:ext>
            </a:extLst>
          </p:cNvPr>
          <p:cNvSpPr txBox="1">
            <a:spLocks/>
          </p:cNvSpPr>
          <p:nvPr/>
        </p:nvSpPr>
        <p:spPr>
          <a:xfrm>
            <a:off x="421120" y="6121931"/>
            <a:ext cx="11061701" cy="431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30D0A72A-8848-5379-91D3-DAD58E2525FC}"/>
              </a:ext>
            </a:extLst>
          </p:cNvPr>
          <p:cNvSpPr txBox="1">
            <a:spLocks/>
          </p:cNvSpPr>
          <p:nvPr/>
        </p:nvSpPr>
        <p:spPr>
          <a:xfrm>
            <a:off x="391724" y="6326381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b="0" dirty="0"/>
              <a:t>MAT 21- Oct 2020 to Sept 2021, MAT 22- Oct 2021 to Sept 2022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F03810-1D5D-A88C-36E4-E8AA7F596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217" y="1460846"/>
            <a:ext cx="9782011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92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6D40D6B1-02F4-8222-11C8-E7A3461B5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603206"/>
            <a:ext cx="3494548" cy="254794"/>
          </a:xfrm>
        </p:spPr>
        <p:txBody>
          <a:bodyPr/>
          <a:lstStyle/>
          <a:p>
            <a:r>
              <a:rPr lang="en-US" dirty="0"/>
              <a:t>© Analytic Edge Proprietary and Confidential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6425417-41C9-B058-8047-0442F33C9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846257"/>
              </p:ext>
            </p:extLst>
          </p:nvPr>
        </p:nvGraphicFramePr>
        <p:xfrm>
          <a:off x="1403440" y="5272838"/>
          <a:ext cx="9681173" cy="759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0393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730251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496805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208431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208431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208431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208431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234468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Spends(ZAR)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34468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908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Display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38,560,804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   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594,866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15,427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BB0BCF9-39B1-F627-149D-56B953D76686}"/>
              </a:ext>
            </a:extLst>
          </p:cNvPr>
          <p:cNvSpPr txBox="1"/>
          <p:nvPr/>
        </p:nvSpPr>
        <p:spPr>
          <a:xfrm rot="16200000">
            <a:off x="10850136" y="2645025"/>
            <a:ext cx="646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IMPs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4937C-2870-1744-2281-AAD128F71E5B}"/>
              </a:ext>
            </a:extLst>
          </p:cNvPr>
          <p:cNvSpPr txBox="1"/>
          <p:nvPr/>
        </p:nvSpPr>
        <p:spPr>
          <a:xfrm>
            <a:off x="1441173" y="891210"/>
            <a:ext cx="603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Sparse execution over the time period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34F6EFF1-DDA6-FF1A-8917-65EFF440EFD3}"/>
              </a:ext>
            </a:extLst>
          </p:cNvPr>
          <p:cNvSpPr txBox="1">
            <a:spLocks/>
          </p:cNvSpPr>
          <p:nvPr/>
        </p:nvSpPr>
        <p:spPr>
          <a:xfrm>
            <a:off x="4469513" y="6553201"/>
            <a:ext cx="3375212" cy="4191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FF0000"/>
                </a:solidFill>
              </a:rPr>
              <a:t>Powered by Analytic-edge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C2ACD979-2F54-847A-F485-AE96A332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Newborn</a:t>
            </a:r>
            <a:r>
              <a:rPr lang="en-IN" dirty="0"/>
              <a:t> – Display Impressions vs Volume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8CE5E0D0-EA02-6914-69BF-706D6D6F14B9}"/>
              </a:ext>
            </a:extLst>
          </p:cNvPr>
          <p:cNvSpPr txBox="1">
            <a:spLocks/>
          </p:cNvSpPr>
          <p:nvPr/>
        </p:nvSpPr>
        <p:spPr>
          <a:xfrm>
            <a:off x="435839" y="6151998"/>
            <a:ext cx="11159871" cy="4624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b="0" dirty="0"/>
              <a:t>MAT 21- Oct 2020 to Sept 2021, MAT 22- Oct 2021 to Sept 2022</a:t>
            </a: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5ADC874F-D603-1EC6-6D7D-0C745E7F7674}"/>
              </a:ext>
            </a:extLst>
          </p:cNvPr>
          <p:cNvSpPr txBox="1">
            <a:spLocks/>
          </p:cNvSpPr>
          <p:nvPr/>
        </p:nvSpPr>
        <p:spPr>
          <a:xfrm>
            <a:off x="435839" y="6078906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1D275C-EB9C-B54D-0317-E952272DC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440" y="1436687"/>
            <a:ext cx="9505859" cy="37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03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A20F1-CABF-71B6-6BB2-2CDCA468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A387A2-9D90-A87B-2DE9-3346F380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Extra Care – </a:t>
            </a:r>
            <a:r>
              <a:rPr lang="en-IN" sz="2800" dirty="0">
                <a:solidFill>
                  <a:srgbClr val="FF0000"/>
                </a:solidFill>
                <a:latin typeface="+mn-lt"/>
              </a:rPr>
              <a:t>Display Imps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08A42-972D-F82A-03BD-0511A499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© Analytic Edge Proprietary and Confidential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40D5461-078B-D589-65CA-0BA6D3171864}"/>
              </a:ext>
            </a:extLst>
          </p:cNvPr>
          <p:cNvSpPr txBox="1">
            <a:spLocks/>
          </p:cNvSpPr>
          <p:nvPr/>
        </p:nvSpPr>
        <p:spPr>
          <a:xfrm>
            <a:off x="359738" y="6014343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676799A-7180-9BA6-7924-65036FF4E859}"/>
              </a:ext>
            </a:extLst>
          </p:cNvPr>
          <p:cNvSpPr txBox="1">
            <a:spLocks/>
          </p:cNvSpPr>
          <p:nvPr/>
        </p:nvSpPr>
        <p:spPr>
          <a:xfrm>
            <a:off x="359738" y="6201456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b="0" dirty="0"/>
              <a:t>MAT 21- Oct 2020 to Sept 2021, MAT 22- Oct 2021 to Sept 2022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04844D1-9187-9BA5-31C3-09E7F2357926}"/>
              </a:ext>
            </a:extLst>
          </p:cNvPr>
          <p:cNvSpPr txBox="1">
            <a:spLocks/>
          </p:cNvSpPr>
          <p:nvPr/>
        </p:nvSpPr>
        <p:spPr>
          <a:xfrm>
            <a:off x="4408394" y="6629401"/>
            <a:ext cx="3375212" cy="3379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Powered by Analytic-edge</a:t>
            </a:r>
          </a:p>
        </p:txBody>
      </p:sp>
      <p:graphicFrame>
        <p:nvGraphicFramePr>
          <p:cNvPr id="10" name="Content Placeholder 10">
            <a:extLst>
              <a:ext uri="{FF2B5EF4-FFF2-40B4-BE49-F238E27FC236}">
                <a16:creationId xmlns:a16="http://schemas.microsoft.com/office/drawing/2014/main" id="{54E5AB4B-4CC3-ED1B-3F65-55619B278919}"/>
              </a:ext>
            </a:extLst>
          </p:cNvPr>
          <p:cNvGraphicFramePr>
            <a:graphicFrameLocks/>
          </p:cNvGraphicFramePr>
          <p:nvPr/>
        </p:nvGraphicFramePr>
        <p:xfrm>
          <a:off x="914401" y="1179444"/>
          <a:ext cx="10105004" cy="4000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649FC05-0622-AF11-B3E3-BCB7C8AC5E01}"/>
              </a:ext>
            </a:extLst>
          </p:cNvPr>
          <p:cNvGraphicFramePr>
            <a:graphicFrameLocks noGrp="1"/>
          </p:cNvGraphicFramePr>
          <p:nvPr/>
        </p:nvGraphicFramePr>
        <p:xfrm>
          <a:off x="1177595" y="5247735"/>
          <a:ext cx="9891381" cy="698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5577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767819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529305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234670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234670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234670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234670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22965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Spends(ZAR)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390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Display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23,918,539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25,686,461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423,207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663,835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17,694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25,844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C6016A-42C2-4852-DFEE-88AFBB32433E}"/>
              </a:ext>
            </a:extLst>
          </p:cNvPr>
          <p:cNvSpPr txBox="1"/>
          <p:nvPr/>
        </p:nvSpPr>
        <p:spPr>
          <a:xfrm>
            <a:off x="9553429" y="5705064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+46%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E8A656-6728-0547-FC43-A8465454A2BA}"/>
              </a:ext>
            </a:extLst>
          </p:cNvPr>
          <p:cNvSpPr txBox="1"/>
          <p:nvPr/>
        </p:nvSpPr>
        <p:spPr>
          <a:xfrm>
            <a:off x="7107098" y="5681990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+57%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38F277-0106-03E2-6AFB-DB00D8821EBF}"/>
              </a:ext>
            </a:extLst>
          </p:cNvPr>
          <p:cNvSpPr txBox="1"/>
          <p:nvPr/>
        </p:nvSpPr>
        <p:spPr>
          <a:xfrm>
            <a:off x="4304258" y="5715122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+7%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D56DD9-56A8-F23A-928B-8823C76F182D}"/>
              </a:ext>
            </a:extLst>
          </p:cNvPr>
          <p:cNvSpPr txBox="1"/>
          <p:nvPr/>
        </p:nvSpPr>
        <p:spPr>
          <a:xfrm>
            <a:off x="1441173" y="835224"/>
            <a:ext cx="603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There is 57% increase in spending in MAT 22 compared to MAT 21</a:t>
            </a:r>
          </a:p>
        </p:txBody>
      </p:sp>
    </p:spTree>
    <p:extLst>
      <p:ext uri="{BB962C8B-B14F-4D97-AF65-F5344CB8AC3E}">
        <p14:creationId xmlns:p14="http://schemas.microsoft.com/office/powerpoint/2010/main" val="1842302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A20F1-CABF-71B6-6BB2-2CDCA468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A387A2-9D90-A87B-2DE9-3346F380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600" y="168873"/>
            <a:ext cx="9613599" cy="781994"/>
          </a:xfrm>
        </p:spPr>
        <p:txBody>
          <a:bodyPr/>
          <a:lstStyle/>
          <a:p>
            <a:r>
              <a:rPr lang="en-IN" dirty="0"/>
              <a:t>Active Baby - </a:t>
            </a:r>
            <a:r>
              <a:rPr lang="en-IN" sz="2800" dirty="0"/>
              <a:t> </a:t>
            </a:r>
            <a:r>
              <a:rPr lang="en-IN" sz="2800" dirty="0">
                <a:latin typeface="+mn-lt"/>
              </a:rPr>
              <a:t>Search Impressions vs Volume</a:t>
            </a:r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08A42-972D-F82A-03BD-0511A499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© Analytic Edge Proprietary and Confidential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40D5461-078B-D589-65CA-0BA6D3171864}"/>
              </a:ext>
            </a:extLst>
          </p:cNvPr>
          <p:cNvSpPr txBox="1">
            <a:spLocks/>
          </p:cNvSpPr>
          <p:nvPr/>
        </p:nvSpPr>
        <p:spPr>
          <a:xfrm>
            <a:off x="359738" y="6014343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676799A-7180-9BA6-7924-65036FF4E859}"/>
              </a:ext>
            </a:extLst>
          </p:cNvPr>
          <p:cNvSpPr txBox="1">
            <a:spLocks/>
          </p:cNvSpPr>
          <p:nvPr/>
        </p:nvSpPr>
        <p:spPr>
          <a:xfrm>
            <a:off x="359738" y="6201457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b="0" dirty="0"/>
              <a:t>MAT 21- Oct 2020 to Sept 2021, MAT 22- Oct 2021 to Sept 2022, CPM – Cost/MM Imps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04844D1-9187-9BA5-31C3-09E7F2357926}"/>
              </a:ext>
            </a:extLst>
          </p:cNvPr>
          <p:cNvSpPr txBox="1">
            <a:spLocks/>
          </p:cNvSpPr>
          <p:nvPr/>
        </p:nvSpPr>
        <p:spPr>
          <a:xfrm>
            <a:off x="4408394" y="6609521"/>
            <a:ext cx="3375212" cy="381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Powered by Analytic-edge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80ED26-A8A7-0144-5016-42404B640945}"/>
              </a:ext>
            </a:extLst>
          </p:cNvPr>
          <p:cNvSpPr txBox="1"/>
          <p:nvPr/>
        </p:nvSpPr>
        <p:spPr>
          <a:xfrm rot="16200000">
            <a:off x="10747985" y="2676794"/>
            <a:ext cx="646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IMPs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C0ACE41-53D1-522F-7883-161E69942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674271"/>
              </p:ext>
            </p:extLst>
          </p:nvPr>
        </p:nvGraphicFramePr>
        <p:xfrm>
          <a:off x="1402217" y="5181601"/>
          <a:ext cx="9782012" cy="7255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7271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748273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512396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22390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Spends(ZAR)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23905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777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Search       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185.063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470,068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403,109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37,156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2,178,229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79,044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9F3E874-9EDC-37EE-6F26-14A6DD5D7D8F}"/>
              </a:ext>
            </a:extLst>
          </p:cNvPr>
          <p:cNvSpPr txBox="1"/>
          <p:nvPr/>
        </p:nvSpPr>
        <p:spPr>
          <a:xfrm>
            <a:off x="4554624" y="5624569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+154%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BA6C13-655B-95BA-025C-8D4468E5DFD5}"/>
              </a:ext>
            </a:extLst>
          </p:cNvPr>
          <p:cNvSpPr txBox="1"/>
          <p:nvPr/>
        </p:nvSpPr>
        <p:spPr>
          <a:xfrm>
            <a:off x="7289055" y="5624569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-91%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3E68A5-71CA-8699-97D3-06F40AC09EC2}"/>
              </a:ext>
            </a:extLst>
          </p:cNvPr>
          <p:cNvSpPr txBox="1"/>
          <p:nvPr/>
        </p:nvSpPr>
        <p:spPr>
          <a:xfrm>
            <a:off x="9728934" y="5624569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-96%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608DDE-DE52-30EF-5B4F-52FEEF3A69B6}"/>
              </a:ext>
            </a:extLst>
          </p:cNvPr>
          <p:cNvSpPr txBox="1"/>
          <p:nvPr/>
        </p:nvSpPr>
        <p:spPr>
          <a:xfrm>
            <a:off x="1531094" y="835224"/>
            <a:ext cx="768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Despite a decrease in spending, Search impressions increased in MAT 22 by 154%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C3B0EF-AD01-8386-1D35-096D0353D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600" y="1353174"/>
            <a:ext cx="9459711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35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A20F1-CABF-71B6-6BB2-2CDCA468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A387A2-9D90-A87B-2DE9-3346F380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977" y="158498"/>
            <a:ext cx="9613599" cy="781994"/>
          </a:xfrm>
        </p:spPr>
        <p:txBody>
          <a:bodyPr/>
          <a:lstStyle/>
          <a:p>
            <a:r>
              <a:rPr lang="en-IN" sz="2800" dirty="0" err="1">
                <a:latin typeface="+mn-lt"/>
              </a:rPr>
              <a:t>Newborn</a:t>
            </a:r>
            <a:r>
              <a:rPr lang="en-IN" sz="2800" dirty="0">
                <a:latin typeface="+mn-lt"/>
              </a:rPr>
              <a:t>- Search Impressions vs Volume</a:t>
            </a:r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08A42-972D-F82A-03BD-0511A499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© Analytic Edge Proprietary and Confidential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40D5461-078B-D589-65CA-0BA6D3171864}"/>
              </a:ext>
            </a:extLst>
          </p:cNvPr>
          <p:cNvSpPr txBox="1">
            <a:spLocks/>
          </p:cNvSpPr>
          <p:nvPr/>
        </p:nvSpPr>
        <p:spPr>
          <a:xfrm>
            <a:off x="359738" y="6014343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676799A-7180-9BA6-7924-65036FF4E859}"/>
              </a:ext>
            </a:extLst>
          </p:cNvPr>
          <p:cNvSpPr txBox="1">
            <a:spLocks/>
          </p:cNvSpPr>
          <p:nvPr/>
        </p:nvSpPr>
        <p:spPr>
          <a:xfrm>
            <a:off x="359738" y="6201457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b="0" dirty="0"/>
              <a:t>MAT 21- Oct 2020 to Sept 2021, MAT 22- Oct 2021 to Sept 2022, CPM – Cost/MM Imps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04844D1-9187-9BA5-31C3-09E7F2357926}"/>
              </a:ext>
            </a:extLst>
          </p:cNvPr>
          <p:cNvSpPr txBox="1">
            <a:spLocks/>
          </p:cNvSpPr>
          <p:nvPr/>
        </p:nvSpPr>
        <p:spPr>
          <a:xfrm>
            <a:off x="4408394" y="6612834"/>
            <a:ext cx="3375212" cy="34455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Powered by Analytic-edge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80ED26-A8A7-0144-5016-42404B640945}"/>
              </a:ext>
            </a:extLst>
          </p:cNvPr>
          <p:cNvSpPr txBox="1"/>
          <p:nvPr/>
        </p:nvSpPr>
        <p:spPr>
          <a:xfrm rot="16200000">
            <a:off x="10747985" y="2676794"/>
            <a:ext cx="646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IMPs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51B54F6-32D8-0D0C-A0F5-B06AF07E6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143593"/>
              </p:ext>
            </p:extLst>
          </p:nvPr>
        </p:nvGraphicFramePr>
        <p:xfrm>
          <a:off x="1448521" y="5208105"/>
          <a:ext cx="9569832" cy="721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1758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710351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479591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194533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194533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194533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194533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25400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Spends(ZAR)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1015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Search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992,042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    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843,423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850,188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84D0C9F-AA6C-739A-5E57-6130E9B1552B}"/>
              </a:ext>
            </a:extLst>
          </p:cNvPr>
          <p:cNvSpPr txBox="1"/>
          <p:nvPr/>
        </p:nvSpPr>
        <p:spPr>
          <a:xfrm>
            <a:off x="1448521" y="850058"/>
            <a:ext cx="944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MAT 22 executions were maintained despite a 48% decrease in search spending.</a:t>
            </a:r>
            <a:endParaRPr lang="en-IN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CA8D4F-563D-9368-3B8C-E66625F01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521" y="1446212"/>
            <a:ext cx="944088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68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A20F1-CABF-71B6-6BB2-2CDCA468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18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A387A2-9D90-A87B-2DE9-3346F380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Extra Care – </a:t>
            </a:r>
            <a:r>
              <a:rPr lang="en-IN" sz="2800" dirty="0">
                <a:solidFill>
                  <a:srgbClr val="FF0000"/>
                </a:solidFill>
                <a:latin typeface="+mn-lt"/>
              </a:rPr>
              <a:t>Search Imps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08A42-972D-F82A-03BD-0511A499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© Analytic Edge Proprietary and Confidential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40D5461-078B-D589-65CA-0BA6D3171864}"/>
              </a:ext>
            </a:extLst>
          </p:cNvPr>
          <p:cNvSpPr txBox="1">
            <a:spLocks/>
          </p:cNvSpPr>
          <p:nvPr/>
        </p:nvSpPr>
        <p:spPr>
          <a:xfrm>
            <a:off x="359738" y="6014343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676799A-7180-9BA6-7924-65036FF4E859}"/>
              </a:ext>
            </a:extLst>
          </p:cNvPr>
          <p:cNvSpPr txBox="1">
            <a:spLocks/>
          </p:cNvSpPr>
          <p:nvPr/>
        </p:nvSpPr>
        <p:spPr>
          <a:xfrm>
            <a:off x="359738" y="6201457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b="0" dirty="0"/>
              <a:t>MAT 21- Oct 2020 to Sept 2021, MAT 22- Oct 2021 to Sept 2022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04844D1-9187-9BA5-31C3-09E7F2357926}"/>
              </a:ext>
            </a:extLst>
          </p:cNvPr>
          <p:cNvSpPr txBox="1">
            <a:spLocks/>
          </p:cNvSpPr>
          <p:nvPr/>
        </p:nvSpPr>
        <p:spPr>
          <a:xfrm>
            <a:off x="4408394" y="6599582"/>
            <a:ext cx="3375212" cy="3379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Powered by Analytic-edge</a:t>
            </a:r>
          </a:p>
        </p:txBody>
      </p:sp>
      <p:graphicFrame>
        <p:nvGraphicFramePr>
          <p:cNvPr id="10" name="Content Placeholder 10">
            <a:extLst>
              <a:ext uri="{FF2B5EF4-FFF2-40B4-BE49-F238E27FC236}">
                <a16:creationId xmlns:a16="http://schemas.microsoft.com/office/drawing/2014/main" id="{54E5AB4B-4CC3-ED1B-3F65-55619B278919}"/>
              </a:ext>
            </a:extLst>
          </p:cNvPr>
          <p:cNvGraphicFramePr>
            <a:graphicFrameLocks/>
          </p:cNvGraphicFramePr>
          <p:nvPr/>
        </p:nvGraphicFramePr>
        <p:xfrm>
          <a:off x="914401" y="1179444"/>
          <a:ext cx="10105004" cy="4000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649FC05-0622-AF11-B3E3-BCB7C8AC5E01}"/>
              </a:ext>
            </a:extLst>
          </p:cNvPr>
          <p:cNvGraphicFramePr>
            <a:graphicFrameLocks noGrp="1"/>
          </p:cNvGraphicFramePr>
          <p:nvPr/>
        </p:nvGraphicFramePr>
        <p:xfrm>
          <a:off x="1177595" y="5247735"/>
          <a:ext cx="9891381" cy="698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5577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767819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529305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234670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234670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234670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234670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22965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Spends(ZAR)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390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Search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23,918,539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25,686,461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423,207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663,835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17,694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25,844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090D225-4D84-12D9-6941-50CD43997215}"/>
              </a:ext>
            </a:extLst>
          </p:cNvPr>
          <p:cNvSpPr txBox="1"/>
          <p:nvPr/>
        </p:nvSpPr>
        <p:spPr>
          <a:xfrm>
            <a:off x="4304258" y="5715122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+7%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A38560-9F82-80CA-A849-1E8A632E0152}"/>
              </a:ext>
            </a:extLst>
          </p:cNvPr>
          <p:cNvSpPr txBox="1"/>
          <p:nvPr/>
        </p:nvSpPr>
        <p:spPr>
          <a:xfrm>
            <a:off x="7107098" y="5708494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+57%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C7F09-1D8D-DD55-48C8-FB4BBD5AC4EE}"/>
              </a:ext>
            </a:extLst>
          </p:cNvPr>
          <p:cNvSpPr txBox="1"/>
          <p:nvPr/>
        </p:nvSpPr>
        <p:spPr>
          <a:xfrm>
            <a:off x="9565380" y="5715122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+46%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B18D32-C6AE-D798-8E3D-42BE7999F6D0}"/>
              </a:ext>
            </a:extLst>
          </p:cNvPr>
          <p:cNvSpPr txBox="1"/>
          <p:nvPr/>
        </p:nvSpPr>
        <p:spPr>
          <a:xfrm>
            <a:off x="1448521" y="850058"/>
            <a:ext cx="5866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For extra care, Search spends have increased in MAT 22 by 57%</a:t>
            </a:r>
          </a:p>
        </p:txBody>
      </p:sp>
    </p:spTree>
    <p:extLst>
      <p:ext uri="{BB962C8B-B14F-4D97-AF65-F5344CB8AC3E}">
        <p14:creationId xmlns:p14="http://schemas.microsoft.com/office/powerpoint/2010/main" val="3400392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5BB3BD-CD29-4078-CA9E-1AA7D729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19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CF562A-4B1B-6756-975F-1CA8A4653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0" y="2743200"/>
            <a:ext cx="5105400" cy="781994"/>
          </a:xfrm>
        </p:spPr>
        <p:txBody>
          <a:bodyPr>
            <a:normAutofit fontScale="90000"/>
          </a:bodyPr>
          <a:lstStyle/>
          <a:p>
            <a:r>
              <a:rPr lang="en-IN" sz="2400" dirty="0">
                <a:latin typeface="+mn-lt"/>
              </a:rPr>
              <a:t>                    Total Huggies</a:t>
            </a:r>
            <a:br>
              <a:rPr lang="en-IN" sz="2400" dirty="0">
                <a:latin typeface="+mn-lt"/>
              </a:rPr>
            </a:br>
            <a:br>
              <a:rPr lang="en-IN" sz="2400" dirty="0">
                <a:latin typeface="+mn-lt"/>
              </a:rPr>
            </a:br>
            <a:r>
              <a:rPr lang="en-IN" sz="1800" dirty="0">
                <a:latin typeface="+mn-lt"/>
              </a:rPr>
              <a:t>(Website, Organic Search, Organic Social, Emails)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6CC28-DF1C-3DEC-5A15-190FC168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28E8FF9-FF81-00A4-BCC5-87D78727F1B2}"/>
              </a:ext>
            </a:extLst>
          </p:cNvPr>
          <p:cNvSpPr txBox="1">
            <a:spLocks/>
          </p:cNvSpPr>
          <p:nvPr/>
        </p:nvSpPr>
        <p:spPr>
          <a:xfrm>
            <a:off x="4408394" y="6599582"/>
            <a:ext cx="3375212" cy="3379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Powered by Analytic-edge</a:t>
            </a:r>
          </a:p>
        </p:txBody>
      </p:sp>
    </p:spTree>
    <p:extLst>
      <p:ext uri="{BB962C8B-B14F-4D97-AF65-F5344CB8AC3E}">
        <p14:creationId xmlns:p14="http://schemas.microsoft.com/office/powerpoint/2010/main" val="305673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FB03BD-9B06-48A8-BDE4-12C3F745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2A3816-C8A4-4F8D-A634-071A6EDF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1" y="171189"/>
            <a:ext cx="9613599" cy="781994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Spend Summary by Platform</a:t>
            </a:r>
            <a:endParaRPr lang="en-IN" sz="2400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73F70-B291-4500-9481-E8E89F5E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75874" y="6602669"/>
            <a:ext cx="3375212" cy="374601"/>
          </a:xfrm>
        </p:spPr>
        <p:txBody>
          <a:bodyPr/>
          <a:lstStyle/>
          <a:p>
            <a:r>
              <a:rPr lang="en-US" dirty="0"/>
              <a:t>Powered by Analytic-edge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B4D32D92-EF8A-3D45-7EDE-B42FF3E61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687528"/>
              </p:ext>
            </p:extLst>
          </p:nvPr>
        </p:nvGraphicFramePr>
        <p:xfrm>
          <a:off x="1015106" y="1032228"/>
          <a:ext cx="9957692" cy="4722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504">
                  <a:extLst>
                    <a:ext uri="{9D8B030D-6E8A-4147-A177-3AD203B41FA5}">
                      <a16:colId xmlns:a16="http://schemas.microsoft.com/office/drawing/2014/main" val="298338107"/>
                    </a:ext>
                  </a:extLst>
                </a:gridCol>
                <a:gridCol w="2018297">
                  <a:extLst>
                    <a:ext uri="{9D8B030D-6E8A-4147-A177-3AD203B41FA5}">
                      <a16:colId xmlns:a16="http://schemas.microsoft.com/office/drawing/2014/main" val="2079075622"/>
                    </a:ext>
                  </a:extLst>
                </a:gridCol>
                <a:gridCol w="2018297">
                  <a:extLst>
                    <a:ext uri="{9D8B030D-6E8A-4147-A177-3AD203B41FA5}">
                      <a16:colId xmlns:a16="http://schemas.microsoft.com/office/drawing/2014/main" val="1985950736"/>
                    </a:ext>
                  </a:extLst>
                </a:gridCol>
                <a:gridCol w="2018297">
                  <a:extLst>
                    <a:ext uri="{9D8B030D-6E8A-4147-A177-3AD203B41FA5}">
                      <a16:colId xmlns:a16="http://schemas.microsoft.com/office/drawing/2014/main" val="2363752692"/>
                    </a:ext>
                  </a:extLst>
                </a:gridCol>
                <a:gridCol w="2018297">
                  <a:extLst>
                    <a:ext uri="{9D8B030D-6E8A-4147-A177-3AD203B41FA5}">
                      <a16:colId xmlns:a16="http://schemas.microsoft.com/office/drawing/2014/main" val="2326300279"/>
                    </a:ext>
                  </a:extLst>
                </a:gridCol>
              </a:tblGrid>
              <a:tr h="57920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 Spends for Active Baby and Newborn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A291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Spends Contribution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A291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756511"/>
                  </a:ext>
                </a:extLst>
              </a:tr>
              <a:tr h="782657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Media Tactic Spends (ZAR)</a:t>
                      </a:r>
                    </a:p>
                  </a:txBody>
                  <a:tcPr anchor="ctr"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 21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 22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 21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 22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A29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181959"/>
                  </a:ext>
                </a:extLst>
              </a:tr>
              <a:tr h="5601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 TV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13,037,290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8,168,979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89081662"/>
                  </a:ext>
                </a:extLst>
              </a:tr>
              <a:tr h="5601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 FB &amp; IG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1,759,736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64,471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44585359"/>
                  </a:ext>
                </a:extLst>
              </a:tr>
              <a:tr h="5601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 Video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1,834,551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33,357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63523590"/>
                  </a:ext>
                </a:extLst>
              </a:tr>
              <a:tr h="5601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 Display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1.013,249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37,156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39105547"/>
                  </a:ext>
                </a:extLst>
              </a:tr>
              <a:tr h="5601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 Search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1,246,532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37,156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9260222"/>
                  </a:ext>
                </a:extLst>
              </a:tr>
              <a:tr h="5601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Total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18,891,358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8,341,119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100%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100%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8432703"/>
                  </a:ext>
                </a:extLst>
              </a:tr>
            </a:tbl>
          </a:graphicData>
        </a:graphic>
      </p:graphicFrame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F6B39B0-A7FF-D8DD-F1C4-BE2E331A7A77}"/>
              </a:ext>
            </a:extLst>
          </p:cNvPr>
          <p:cNvSpPr txBox="1">
            <a:spLocks/>
          </p:cNvSpPr>
          <p:nvPr/>
        </p:nvSpPr>
        <p:spPr>
          <a:xfrm>
            <a:off x="359738" y="6009035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CD63602-026B-762A-0169-28E439503935}"/>
              </a:ext>
            </a:extLst>
          </p:cNvPr>
          <p:cNvSpPr txBox="1">
            <a:spLocks/>
          </p:cNvSpPr>
          <p:nvPr/>
        </p:nvSpPr>
        <p:spPr>
          <a:xfrm>
            <a:off x="359738" y="6201457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b="0" dirty="0"/>
              <a:t>MAT 21- Oct 2020 to Sept 2021, MAT 22- Oct 2021 to Sept 2022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59CF435-069F-6BCD-AC2A-177BD910797D}"/>
              </a:ext>
            </a:extLst>
          </p:cNvPr>
          <p:cNvSpPr txBox="1">
            <a:spLocks/>
          </p:cNvSpPr>
          <p:nvPr/>
        </p:nvSpPr>
        <p:spPr>
          <a:xfrm>
            <a:off x="206188" y="6602669"/>
            <a:ext cx="3375212" cy="25533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737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A20F1-CABF-71B6-6BB2-2CDCA468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fld id="{4C2143BD-DDDC-4030-AFD1-D2DD3F00D3BF}" type="slidenum">
              <a:rPr lang="en-IN">
                <a:latin typeface="Bahnschrift"/>
              </a:rPr>
              <a:pPr algn="ctr">
                <a:defRPr/>
              </a:pPr>
              <a:t>20</a:t>
            </a:fld>
            <a:endParaRPr lang="en-IN" dirty="0">
              <a:latin typeface="Bahnschrif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A387A2-9D90-A87B-2DE9-3346F380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525" y="172075"/>
            <a:ext cx="9613599" cy="781994"/>
          </a:xfrm>
        </p:spPr>
        <p:txBody>
          <a:bodyPr/>
          <a:lstStyle/>
          <a:p>
            <a:r>
              <a:rPr lang="en-IN" dirty="0"/>
              <a:t>Total Huggies- Website Sessions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08A42-972D-F82A-03BD-0511A499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>
                <a:latin typeface="Bahnschrift"/>
              </a:rPr>
              <a:t>© Analytic Edge Proprietary and Confidential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2E7456-075F-88CD-D02B-423828417D94}"/>
              </a:ext>
            </a:extLst>
          </p:cNvPr>
          <p:cNvGraphicFramePr>
            <a:graphicFrameLocks noGrp="1"/>
          </p:cNvGraphicFramePr>
          <p:nvPr/>
        </p:nvGraphicFramePr>
        <p:xfrm>
          <a:off x="3196524" y="4986203"/>
          <a:ext cx="5593810" cy="7680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0199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2227477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856134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</a:tblGrid>
              <a:tr h="25255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52556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629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Website Sessions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599,267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594,727  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40D5461-078B-D589-65CA-0BA6D3171864}"/>
              </a:ext>
            </a:extLst>
          </p:cNvPr>
          <p:cNvSpPr txBox="1">
            <a:spLocks/>
          </p:cNvSpPr>
          <p:nvPr/>
        </p:nvSpPr>
        <p:spPr>
          <a:xfrm>
            <a:off x="359738" y="6054376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676799A-7180-9BA6-7924-65036FF4E859}"/>
              </a:ext>
            </a:extLst>
          </p:cNvPr>
          <p:cNvSpPr txBox="1">
            <a:spLocks/>
          </p:cNvSpPr>
          <p:nvPr/>
        </p:nvSpPr>
        <p:spPr>
          <a:xfrm>
            <a:off x="359738" y="6201457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b="0" dirty="0">
                <a:solidFill>
                  <a:prstClr val="black"/>
                </a:solidFill>
                <a:latin typeface="Bahnschrift"/>
              </a:rPr>
              <a:t>MAT 21- Oct 2020 to Sept 2021, MAT 22- Oct 2021 to Sept 2022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70B7C5-EF9C-EE4E-02E1-02C7ADD65031}"/>
              </a:ext>
            </a:extLst>
          </p:cNvPr>
          <p:cNvSpPr txBox="1">
            <a:spLocks/>
          </p:cNvSpPr>
          <p:nvPr/>
        </p:nvSpPr>
        <p:spPr>
          <a:xfrm>
            <a:off x="4408394" y="6629401"/>
            <a:ext cx="3375212" cy="3379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IN" dirty="0">
                <a:latin typeface="Bahnschrift"/>
              </a:rPr>
              <a:t>Powered by Analytic-edge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AD2123-8A5C-7F3A-7239-71FDCD7E1DB5}"/>
              </a:ext>
            </a:extLst>
          </p:cNvPr>
          <p:cNvSpPr txBox="1"/>
          <p:nvPr/>
        </p:nvSpPr>
        <p:spPr>
          <a:xfrm>
            <a:off x="6742814" y="5489427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-1%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3CE5A530-9A18-1B69-D7CF-6CA9F9BAA413}"/>
              </a:ext>
            </a:extLst>
          </p:cNvPr>
          <p:cNvGraphicFramePr>
            <a:graphicFrameLocks/>
          </p:cNvGraphicFramePr>
          <p:nvPr/>
        </p:nvGraphicFramePr>
        <p:xfrm>
          <a:off x="1981200" y="1378045"/>
          <a:ext cx="8229600" cy="3343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2241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A20F1-CABF-71B6-6BB2-2CDCA468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fld id="{4C2143BD-DDDC-4030-AFD1-D2DD3F00D3BF}" type="slidenum">
              <a:rPr lang="en-IN">
                <a:latin typeface="Bahnschrift"/>
              </a:rPr>
              <a:pPr algn="ctr">
                <a:defRPr/>
              </a:pPr>
              <a:t>21</a:t>
            </a:fld>
            <a:endParaRPr lang="en-IN" dirty="0">
              <a:latin typeface="Bahnschrif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A387A2-9D90-A87B-2DE9-3346F380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525" y="172075"/>
            <a:ext cx="9613599" cy="781994"/>
          </a:xfrm>
        </p:spPr>
        <p:txBody>
          <a:bodyPr/>
          <a:lstStyle/>
          <a:p>
            <a:r>
              <a:rPr lang="en-IN" dirty="0"/>
              <a:t>Total Huggies- Organic Search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08A42-972D-F82A-03BD-0511A499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>
                <a:latin typeface="Bahnschrift"/>
              </a:rPr>
              <a:t>© Analytic Edge Proprietary and Confidential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2E7456-075F-88CD-D02B-423828417D94}"/>
              </a:ext>
            </a:extLst>
          </p:cNvPr>
          <p:cNvGraphicFramePr>
            <a:graphicFrameLocks noGrp="1"/>
          </p:cNvGraphicFramePr>
          <p:nvPr/>
        </p:nvGraphicFramePr>
        <p:xfrm>
          <a:off x="3299096" y="4996176"/>
          <a:ext cx="5387705" cy="7680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4555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973221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959929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</a:tblGrid>
              <a:tr h="25255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52556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629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Organic Search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8,951,021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281,440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40D5461-078B-D589-65CA-0BA6D3171864}"/>
              </a:ext>
            </a:extLst>
          </p:cNvPr>
          <p:cNvSpPr txBox="1">
            <a:spLocks/>
          </p:cNvSpPr>
          <p:nvPr/>
        </p:nvSpPr>
        <p:spPr>
          <a:xfrm>
            <a:off x="359738" y="6054376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676799A-7180-9BA6-7924-65036FF4E859}"/>
              </a:ext>
            </a:extLst>
          </p:cNvPr>
          <p:cNvSpPr txBox="1">
            <a:spLocks/>
          </p:cNvSpPr>
          <p:nvPr/>
        </p:nvSpPr>
        <p:spPr>
          <a:xfrm>
            <a:off x="359738" y="6201457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b="0" dirty="0">
                <a:solidFill>
                  <a:prstClr val="black"/>
                </a:solidFill>
                <a:latin typeface="Bahnschrift"/>
              </a:rPr>
              <a:t>MAT 21- Oct 2020 to Sept 2021, MAT 22- Oct 2021 to Sept 2022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70B7C5-EF9C-EE4E-02E1-02C7ADD65031}"/>
              </a:ext>
            </a:extLst>
          </p:cNvPr>
          <p:cNvSpPr txBox="1">
            <a:spLocks/>
          </p:cNvSpPr>
          <p:nvPr/>
        </p:nvSpPr>
        <p:spPr>
          <a:xfrm>
            <a:off x="4408394" y="6612834"/>
            <a:ext cx="3375212" cy="3048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IN" dirty="0">
                <a:latin typeface="Bahnschrift"/>
              </a:rPr>
              <a:t>Powered by Analytic-edge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AD2123-8A5C-7F3A-7239-71FDCD7E1DB5}"/>
              </a:ext>
            </a:extLst>
          </p:cNvPr>
          <p:cNvSpPr txBox="1"/>
          <p:nvPr/>
        </p:nvSpPr>
        <p:spPr>
          <a:xfrm>
            <a:off x="6450714" y="5489427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-97%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D4742EB-9BC2-FDFA-DA0A-E7F0A3BA12FE}"/>
              </a:ext>
            </a:extLst>
          </p:cNvPr>
          <p:cNvGraphicFramePr>
            <a:graphicFrameLocks/>
          </p:cNvGraphicFramePr>
          <p:nvPr/>
        </p:nvGraphicFramePr>
        <p:xfrm>
          <a:off x="2438400" y="1457294"/>
          <a:ext cx="7848600" cy="3343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6451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A20F1-CABF-71B6-6BB2-2CDCA468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fld id="{4C2143BD-DDDC-4030-AFD1-D2DD3F00D3BF}" type="slidenum">
              <a:rPr lang="en-IN">
                <a:latin typeface="Bahnschrift"/>
              </a:rPr>
              <a:pPr algn="ctr">
                <a:defRPr/>
              </a:pPr>
              <a:t>22</a:t>
            </a:fld>
            <a:endParaRPr lang="en-IN" dirty="0">
              <a:latin typeface="Bahnschrif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A387A2-9D90-A87B-2DE9-3346F380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525" y="172075"/>
            <a:ext cx="9613599" cy="781994"/>
          </a:xfrm>
        </p:spPr>
        <p:txBody>
          <a:bodyPr/>
          <a:lstStyle/>
          <a:p>
            <a:r>
              <a:rPr lang="en-IN" dirty="0"/>
              <a:t>Total Huggies- Organic Social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08A42-972D-F82A-03BD-0511A499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>
                <a:latin typeface="Bahnschrift"/>
              </a:rPr>
              <a:t>© Analytic Edge Proprietary and Confidential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2E7456-075F-88CD-D02B-423828417D94}"/>
              </a:ext>
            </a:extLst>
          </p:cNvPr>
          <p:cNvGraphicFramePr>
            <a:graphicFrameLocks noGrp="1"/>
          </p:cNvGraphicFramePr>
          <p:nvPr/>
        </p:nvGraphicFramePr>
        <p:xfrm>
          <a:off x="3425124" y="4986203"/>
          <a:ext cx="5593810" cy="7680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0199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2227477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856134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</a:tblGrid>
              <a:tr h="25255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52556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629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Organic Social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1,210,427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593,724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40D5461-078B-D589-65CA-0BA6D3171864}"/>
              </a:ext>
            </a:extLst>
          </p:cNvPr>
          <p:cNvSpPr txBox="1">
            <a:spLocks/>
          </p:cNvSpPr>
          <p:nvPr/>
        </p:nvSpPr>
        <p:spPr>
          <a:xfrm>
            <a:off x="359738" y="6054376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676799A-7180-9BA6-7924-65036FF4E859}"/>
              </a:ext>
            </a:extLst>
          </p:cNvPr>
          <p:cNvSpPr txBox="1">
            <a:spLocks/>
          </p:cNvSpPr>
          <p:nvPr/>
        </p:nvSpPr>
        <p:spPr>
          <a:xfrm>
            <a:off x="359738" y="6201457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b="0" dirty="0">
                <a:solidFill>
                  <a:prstClr val="black"/>
                </a:solidFill>
                <a:latin typeface="Bahnschrift"/>
              </a:rPr>
              <a:t>MAT 21- Oct 2020 to Sept 2021, MAT 22- Oct 2021 to Sept 2022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70B7C5-EF9C-EE4E-02E1-02C7ADD65031}"/>
              </a:ext>
            </a:extLst>
          </p:cNvPr>
          <p:cNvSpPr txBox="1">
            <a:spLocks/>
          </p:cNvSpPr>
          <p:nvPr/>
        </p:nvSpPr>
        <p:spPr>
          <a:xfrm>
            <a:off x="4408394" y="6629400"/>
            <a:ext cx="3375212" cy="4191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IN" dirty="0">
                <a:latin typeface="Bahnschrift"/>
              </a:rPr>
              <a:t>Powered by Analytic-edge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AD2123-8A5C-7F3A-7239-71FDCD7E1DB5}"/>
              </a:ext>
            </a:extLst>
          </p:cNvPr>
          <p:cNvSpPr txBox="1"/>
          <p:nvPr/>
        </p:nvSpPr>
        <p:spPr>
          <a:xfrm>
            <a:off x="6946014" y="5489427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-51%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FD1B9ED-3263-3FFC-2776-ADD81E50C769}"/>
              </a:ext>
            </a:extLst>
          </p:cNvPr>
          <p:cNvGraphicFramePr>
            <a:graphicFrameLocks/>
          </p:cNvGraphicFramePr>
          <p:nvPr/>
        </p:nvGraphicFramePr>
        <p:xfrm>
          <a:off x="2133600" y="1254200"/>
          <a:ext cx="8001000" cy="3546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6562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A20F1-CABF-71B6-6BB2-2CDCA468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fld id="{4C2143BD-DDDC-4030-AFD1-D2DD3F00D3BF}" type="slidenum">
              <a:rPr lang="en-IN">
                <a:latin typeface="Bahnschrift"/>
              </a:rPr>
              <a:pPr algn="ctr">
                <a:defRPr/>
              </a:pPr>
              <a:t>23</a:t>
            </a:fld>
            <a:endParaRPr lang="en-IN" dirty="0">
              <a:latin typeface="Bahnschrif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A387A2-9D90-A87B-2DE9-3346F380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525" y="172075"/>
            <a:ext cx="9613599" cy="781994"/>
          </a:xfrm>
        </p:spPr>
        <p:txBody>
          <a:bodyPr/>
          <a:lstStyle/>
          <a:p>
            <a:r>
              <a:rPr lang="en-IN" dirty="0"/>
              <a:t>Total Huggies- Emails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08A42-972D-F82A-03BD-0511A499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>
                <a:latin typeface="Bahnschrift"/>
              </a:rPr>
              <a:t>© Analytic Edge Proprietary and Confidential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2E7456-075F-88CD-D02B-423828417D94}"/>
              </a:ext>
            </a:extLst>
          </p:cNvPr>
          <p:cNvGraphicFramePr>
            <a:graphicFrameLocks noGrp="1"/>
          </p:cNvGraphicFramePr>
          <p:nvPr/>
        </p:nvGraphicFramePr>
        <p:xfrm>
          <a:off x="3048001" y="4972131"/>
          <a:ext cx="5970935" cy="8642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2014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2214975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2143946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</a:tblGrid>
              <a:tr h="28417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Emails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84176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95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Emails  send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112,420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125,058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40D5461-078B-D589-65CA-0BA6D3171864}"/>
              </a:ext>
            </a:extLst>
          </p:cNvPr>
          <p:cNvSpPr txBox="1">
            <a:spLocks/>
          </p:cNvSpPr>
          <p:nvPr/>
        </p:nvSpPr>
        <p:spPr>
          <a:xfrm>
            <a:off x="359738" y="6054376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676799A-7180-9BA6-7924-65036FF4E859}"/>
              </a:ext>
            </a:extLst>
          </p:cNvPr>
          <p:cNvSpPr txBox="1">
            <a:spLocks/>
          </p:cNvSpPr>
          <p:nvPr/>
        </p:nvSpPr>
        <p:spPr>
          <a:xfrm>
            <a:off x="359738" y="6201457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b="0" dirty="0">
                <a:solidFill>
                  <a:prstClr val="black"/>
                </a:solidFill>
                <a:latin typeface="Bahnschrift"/>
              </a:rPr>
              <a:t>MAT 21- Oct 2020 to Sept 2021, MAT 22- Oct 2021 to Sept 2022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70B7C5-EF9C-EE4E-02E1-02C7ADD65031}"/>
              </a:ext>
            </a:extLst>
          </p:cNvPr>
          <p:cNvSpPr txBox="1">
            <a:spLocks/>
          </p:cNvSpPr>
          <p:nvPr/>
        </p:nvSpPr>
        <p:spPr>
          <a:xfrm>
            <a:off x="4381890" y="6612834"/>
            <a:ext cx="3375212" cy="3379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IN" dirty="0">
                <a:latin typeface="Bahnschrift"/>
              </a:rPr>
              <a:t>Powered by Analytic-edge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AD2123-8A5C-7F3A-7239-71FDCD7E1DB5}"/>
              </a:ext>
            </a:extLst>
          </p:cNvPr>
          <p:cNvSpPr txBox="1"/>
          <p:nvPr/>
        </p:nvSpPr>
        <p:spPr>
          <a:xfrm>
            <a:off x="6680201" y="5549900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+11%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E1F37AC-87BF-14CC-3F2C-BDCB3DF43277}"/>
              </a:ext>
            </a:extLst>
          </p:cNvPr>
          <p:cNvGraphicFramePr>
            <a:graphicFrameLocks/>
          </p:cNvGraphicFramePr>
          <p:nvPr/>
        </p:nvGraphicFramePr>
        <p:xfrm>
          <a:off x="2133600" y="1454072"/>
          <a:ext cx="7696200" cy="3346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8818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DA9DABEA-B251-E510-0A07-3B6B7AC5B6E0}"/>
              </a:ext>
            </a:extLst>
          </p:cNvPr>
          <p:cNvSpPr txBox="1">
            <a:spLocks/>
          </p:cNvSpPr>
          <p:nvPr/>
        </p:nvSpPr>
        <p:spPr>
          <a:xfrm>
            <a:off x="4408394" y="6602669"/>
            <a:ext cx="3375212" cy="25533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>
              <a:defRPr lang="en-US" sz="1000" b="0" smtClean="0">
                <a:solidFill>
                  <a:srgbClr val="ED1C24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Powered by Analytic-edge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1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40B268-851C-949F-EF57-DF2929C8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0446A9-A309-AD91-6CB5-D3B63C5BA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+mn-lt"/>
              </a:rPr>
              <a:t>Spend chart for Active Baby, </a:t>
            </a:r>
            <a:r>
              <a:rPr lang="en-IN" sz="2400" dirty="0" err="1">
                <a:latin typeface="+mn-lt"/>
              </a:rPr>
              <a:t>Newborn</a:t>
            </a:r>
            <a:r>
              <a:rPr lang="en-IN" sz="2400" dirty="0">
                <a:latin typeface="+mn-lt"/>
              </a:rPr>
              <a:t> and Extra Care.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33202-CB25-9B7C-C3DA-3FADC7F6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94C249-9C55-AA4F-5800-60E4C07C5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80142"/>
              </p:ext>
            </p:extLst>
          </p:nvPr>
        </p:nvGraphicFramePr>
        <p:xfrm>
          <a:off x="1134303" y="1541816"/>
          <a:ext cx="9943079" cy="4385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75640097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16540573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36056983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988281433"/>
                    </a:ext>
                  </a:extLst>
                </a:gridCol>
                <a:gridCol w="1010285">
                  <a:extLst>
                    <a:ext uri="{9D8B030D-6E8A-4147-A177-3AD203B41FA5}">
                      <a16:colId xmlns:a16="http://schemas.microsoft.com/office/drawing/2014/main" val="884970785"/>
                    </a:ext>
                  </a:extLst>
                </a:gridCol>
                <a:gridCol w="975520">
                  <a:extLst>
                    <a:ext uri="{9D8B030D-6E8A-4147-A177-3AD203B41FA5}">
                      <a16:colId xmlns:a16="http://schemas.microsoft.com/office/drawing/2014/main" val="3808045538"/>
                    </a:ext>
                  </a:extLst>
                </a:gridCol>
                <a:gridCol w="866419">
                  <a:extLst>
                    <a:ext uri="{9D8B030D-6E8A-4147-A177-3AD203B41FA5}">
                      <a16:colId xmlns:a16="http://schemas.microsoft.com/office/drawing/2014/main" val="247402130"/>
                    </a:ext>
                  </a:extLst>
                </a:gridCol>
                <a:gridCol w="1020841">
                  <a:extLst>
                    <a:ext uri="{9D8B030D-6E8A-4147-A177-3AD203B41FA5}">
                      <a16:colId xmlns:a16="http://schemas.microsoft.com/office/drawing/2014/main" val="3609221870"/>
                    </a:ext>
                  </a:extLst>
                </a:gridCol>
                <a:gridCol w="1040814">
                  <a:extLst>
                    <a:ext uri="{9D8B030D-6E8A-4147-A177-3AD203B41FA5}">
                      <a16:colId xmlns:a16="http://schemas.microsoft.com/office/drawing/2014/main" val="2745104239"/>
                    </a:ext>
                  </a:extLst>
                </a:gridCol>
              </a:tblGrid>
              <a:tr h="843672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Active Baby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Newborn</a:t>
                      </a:r>
                      <a:endParaRPr lang="en-IN" sz="14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 Care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Spends for Active Baby , New born and Extra Care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7240142"/>
                  </a:ext>
                </a:extLst>
              </a:tr>
              <a:tr h="5408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Media Tactic Spends (ZAR)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    MAT 21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MAT 22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MAT 21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MAT 22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MAT 21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MAT 22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MAT 21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MAT 22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0778486"/>
                  </a:ext>
                </a:extLst>
              </a:tr>
              <a:tr h="4153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TV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</a:rPr>
                        <a:t>           3,886,440 </a:t>
                      </a:r>
                      <a:endParaRPr lang="en-IN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</a:rPr>
                        <a:t>       8,168,979 </a:t>
                      </a:r>
                      <a:endParaRPr lang="en-IN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</a:rPr>
                        <a:t>    9,150,850 </a:t>
                      </a:r>
                      <a:endParaRPr lang="en-IN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</a:rPr>
                        <a:t>     0 </a:t>
                      </a:r>
                      <a:endParaRPr lang="en-IN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effectLst/>
                          <a:latin typeface="+mn-lt"/>
                        </a:rPr>
                        <a:t>1,592,638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effectLst/>
                          <a:latin typeface="+mn-lt"/>
                        </a:rPr>
                        <a:t>6,427,093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14,629,928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14,596,072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9893570"/>
                  </a:ext>
                </a:extLst>
              </a:tr>
              <a:tr h="4153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FB &amp; IG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</a:rPr>
                        <a:t>          1,116,037</a:t>
                      </a:r>
                      <a:endParaRPr lang="en-IN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</a:rPr>
                        <a:t>            64,471 </a:t>
                      </a:r>
                      <a:endParaRPr lang="en-IN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</a:rPr>
                        <a:t>      643,700 </a:t>
                      </a:r>
                      <a:endParaRPr lang="en-IN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</a:rPr>
                        <a:t>      0</a:t>
                      </a:r>
                      <a:endParaRPr lang="en-IN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effectLst/>
                          <a:latin typeface="+mn-lt"/>
                        </a:rPr>
                        <a:t>787,264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effectLst/>
                          <a:latin typeface="+mn-lt"/>
                        </a:rPr>
                        <a:t>1,951,116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2,547,001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2,015,587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5153495"/>
                  </a:ext>
                </a:extLst>
              </a:tr>
              <a:tr h="4153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Video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</a:rPr>
                        <a:t>            714,710 </a:t>
                      </a:r>
                      <a:endParaRPr lang="en-IN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</a:rPr>
                        <a:t>            33,357 </a:t>
                      </a:r>
                      <a:endParaRPr lang="en-IN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</a:rPr>
                        <a:t>      1,119,781 </a:t>
                      </a:r>
                      <a:endParaRPr lang="en-IN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</a:rPr>
                        <a:t>      0 </a:t>
                      </a:r>
                      <a:endParaRPr lang="en-IN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effectLst/>
                          <a:latin typeface="+mn-lt"/>
                        </a:rPr>
                        <a:t>151,606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effectLst/>
                          <a:latin typeface="+mn-lt"/>
                        </a:rPr>
                        <a:t>269,702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1,986,097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303,059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8459319"/>
                  </a:ext>
                </a:extLst>
              </a:tr>
              <a:tr h="4153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Display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           418,383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           37,156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        594,866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      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423,207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663,835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1,436,456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700,991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2095272"/>
                  </a:ext>
                </a:extLst>
              </a:tr>
              <a:tr h="4153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Search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           403,109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           37,156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       843,423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      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423,207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663,835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1,669,739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700,991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2116197"/>
                  </a:ext>
                </a:extLst>
              </a:tr>
              <a:tr h="3483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OOH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</a:rPr>
                        <a:t>  0                         </a:t>
                      </a:r>
                      <a:endParaRPr lang="en-IN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</a:rPr>
                        <a:t>0</a:t>
                      </a:r>
                      <a:endParaRPr lang="en-IN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</a:rPr>
                        <a:t>         232,799 </a:t>
                      </a:r>
                      <a:endParaRPr lang="en-IN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</a:rPr>
                        <a:t>     0</a:t>
                      </a:r>
                      <a:endParaRPr lang="en-IN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</a:rPr>
                        <a:t>0</a:t>
                      </a:r>
                      <a:endParaRPr lang="en-IN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</a:rPr>
                        <a:t>0</a:t>
                      </a:r>
                      <a:endParaRPr lang="en-IN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232,799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7211085"/>
                  </a:ext>
                </a:extLst>
              </a:tr>
              <a:tr h="3052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Print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</a:rPr>
                        <a:t> 0</a:t>
                      </a:r>
                      <a:endParaRPr lang="en-IN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</a:rPr>
                        <a:t>0</a:t>
                      </a:r>
                      <a:endParaRPr lang="en-IN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</a:rPr>
                        <a:t>        132,563</a:t>
                      </a:r>
                      <a:endParaRPr lang="en-IN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</a:rPr>
                        <a:t>     0</a:t>
                      </a:r>
                      <a:endParaRPr lang="en-IN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</a:rPr>
                        <a:t>0</a:t>
                      </a:r>
                      <a:endParaRPr lang="en-IN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</a:rPr>
                        <a:t>0</a:t>
                      </a:r>
                      <a:endParaRPr lang="en-IN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132,563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1790578"/>
                  </a:ext>
                </a:extLst>
              </a:tr>
              <a:tr h="2704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Total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6,538,679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8,341,119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12,717,982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     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3,377,922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9,975,581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22,634,583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18,316,700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98259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A5D6309-DBEC-FA8F-0940-44874FA52B0B}"/>
              </a:ext>
            </a:extLst>
          </p:cNvPr>
          <p:cNvSpPr txBox="1"/>
          <p:nvPr/>
        </p:nvSpPr>
        <p:spPr>
          <a:xfrm>
            <a:off x="1066800" y="6206614"/>
            <a:ext cx="922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BF0E866-3F0A-72EB-F863-5B84F879036F}"/>
              </a:ext>
            </a:extLst>
          </p:cNvPr>
          <p:cNvSpPr txBox="1">
            <a:spLocks/>
          </p:cNvSpPr>
          <p:nvPr/>
        </p:nvSpPr>
        <p:spPr>
          <a:xfrm>
            <a:off x="4408394" y="6629401"/>
            <a:ext cx="3375212" cy="3379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Powered by Analytic-edge</a:t>
            </a:r>
            <a:endParaRPr lang="en-IN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4C052A0-0A80-E7F4-474E-68456FF4B211}"/>
              </a:ext>
            </a:extLst>
          </p:cNvPr>
          <p:cNvSpPr txBox="1">
            <a:spLocks/>
          </p:cNvSpPr>
          <p:nvPr/>
        </p:nvSpPr>
        <p:spPr>
          <a:xfrm>
            <a:off x="359738" y="60153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C1F65E02-BB51-FD79-898B-4068966C70D7}"/>
              </a:ext>
            </a:extLst>
          </p:cNvPr>
          <p:cNvSpPr txBox="1">
            <a:spLocks/>
          </p:cNvSpPr>
          <p:nvPr/>
        </p:nvSpPr>
        <p:spPr>
          <a:xfrm>
            <a:off x="359738" y="6201456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b="0" dirty="0"/>
              <a:t>MAT 21- Oct 2020 to Sept 2021, MAT 22- Oct 2021 to Sept 2022</a:t>
            </a:r>
          </a:p>
        </p:txBody>
      </p:sp>
    </p:spTree>
    <p:extLst>
      <p:ext uri="{BB962C8B-B14F-4D97-AF65-F5344CB8AC3E}">
        <p14:creationId xmlns:p14="http://schemas.microsoft.com/office/powerpoint/2010/main" val="48498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84209E-E86F-4D49-4A5E-E168C258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2F164F-295B-B2AE-8E25-34EB7B4E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solidFill>
                  <a:srgbClr val="FF0000"/>
                </a:solidFill>
                <a:latin typeface="+mn-lt"/>
              </a:rPr>
              <a:t>Active Baby - TV GRP’s vs Volume</a:t>
            </a:r>
            <a:endParaRPr lang="en-IN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23037BB-0D3E-99DA-4E49-CE5E312A8459}"/>
              </a:ext>
            </a:extLst>
          </p:cNvPr>
          <p:cNvSpPr txBox="1">
            <a:spLocks/>
          </p:cNvSpPr>
          <p:nvPr/>
        </p:nvSpPr>
        <p:spPr>
          <a:xfrm>
            <a:off x="4408394" y="6612834"/>
            <a:ext cx="3375212" cy="3379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Powered by Analytic-edge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58BED7-DB0E-CAD7-93C2-EF807CC6D0A3}"/>
              </a:ext>
            </a:extLst>
          </p:cNvPr>
          <p:cNvSpPr txBox="1"/>
          <p:nvPr/>
        </p:nvSpPr>
        <p:spPr>
          <a:xfrm rot="5400000" flipH="1" flipV="1">
            <a:off x="10667281" y="2687669"/>
            <a:ext cx="71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GRPs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BE4C96F-C493-39EA-1CA1-0B7092F1F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151958"/>
              </p:ext>
            </p:extLst>
          </p:nvPr>
        </p:nvGraphicFramePr>
        <p:xfrm>
          <a:off x="1570561" y="5207328"/>
          <a:ext cx="9548778" cy="8300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5138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516336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288346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500295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238656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238656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411351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34477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GRPs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Spends(ZAR)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CPP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19200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660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TV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447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1,080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3,886,440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8,168,979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8,704                       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7,567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F8F766-3BE0-8E85-E9A2-B35826C68799}"/>
              </a:ext>
            </a:extLst>
          </p:cNvPr>
          <p:cNvSpPr txBox="1">
            <a:spLocks/>
          </p:cNvSpPr>
          <p:nvPr/>
        </p:nvSpPr>
        <p:spPr>
          <a:xfrm>
            <a:off x="359738" y="6014343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536F3A5A-4FA0-7BBA-AE38-5FEE70BD512C}"/>
              </a:ext>
            </a:extLst>
          </p:cNvPr>
          <p:cNvSpPr txBox="1">
            <a:spLocks/>
          </p:cNvSpPr>
          <p:nvPr/>
        </p:nvSpPr>
        <p:spPr>
          <a:xfrm>
            <a:off x="359738" y="6201457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b="0" dirty="0"/>
              <a:t>MAT 21- Oct 2020 to Sept 2021, MAT 22- Oct 2021 to Sept 2022</a:t>
            </a:r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C4E218E5-59A6-5C56-F4E9-AD5CB36E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188" y="6602669"/>
            <a:ext cx="3375212" cy="255332"/>
          </a:xfrm>
        </p:spPr>
        <p:txBody>
          <a:bodyPr/>
          <a:lstStyle/>
          <a:p>
            <a:pPr algn="l"/>
            <a:r>
              <a:rPr lang="en-US" dirty="0"/>
              <a:t>© Analytic Edge Proprietary and Confidential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6E8854-35B0-CDD1-D02D-5C06DA1917CF}"/>
              </a:ext>
            </a:extLst>
          </p:cNvPr>
          <p:cNvSpPr txBox="1"/>
          <p:nvPr/>
        </p:nvSpPr>
        <p:spPr>
          <a:xfrm>
            <a:off x="4064209" y="5745490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+142%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82D0B7-8E25-70C2-62B0-4F8BB748347A}"/>
              </a:ext>
            </a:extLst>
          </p:cNvPr>
          <p:cNvSpPr txBox="1"/>
          <p:nvPr/>
        </p:nvSpPr>
        <p:spPr>
          <a:xfrm>
            <a:off x="9433719" y="5745490"/>
            <a:ext cx="476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-13%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294FAF-9FEC-09E0-4E86-EE245E99EB7F}"/>
              </a:ext>
            </a:extLst>
          </p:cNvPr>
          <p:cNvSpPr txBox="1"/>
          <p:nvPr/>
        </p:nvSpPr>
        <p:spPr>
          <a:xfrm>
            <a:off x="6898524" y="5744938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+110%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FE99AF-C49A-FF38-993B-BF0EE790C97D}"/>
              </a:ext>
            </a:extLst>
          </p:cNvPr>
          <p:cNvSpPr txBox="1"/>
          <p:nvPr/>
        </p:nvSpPr>
        <p:spPr>
          <a:xfrm>
            <a:off x="1475028" y="882461"/>
            <a:ext cx="6764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MAT 22 shows an increase in GRPs and Spends as compared to MAT 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A0FC9B-71D1-F684-DA78-0CE1C7348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676" y="1282135"/>
            <a:ext cx="9397206" cy="372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7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A20F1-CABF-71B6-6BB2-2CDCA468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A387A2-9D90-A87B-2DE9-3346F380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525" y="172075"/>
            <a:ext cx="9613599" cy="781994"/>
          </a:xfrm>
        </p:spPr>
        <p:txBody>
          <a:bodyPr/>
          <a:lstStyle/>
          <a:p>
            <a:r>
              <a:rPr lang="en-IN" dirty="0" err="1"/>
              <a:t>Newborn</a:t>
            </a:r>
            <a:r>
              <a:rPr lang="en-IN" dirty="0"/>
              <a:t> - </a:t>
            </a:r>
            <a:r>
              <a:rPr lang="en-IN" sz="2800" dirty="0">
                <a:solidFill>
                  <a:srgbClr val="FF0000"/>
                </a:solidFill>
                <a:latin typeface="+mn-lt"/>
              </a:rPr>
              <a:t>TV GRPs vs Volume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08A42-972D-F82A-03BD-0511A499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© Analytic Edge Proprietary and Confidential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2E7456-075F-88CD-D02B-423828417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725602"/>
              </p:ext>
            </p:extLst>
          </p:nvPr>
        </p:nvGraphicFramePr>
        <p:xfrm>
          <a:off x="1307948" y="5334001"/>
          <a:ext cx="9511218" cy="648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1947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699875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470528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187217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187217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187217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187217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19698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GRP’s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Spends(ZAR)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CPP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196989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22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TV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928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  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9,150,850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9,861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C13355F-99BE-F789-D16D-01326F0EFDC3}"/>
              </a:ext>
            </a:extLst>
          </p:cNvPr>
          <p:cNvSpPr txBox="1"/>
          <p:nvPr/>
        </p:nvSpPr>
        <p:spPr>
          <a:xfrm>
            <a:off x="9335008" y="5732727"/>
            <a:ext cx="640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-100%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A5BAF-99C2-5DCA-A9C2-64075F6B13D7}"/>
              </a:ext>
            </a:extLst>
          </p:cNvPr>
          <p:cNvSpPr txBox="1"/>
          <p:nvPr/>
        </p:nvSpPr>
        <p:spPr>
          <a:xfrm rot="5400000" flipH="1" flipV="1">
            <a:off x="10641126" y="2895389"/>
            <a:ext cx="781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GRPs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40D5461-078B-D589-65CA-0BA6D3171864}"/>
              </a:ext>
            </a:extLst>
          </p:cNvPr>
          <p:cNvSpPr txBox="1">
            <a:spLocks/>
          </p:cNvSpPr>
          <p:nvPr/>
        </p:nvSpPr>
        <p:spPr>
          <a:xfrm>
            <a:off x="359738" y="6014343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676799A-7180-9BA6-7924-65036FF4E859}"/>
              </a:ext>
            </a:extLst>
          </p:cNvPr>
          <p:cNvSpPr txBox="1">
            <a:spLocks/>
          </p:cNvSpPr>
          <p:nvPr/>
        </p:nvSpPr>
        <p:spPr>
          <a:xfrm>
            <a:off x="359738" y="6201457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b="0" dirty="0"/>
              <a:t>MAT 21- Oct 2020 to Sept 2021, MAT 22- Oct 2021 to Sept 2022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70B7C5-EF9C-EE4E-02E1-02C7ADD65031}"/>
              </a:ext>
            </a:extLst>
          </p:cNvPr>
          <p:cNvSpPr txBox="1">
            <a:spLocks/>
          </p:cNvSpPr>
          <p:nvPr/>
        </p:nvSpPr>
        <p:spPr>
          <a:xfrm>
            <a:off x="4408394" y="6629401"/>
            <a:ext cx="3375212" cy="3379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Powered by Analytic-edge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953598-2F3E-C79A-BB40-F1B18BD93E11}"/>
              </a:ext>
            </a:extLst>
          </p:cNvPr>
          <p:cNvSpPr txBox="1"/>
          <p:nvPr/>
        </p:nvSpPr>
        <p:spPr>
          <a:xfrm>
            <a:off x="1466532" y="835310"/>
            <a:ext cx="961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Sparse execution over the time period</a:t>
            </a:r>
            <a:endParaRPr lang="en-IN" sz="14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EA5B9F1-D574-F8BD-59F7-E5B4E34D3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948" y="1440761"/>
            <a:ext cx="9511218" cy="36385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0D362C5-0AB5-411D-9C07-09069329ACD5}"/>
              </a:ext>
            </a:extLst>
          </p:cNvPr>
          <p:cNvSpPr txBox="1"/>
          <p:nvPr/>
        </p:nvSpPr>
        <p:spPr>
          <a:xfrm>
            <a:off x="4315629" y="5715478"/>
            <a:ext cx="640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- 100%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CFC925-115C-AE6F-9550-F275DAE86B14}"/>
              </a:ext>
            </a:extLst>
          </p:cNvPr>
          <p:cNvSpPr txBox="1"/>
          <p:nvPr/>
        </p:nvSpPr>
        <p:spPr>
          <a:xfrm>
            <a:off x="8104745" y="5746253"/>
            <a:ext cx="775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- 100%</a:t>
            </a:r>
          </a:p>
        </p:txBody>
      </p:sp>
    </p:spTree>
    <p:extLst>
      <p:ext uri="{BB962C8B-B14F-4D97-AF65-F5344CB8AC3E}">
        <p14:creationId xmlns:p14="http://schemas.microsoft.com/office/powerpoint/2010/main" val="108936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A20F1-CABF-71B6-6BB2-2CDCA468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A387A2-9D90-A87B-2DE9-3346F380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Extra Care - </a:t>
            </a:r>
            <a:r>
              <a:rPr lang="en-IN" sz="2800" dirty="0">
                <a:solidFill>
                  <a:srgbClr val="FF0000"/>
                </a:solidFill>
                <a:latin typeface="+mn-lt"/>
              </a:rPr>
              <a:t>TV GRPs vs Volume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08A42-972D-F82A-03BD-0511A499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© Analytic Edge Proprietary and Confidential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40D5461-078B-D589-65CA-0BA6D3171864}"/>
              </a:ext>
            </a:extLst>
          </p:cNvPr>
          <p:cNvSpPr txBox="1">
            <a:spLocks/>
          </p:cNvSpPr>
          <p:nvPr/>
        </p:nvSpPr>
        <p:spPr>
          <a:xfrm>
            <a:off x="359738" y="6014343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676799A-7180-9BA6-7924-65036FF4E859}"/>
              </a:ext>
            </a:extLst>
          </p:cNvPr>
          <p:cNvSpPr txBox="1">
            <a:spLocks/>
          </p:cNvSpPr>
          <p:nvPr/>
        </p:nvSpPr>
        <p:spPr>
          <a:xfrm>
            <a:off x="359738" y="6201456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b="0" dirty="0"/>
              <a:t>MAT 21- Oct 2020 to Sept 2021, MAT 22- Oct 2021 to Sept 2022</a:t>
            </a:r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C2E2E0BE-C836-FD40-4E75-5639B273D116}"/>
              </a:ext>
            </a:extLst>
          </p:cNvPr>
          <p:cNvSpPr txBox="1">
            <a:spLocks/>
          </p:cNvSpPr>
          <p:nvPr/>
        </p:nvSpPr>
        <p:spPr>
          <a:xfrm>
            <a:off x="4408394" y="6626086"/>
            <a:ext cx="3375212" cy="3379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Powered by Analytic-edge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0866CF1-169C-25D9-7DF3-0FC6EB2C8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663418"/>
              </p:ext>
            </p:extLst>
          </p:nvPr>
        </p:nvGraphicFramePr>
        <p:xfrm>
          <a:off x="1219200" y="5282763"/>
          <a:ext cx="9511218" cy="7252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1947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699875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181090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476655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418945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955489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187217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23848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GRP’s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Spends(ZAR)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CPP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38489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TV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1,592,638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6,427,093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4,594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B03B274-02A1-48D8-2066-2E9906586C64}"/>
              </a:ext>
            </a:extLst>
          </p:cNvPr>
          <p:cNvSpPr txBox="1"/>
          <p:nvPr/>
        </p:nvSpPr>
        <p:spPr>
          <a:xfrm>
            <a:off x="1408248" y="849976"/>
            <a:ext cx="7430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Spending on TV has increased significantly in MAT 22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F2B72B9-6C34-B887-DAD4-968317366593}"/>
              </a:ext>
            </a:extLst>
          </p:cNvPr>
          <p:cNvGraphicFramePr>
            <a:graphicFrameLocks/>
          </p:cNvGraphicFramePr>
          <p:nvPr/>
        </p:nvGraphicFramePr>
        <p:xfrm>
          <a:off x="1408248" y="1407759"/>
          <a:ext cx="9107352" cy="3580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787D873-62D5-94D9-2927-01CACED4A219}"/>
              </a:ext>
            </a:extLst>
          </p:cNvPr>
          <p:cNvSpPr txBox="1"/>
          <p:nvPr/>
        </p:nvSpPr>
        <p:spPr>
          <a:xfrm>
            <a:off x="4231690" y="5750783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+403%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0159D5-25A3-DB93-B313-934EAE091FBF}"/>
              </a:ext>
            </a:extLst>
          </p:cNvPr>
          <p:cNvSpPr txBox="1"/>
          <p:nvPr/>
        </p:nvSpPr>
        <p:spPr>
          <a:xfrm>
            <a:off x="6901998" y="5770663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+304%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99D014-C693-8B19-AE0C-43975510D294}"/>
              </a:ext>
            </a:extLst>
          </p:cNvPr>
          <p:cNvSpPr txBox="1"/>
          <p:nvPr/>
        </p:nvSpPr>
        <p:spPr>
          <a:xfrm>
            <a:off x="9328784" y="5759231"/>
            <a:ext cx="540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-20%</a:t>
            </a:r>
          </a:p>
        </p:txBody>
      </p:sp>
    </p:spTree>
    <p:extLst>
      <p:ext uri="{BB962C8B-B14F-4D97-AF65-F5344CB8AC3E}">
        <p14:creationId xmlns:p14="http://schemas.microsoft.com/office/powerpoint/2010/main" val="274491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A20F1-CABF-71B6-6BB2-2CDCA468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A387A2-9D90-A87B-2DE9-3346F380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Active Baby - </a:t>
            </a:r>
            <a:r>
              <a:rPr lang="en-IN" sz="2800" dirty="0"/>
              <a:t> </a:t>
            </a:r>
            <a:r>
              <a:rPr lang="en-IN" sz="2800" dirty="0">
                <a:latin typeface="+mn-lt"/>
              </a:rPr>
              <a:t>Video Impressions vs Volume</a:t>
            </a:r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08A42-972D-F82A-03BD-0511A499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© Analytic Edge Proprietary and Confidential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40D5461-078B-D589-65CA-0BA6D3171864}"/>
              </a:ext>
            </a:extLst>
          </p:cNvPr>
          <p:cNvSpPr txBox="1">
            <a:spLocks/>
          </p:cNvSpPr>
          <p:nvPr/>
        </p:nvSpPr>
        <p:spPr>
          <a:xfrm>
            <a:off x="359738" y="6042290"/>
            <a:ext cx="11123083" cy="2647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676799A-7180-9BA6-7924-65036FF4E859}"/>
              </a:ext>
            </a:extLst>
          </p:cNvPr>
          <p:cNvSpPr txBox="1">
            <a:spLocks/>
          </p:cNvSpPr>
          <p:nvPr/>
        </p:nvSpPr>
        <p:spPr>
          <a:xfrm>
            <a:off x="359738" y="6201457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b="0" dirty="0"/>
              <a:t>MAT 21- Oct 2020 to Sept 2021, MAT 22- Oct 2021 to Sept 2022, CPM – Cost/MM Imps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04844D1-9187-9BA5-31C3-09E7F2357926}"/>
              </a:ext>
            </a:extLst>
          </p:cNvPr>
          <p:cNvSpPr txBox="1">
            <a:spLocks/>
          </p:cNvSpPr>
          <p:nvPr/>
        </p:nvSpPr>
        <p:spPr>
          <a:xfrm>
            <a:off x="4408394" y="6612834"/>
            <a:ext cx="3375212" cy="3379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Powered by Analytic-edge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60CF64E-0D60-6AD3-1D24-123F2E635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8482"/>
              </p:ext>
            </p:extLst>
          </p:nvPr>
        </p:nvGraphicFramePr>
        <p:xfrm>
          <a:off x="1112499" y="5204717"/>
          <a:ext cx="9782012" cy="6611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7271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748273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305858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427556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20708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Spends(ZAR)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07084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343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Video        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9,464,389 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1,054,630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714,770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33,357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75,522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31,629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49FDA8D-610C-F32C-FA5C-FCB573399ADD}"/>
              </a:ext>
            </a:extLst>
          </p:cNvPr>
          <p:cNvSpPr txBox="1"/>
          <p:nvPr/>
        </p:nvSpPr>
        <p:spPr>
          <a:xfrm>
            <a:off x="6962190" y="5605790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-95%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6A9BF-F1C1-6671-AC8A-B73EA3EA7E55}"/>
              </a:ext>
            </a:extLst>
          </p:cNvPr>
          <p:cNvSpPr txBox="1"/>
          <p:nvPr/>
        </p:nvSpPr>
        <p:spPr>
          <a:xfrm>
            <a:off x="9421584" y="5597125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-58%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80ED26-A8A7-0144-5016-42404B640945}"/>
              </a:ext>
            </a:extLst>
          </p:cNvPr>
          <p:cNvSpPr txBox="1"/>
          <p:nvPr/>
        </p:nvSpPr>
        <p:spPr>
          <a:xfrm rot="16200000">
            <a:off x="10747985" y="2676794"/>
            <a:ext cx="646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IMPs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DB8E5E-7794-9316-16B1-620399926BCA}"/>
              </a:ext>
            </a:extLst>
          </p:cNvPr>
          <p:cNvSpPr txBox="1"/>
          <p:nvPr/>
        </p:nvSpPr>
        <p:spPr>
          <a:xfrm>
            <a:off x="1408248" y="849976"/>
            <a:ext cx="7430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MAT 22 executions were maintained despite a 95% decrease in Video spending.</a:t>
            </a:r>
            <a:endParaRPr lang="en-IN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964AF8-E8C9-689D-1F70-9EA765511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499" y="1492528"/>
            <a:ext cx="9782012" cy="3581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B311A1-4DB1-6CFA-325D-1F073CF13A49}"/>
              </a:ext>
            </a:extLst>
          </p:cNvPr>
          <p:cNvSpPr txBox="1"/>
          <p:nvPr/>
        </p:nvSpPr>
        <p:spPr>
          <a:xfrm>
            <a:off x="4196361" y="5582958"/>
            <a:ext cx="640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- 89%</a:t>
            </a:r>
          </a:p>
        </p:txBody>
      </p:sp>
    </p:spTree>
    <p:extLst>
      <p:ext uri="{BB962C8B-B14F-4D97-AF65-F5344CB8AC3E}">
        <p14:creationId xmlns:p14="http://schemas.microsoft.com/office/powerpoint/2010/main" val="2079852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A20F1-CABF-71B6-6BB2-2CDCA468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A387A2-9D90-A87B-2DE9-3346F380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Newborn</a:t>
            </a:r>
            <a:r>
              <a:rPr lang="en-IN" dirty="0"/>
              <a:t> Baby - </a:t>
            </a:r>
            <a:r>
              <a:rPr lang="en-IN" sz="2800" dirty="0"/>
              <a:t> </a:t>
            </a:r>
            <a:r>
              <a:rPr lang="en-IN" sz="2800" dirty="0">
                <a:latin typeface="+mn-lt"/>
              </a:rPr>
              <a:t>Video Impressions vs Volume</a:t>
            </a:r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08A42-972D-F82A-03BD-0511A499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© Analytic Edge Proprietary and Confidential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40D5461-078B-D589-65CA-0BA6D3171864}"/>
              </a:ext>
            </a:extLst>
          </p:cNvPr>
          <p:cNvSpPr txBox="1">
            <a:spLocks/>
          </p:cNvSpPr>
          <p:nvPr/>
        </p:nvSpPr>
        <p:spPr>
          <a:xfrm>
            <a:off x="359738" y="6014343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676799A-7180-9BA6-7924-65036FF4E859}"/>
              </a:ext>
            </a:extLst>
          </p:cNvPr>
          <p:cNvSpPr txBox="1">
            <a:spLocks/>
          </p:cNvSpPr>
          <p:nvPr/>
        </p:nvSpPr>
        <p:spPr>
          <a:xfrm>
            <a:off x="359738" y="6201457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b="0" dirty="0"/>
              <a:t>MAT 21- Oct 2020 to Sept 2021, MAT 22- Oct 2021 to Sept 2022, CPM – Cost/MM Imps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04844D1-9187-9BA5-31C3-09E7F2357926}"/>
              </a:ext>
            </a:extLst>
          </p:cNvPr>
          <p:cNvSpPr txBox="1">
            <a:spLocks/>
          </p:cNvSpPr>
          <p:nvPr/>
        </p:nvSpPr>
        <p:spPr>
          <a:xfrm>
            <a:off x="4408394" y="6520070"/>
            <a:ext cx="3375212" cy="3379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Powered by Analytic-edge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2BDEDBF-3CF5-C483-1B7E-55B8F0B70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903536"/>
              </p:ext>
            </p:extLst>
          </p:nvPr>
        </p:nvGraphicFramePr>
        <p:xfrm>
          <a:off x="1317411" y="5186091"/>
          <a:ext cx="9782012" cy="7338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7271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748273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512396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23339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Spends(ZAR)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33395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670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Video       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2,774,958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1,119,781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403,531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9BC78DB-0364-A5DF-B483-08B0720AE1FC}"/>
              </a:ext>
            </a:extLst>
          </p:cNvPr>
          <p:cNvSpPr txBox="1"/>
          <p:nvPr/>
        </p:nvSpPr>
        <p:spPr>
          <a:xfrm>
            <a:off x="4398503" y="5659339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-100%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0EC62F-1A48-3F51-382E-C81C16E3703C}"/>
              </a:ext>
            </a:extLst>
          </p:cNvPr>
          <p:cNvSpPr txBox="1"/>
          <p:nvPr/>
        </p:nvSpPr>
        <p:spPr>
          <a:xfrm>
            <a:off x="7230922" y="5658362"/>
            <a:ext cx="5891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-100%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A3F5EE-BE25-57B3-9F96-98402672444E}"/>
              </a:ext>
            </a:extLst>
          </p:cNvPr>
          <p:cNvSpPr txBox="1"/>
          <p:nvPr/>
        </p:nvSpPr>
        <p:spPr>
          <a:xfrm rot="16200000">
            <a:off x="10952898" y="2471459"/>
            <a:ext cx="646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IMPs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9B48AC-CC0A-85D8-9CD3-C93058058DD7}"/>
              </a:ext>
            </a:extLst>
          </p:cNvPr>
          <p:cNvSpPr txBox="1"/>
          <p:nvPr/>
        </p:nvSpPr>
        <p:spPr>
          <a:xfrm>
            <a:off x="1514269" y="903345"/>
            <a:ext cx="8131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MAT 22 executions were increased despite a 79% decrease in their spending.</a:t>
            </a:r>
            <a:endParaRPr lang="en-IN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88BC45-53EA-945C-7C95-B2D450973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411" y="1422400"/>
            <a:ext cx="9710960" cy="3581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C46396-5D22-7311-928B-078FD690E192}"/>
              </a:ext>
            </a:extLst>
          </p:cNvPr>
          <p:cNvSpPr txBox="1"/>
          <p:nvPr/>
        </p:nvSpPr>
        <p:spPr>
          <a:xfrm>
            <a:off x="9563495" y="5635962"/>
            <a:ext cx="640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- 100%</a:t>
            </a:r>
          </a:p>
        </p:txBody>
      </p:sp>
    </p:spTree>
    <p:extLst>
      <p:ext uri="{BB962C8B-B14F-4D97-AF65-F5344CB8AC3E}">
        <p14:creationId xmlns:p14="http://schemas.microsoft.com/office/powerpoint/2010/main" val="2378536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A20F1-CABF-71B6-6BB2-2CDCA468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A387A2-9D90-A87B-2DE9-3346F380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Extra Care - </a:t>
            </a:r>
            <a:r>
              <a:rPr lang="en-IN" sz="2800" dirty="0">
                <a:solidFill>
                  <a:srgbClr val="FF0000"/>
                </a:solidFill>
                <a:latin typeface="+mn-lt"/>
              </a:rPr>
              <a:t>Video Imps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08A42-972D-F82A-03BD-0511A499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© Analytic Edge Proprietary and Confidential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40D5461-078B-D589-65CA-0BA6D3171864}"/>
              </a:ext>
            </a:extLst>
          </p:cNvPr>
          <p:cNvSpPr txBox="1">
            <a:spLocks/>
          </p:cNvSpPr>
          <p:nvPr/>
        </p:nvSpPr>
        <p:spPr>
          <a:xfrm>
            <a:off x="359738" y="6014343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676799A-7180-9BA6-7924-65036FF4E859}"/>
              </a:ext>
            </a:extLst>
          </p:cNvPr>
          <p:cNvSpPr txBox="1">
            <a:spLocks/>
          </p:cNvSpPr>
          <p:nvPr/>
        </p:nvSpPr>
        <p:spPr>
          <a:xfrm>
            <a:off x="359738" y="6201457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b="0" dirty="0"/>
              <a:t>MAT 21- Oct 2020 to Sept 2021, MAT 22- Oct 2021 to Sept 2022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04844D1-9187-9BA5-31C3-09E7F2357926}"/>
              </a:ext>
            </a:extLst>
          </p:cNvPr>
          <p:cNvSpPr txBox="1">
            <a:spLocks/>
          </p:cNvSpPr>
          <p:nvPr/>
        </p:nvSpPr>
        <p:spPr>
          <a:xfrm>
            <a:off x="4408394" y="6520070"/>
            <a:ext cx="3375212" cy="3379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Powered by Analytic-edge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AA008B5-10D7-F92B-F4D6-9BB15ACD9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06793"/>
              </p:ext>
            </p:extLst>
          </p:nvPr>
        </p:nvGraphicFramePr>
        <p:xfrm>
          <a:off x="1242727" y="5082678"/>
          <a:ext cx="9511218" cy="784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1947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699875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470528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187217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187217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187217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187217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25799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Spends(ZAR)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CPP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57995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685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Video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4,506,496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13,571,558  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151,606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269,702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33,642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19,873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4195D81-E788-6D98-608E-BCD6666FEFB1}"/>
              </a:ext>
            </a:extLst>
          </p:cNvPr>
          <p:cNvSpPr txBox="1"/>
          <p:nvPr/>
        </p:nvSpPr>
        <p:spPr>
          <a:xfrm>
            <a:off x="1434756" y="823828"/>
            <a:ext cx="6119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Extra care video execution only during MAT 22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72C6D60-CF3B-BF04-A46F-AE5680BF2A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3597381"/>
              </p:ext>
            </p:extLst>
          </p:nvPr>
        </p:nvGraphicFramePr>
        <p:xfrm>
          <a:off x="1242727" y="1498600"/>
          <a:ext cx="9511217" cy="330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9A38843-42DD-802F-58D6-9584A1365049}"/>
              </a:ext>
            </a:extLst>
          </p:cNvPr>
          <p:cNvSpPr txBox="1"/>
          <p:nvPr/>
        </p:nvSpPr>
        <p:spPr>
          <a:xfrm>
            <a:off x="4236117" y="5609462"/>
            <a:ext cx="640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chemeClr val="accent6"/>
                </a:solidFill>
              </a:rPr>
              <a:t>+200%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C26980-278F-75B3-CDA8-B348135B5E07}"/>
              </a:ext>
            </a:extLst>
          </p:cNvPr>
          <p:cNvSpPr txBox="1"/>
          <p:nvPr/>
        </p:nvSpPr>
        <p:spPr>
          <a:xfrm>
            <a:off x="6860043" y="5609462"/>
            <a:ext cx="640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chemeClr val="accent6"/>
                </a:solidFill>
              </a:rPr>
              <a:t>+78%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B87BDC-1893-4BCE-A727-15A201F42F4B}"/>
              </a:ext>
            </a:extLst>
          </p:cNvPr>
          <p:cNvSpPr txBox="1"/>
          <p:nvPr/>
        </p:nvSpPr>
        <p:spPr>
          <a:xfrm>
            <a:off x="9245443" y="5609462"/>
            <a:ext cx="640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- 41%</a:t>
            </a:r>
          </a:p>
        </p:txBody>
      </p:sp>
    </p:spTree>
    <p:extLst>
      <p:ext uri="{BB962C8B-B14F-4D97-AF65-F5344CB8AC3E}">
        <p14:creationId xmlns:p14="http://schemas.microsoft.com/office/powerpoint/2010/main" val="4118147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1908</Words>
  <Application>Microsoft Office PowerPoint</Application>
  <PresentationFormat>Widescreen</PresentationFormat>
  <Paragraphs>631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Bahnschrift</vt:lpstr>
      <vt:lpstr>Calibri</vt:lpstr>
      <vt:lpstr>Calibri Light</vt:lpstr>
      <vt:lpstr>Office Theme</vt:lpstr>
      <vt:lpstr>PowerPoint Presentation</vt:lpstr>
      <vt:lpstr>Spend Summary by Platform</vt:lpstr>
      <vt:lpstr>Spend chart for Active Baby, Newborn and Extra Care.</vt:lpstr>
      <vt:lpstr>Active Baby - TV GRP’s vs Volume</vt:lpstr>
      <vt:lpstr>Newborn - TV GRPs vs Volume</vt:lpstr>
      <vt:lpstr>Extra Care - TV GRPs vs Volume</vt:lpstr>
      <vt:lpstr>Active Baby -  Video Impressions vs Volume </vt:lpstr>
      <vt:lpstr>Newborn Baby -  Video Impressions vs Volume </vt:lpstr>
      <vt:lpstr>Extra Care - Video Imps</vt:lpstr>
      <vt:lpstr>Active Baby -  FB (Paid Social) Impressions vs Volume </vt:lpstr>
      <vt:lpstr>Newborn Baby -  FB (Paid Social) Impressions vs Volume </vt:lpstr>
      <vt:lpstr>Extra Care – FB (Paid Social) Imps</vt:lpstr>
      <vt:lpstr>PowerPoint Presentation</vt:lpstr>
      <vt:lpstr>Newborn – Display Impressions vs Volume</vt:lpstr>
      <vt:lpstr>Extra Care – Display Imps</vt:lpstr>
      <vt:lpstr>Active Baby -  Search Impressions vs Volume </vt:lpstr>
      <vt:lpstr>Newborn- Search Impressions vs Volume </vt:lpstr>
      <vt:lpstr>Extra Care – Search Imps</vt:lpstr>
      <vt:lpstr>                    Total Huggies  (Website, Organic Search, Organic Social, Emails)</vt:lpstr>
      <vt:lpstr>Total Huggies- Website Sessions </vt:lpstr>
      <vt:lpstr>Total Huggies- Organic Search</vt:lpstr>
      <vt:lpstr>Total Huggies- Organic Social </vt:lpstr>
      <vt:lpstr>Total Huggies- Emails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Deepashri Munishwar</dc:creator>
  <cp:lastModifiedBy>Kavya Bhat</cp:lastModifiedBy>
  <cp:revision>4</cp:revision>
  <dcterms:created xsi:type="dcterms:W3CDTF">2023-02-21T12:02:20Z</dcterms:created>
  <dcterms:modified xsi:type="dcterms:W3CDTF">2023-02-22T09:48:03Z</dcterms:modified>
</cp:coreProperties>
</file>