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872" r:id="rId5"/>
  </p:sldMasterIdLst>
  <p:notesMasterIdLst>
    <p:notesMasterId r:id="rId10"/>
  </p:notesMasterIdLst>
  <p:handoutMasterIdLst>
    <p:handoutMasterId r:id="rId11"/>
  </p:handoutMasterIdLst>
  <p:sldIdLst>
    <p:sldId id="2144445882" r:id="rId6"/>
    <p:sldId id="2144445884" r:id="rId7"/>
    <p:sldId id="2144445885" r:id="rId8"/>
    <p:sldId id="2144445883" r:id="rId9"/>
  </p:sldIdLst>
  <p:sldSz cx="12069763" cy="6858000"/>
  <p:notesSz cx="6805613" cy="9939338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4176" userDrawn="1">
          <p15:clr>
            <a:srgbClr val="A4A3A4"/>
          </p15:clr>
        </p15:guide>
        <p15:guide id="7" orient="horz" pos="4020" userDrawn="1">
          <p15:clr>
            <a:srgbClr val="A4A3A4"/>
          </p15:clr>
        </p15:guide>
        <p15:guide id="12" orient="horz" pos="906" userDrawn="1">
          <p15:clr>
            <a:srgbClr val="A4A3A4"/>
          </p15:clr>
        </p15:guide>
        <p15:guide id="15" pos="482" userDrawn="1">
          <p15:clr>
            <a:srgbClr val="A4A3A4"/>
          </p15:clr>
        </p15:guide>
        <p15:guide id="16" orient="horz" pos="3720" userDrawn="1">
          <p15:clr>
            <a:srgbClr val="A4A3A4"/>
          </p15:clr>
        </p15:guide>
        <p15:guide id="17" pos="712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2F2F2"/>
    <a:srgbClr val="030502"/>
    <a:srgbClr val="000000"/>
    <a:srgbClr val="262626"/>
    <a:srgbClr val="FFFFFF"/>
    <a:srgbClr val="333333"/>
    <a:srgbClr val="E6304B"/>
    <a:srgbClr val="E7E7E7"/>
    <a:srgbClr val="C0C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369706-7A52-4851-8331-60136B7B0AD0}" v="9" dt="2023-02-07T05:43:10.2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348" autoAdjust="0"/>
    <p:restoredTop sz="93922" autoAdjust="0"/>
  </p:normalViewPr>
  <p:slideViewPr>
    <p:cSldViewPr snapToGrid="0" showGuides="1">
      <p:cViewPr varScale="1">
        <p:scale>
          <a:sx n="69" d="100"/>
          <a:sy n="69" d="100"/>
        </p:scale>
        <p:origin x="138" y="60"/>
      </p:cViewPr>
      <p:guideLst>
        <p:guide orient="horz" pos="4176"/>
        <p:guide orient="horz" pos="4020"/>
        <p:guide orient="horz" pos="906"/>
        <p:guide pos="482"/>
        <p:guide orient="horz" pos="3720"/>
        <p:guide pos="7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10" d="100"/>
          <a:sy n="110" d="100"/>
        </p:scale>
        <p:origin x="423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yati Trivedi" userId="b209e55e-c2ba-4e76-9244-0b72a06e90fc" providerId="ADAL" clId="{7F369706-7A52-4851-8331-60136B7B0AD0}"/>
    <pc:docChg chg="undo custSel addSld modSld">
      <pc:chgData name="Khyati Trivedi" userId="b209e55e-c2ba-4e76-9244-0b72a06e90fc" providerId="ADAL" clId="{7F369706-7A52-4851-8331-60136B7B0AD0}" dt="2023-02-07T06:46:13.025" v="280" actId="20577"/>
      <pc:docMkLst>
        <pc:docMk/>
      </pc:docMkLst>
      <pc:sldChg chg="addSp delSp modSp mod">
        <pc:chgData name="Khyati Trivedi" userId="b209e55e-c2ba-4e76-9244-0b72a06e90fc" providerId="ADAL" clId="{7F369706-7A52-4851-8331-60136B7B0AD0}" dt="2023-02-07T05:36:59.917" v="145"/>
        <pc:sldMkLst>
          <pc:docMk/>
          <pc:sldMk cId="1130553393" sldId="2144445882"/>
        </pc:sldMkLst>
        <pc:spChg chg="mod">
          <ac:chgData name="Khyati Trivedi" userId="b209e55e-c2ba-4e76-9244-0b72a06e90fc" providerId="ADAL" clId="{7F369706-7A52-4851-8331-60136B7B0AD0}" dt="2023-02-07T05:21:46.988" v="21" actId="20577"/>
          <ac:spMkLst>
            <pc:docMk/>
            <pc:sldMk cId="1130553393" sldId="2144445882"/>
            <ac:spMk id="2" creationId="{8A4AD774-6385-42BE-8A7B-CE28D7DB1B24}"/>
          </ac:spMkLst>
        </pc:spChg>
        <pc:spChg chg="mod">
          <ac:chgData name="Khyati Trivedi" userId="b209e55e-c2ba-4e76-9244-0b72a06e90fc" providerId="ADAL" clId="{7F369706-7A52-4851-8331-60136B7B0AD0}" dt="2023-02-07T05:36:12.706" v="142" actId="1076"/>
          <ac:spMkLst>
            <pc:docMk/>
            <pc:sldMk cId="1130553393" sldId="2144445882"/>
            <ac:spMk id="4" creationId="{94FDDC88-39C1-4382-9B7B-0625DD8608A4}"/>
          </ac:spMkLst>
        </pc:spChg>
        <pc:graphicFrameChg chg="add del mod">
          <ac:chgData name="Khyati Trivedi" userId="b209e55e-c2ba-4e76-9244-0b72a06e90fc" providerId="ADAL" clId="{7F369706-7A52-4851-8331-60136B7B0AD0}" dt="2023-02-07T05:36:43.508" v="144"/>
          <ac:graphicFrameMkLst>
            <pc:docMk/>
            <pc:sldMk cId="1130553393" sldId="2144445882"/>
            <ac:graphicFrameMk id="5" creationId="{8C440E2D-76AE-527B-9951-8595ACCE0FB7}"/>
          </ac:graphicFrameMkLst>
        </pc:graphicFrameChg>
        <pc:graphicFrameChg chg="del">
          <ac:chgData name="Khyati Trivedi" userId="b209e55e-c2ba-4e76-9244-0b72a06e90fc" providerId="ADAL" clId="{7F369706-7A52-4851-8331-60136B7B0AD0}" dt="2023-02-07T05:36:59.917" v="145"/>
          <ac:graphicFrameMkLst>
            <pc:docMk/>
            <pc:sldMk cId="1130553393" sldId="2144445882"/>
            <ac:graphicFrameMk id="6" creationId="{8E9FDF11-997F-47F2-0845-02A110CFCA6A}"/>
          </ac:graphicFrameMkLst>
        </pc:graphicFrameChg>
        <pc:graphicFrameChg chg="modGraphic">
          <ac:chgData name="Khyati Trivedi" userId="b209e55e-c2ba-4e76-9244-0b72a06e90fc" providerId="ADAL" clId="{7F369706-7A52-4851-8331-60136B7B0AD0}" dt="2023-02-07T05:36:10.575" v="141" actId="20577"/>
          <ac:graphicFrameMkLst>
            <pc:docMk/>
            <pc:sldMk cId="1130553393" sldId="2144445882"/>
            <ac:graphicFrameMk id="9" creationId="{8434D5CC-DEDD-42BB-AE9F-BAC8AC47ED73}"/>
          </ac:graphicFrameMkLst>
        </pc:graphicFrameChg>
      </pc:sldChg>
      <pc:sldChg chg="modSp mod">
        <pc:chgData name="Khyati Trivedi" userId="b209e55e-c2ba-4e76-9244-0b72a06e90fc" providerId="ADAL" clId="{7F369706-7A52-4851-8331-60136B7B0AD0}" dt="2023-02-07T06:46:13.025" v="280" actId="20577"/>
        <pc:sldMkLst>
          <pc:docMk/>
          <pc:sldMk cId="2896799470" sldId="2144445883"/>
        </pc:sldMkLst>
        <pc:spChg chg="mod">
          <ac:chgData name="Khyati Trivedi" userId="b209e55e-c2ba-4e76-9244-0b72a06e90fc" providerId="ADAL" clId="{7F369706-7A52-4851-8331-60136B7B0AD0}" dt="2023-02-07T05:37:41.377" v="150" actId="20577"/>
          <ac:spMkLst>
            <pc:docMk/>
            <pc:sldMk cId="2896799470" sldId="2144445883"/>
            <ac:spMk id="2" creationId="{8A4AD774-6385-42BE-8A7B-CE28D7DB1B24}"/>
          </ac:spMkLst>
        </pc:spChg>
        <pc:graphicFrameChg chg="mod modGraphic">
          <ac:chgData name="Khyati Trivedi" userId="b209e55e-c2ba-4e76-9244-0b72a06e90fc" providerId="ADAL" clId="{7F369706-7A52-4851-8331-60136B7B0AD0}" dt="2023-02-07T06:46:13.025" v="280" actId="20577"/>
          <ac:graphicFrameMkLst>
            <pc:docMk/>
            <pc:sldMk cId="2896799470" sldId="2144445883"/>
            <ac:graphicFrameMk id="9" creationId="{8434D5CC-DEDD-42BB-AE9F-BAC8AC47ED73}"/>
          </ac:graphicFrameMkLst>
        </pc:graphicFrameChg>
      </pc:sldChg>
      <pc:sldChg chg="modSp mod">
        <pc:chgData name="Khyati Trivedi" userId="b209e55e-c2ba-4e76-9244-0b72a06e90fc" providerId="ADAL" clId="{7F369706-7A52-4851-8331-60136B7B0AD0}" dt="2023-02-07T06:43:33.573" v="255" actId="20577"/>
        <pc:sldMkLst>
          <pc:docMk/>
          <pc:sldMk cId="402368609" sldId="2144445884"/>
        </pc:sldMkLst>
        <pc:spChg chg="mod">
          <ac:chgData name="Khyati Trivedi" userId="b209e55e-c2ba-4e76-9244-0b72a06e90fc" providerId="ADAL" clId="{7F369706-7A52-4851-8331-60136B7B0AD0}" dt="2023-02-07T05:40:32.548" v="155" actId="20577"/>
          <ac:spMkLst>
            <pc:docMk/>
            <pc:sldMk cId="402368609" sldId="2144445884"/>
            <ac:spMk id="2" creationId="{8A4AD774-6385-42BE-8A7B-CE28D7DB1B24}"/>
          </ac:spMkLst>
        </pc:spChg>
        <pc:graphicFrameChg chg="modGraphic">
          <ac:chgData name="Khyati Trivedi" userId="b209e55e-c2ba-4e76-9244-0b72a06e90fc" providerId="ADAL" clId="{7F369706-7A52-4851-8331-60136B7B0AD0}" dt="2023-02-07T06:43:33.573" v="255" actId="20577"/>
          <ac:graphicFrameMkLst>
            <pc:docMk/>
            <pc:sldMk cId="402368609" sldId="2144445884"/>
            <ac:graphicFrameMk id="9" creationId="{8434D5CC-DEDD-42BB-AE9F-BAC8AC47ED73}"/>
          </ac:graphicFrameMkLst>
        </pc:graphicFrameChg>
      </pc:sldChg>
      <pc:sldChg chg="modSp add mod">
        <pc:chgData name="Khyati Trivedi" userId="b209e55e-c2ba-4e76-9244-0b72a06e90fc" providerId="ADAL" clId="{7F369706-7A52-4851-8331-60136B7B0AD0}" dt="2023-02-07T05:42:53.739" v="241" actId="20577"/>
        <pc:sldMkLst>
          <pc:docMk/>
          <pc:sldMk cId="1761079968" sldId="2144445885"/>
        </pc:sldMkLst>
        <pc:spChg chg="mod">
          <ac:chgData name="Khyati Trivedi" userId="b209e55e-c2ba-4e76-9244-0b72a06e90fc" providerId="ADAL" clId="{7F369706-7A52-4851-8331-60136B7B0AD0}" dt="2023-02-07T05:41:23.012" v="161" actId="20577"/>
          <ac:spMkLst>
            <pc:docMk/>
            <pc:sldMk cId="1761079968" sldId="2144445885"/>
            <ac:spMk id="2" creationId="{8A4AD774-6385-42BE-8A7B-CE28D7DB1B24}"/>
          </ac:spMkLst>
        </pc:spChg>
        <pc:graphicFrameChg chg="mod modGraphic">
          <ac:chgData name="Khyati Trivedi" userId="b209e55e-c2ba-4e76-9244-0b72a06e90fc" providerId="ADAL" clId="{7F369706-7A52-4851-8331-60136B7B0AD0}" dt="2023-02-07T05:42:53.739" v="241" actId="20577"/>
          <ac:graphicFrameMkLst>
            <pc:docMk/>
            <pc:sldMk cId="1761079968" sldId="2144445885"/>
            <ac:graphicFrameMk id="9" creationId="{8434D5CC-DEDD-42BB-AE9F-BAC8AC47ED73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91DDE-BA6A-4F57-909C-98F49C72955F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50D33-42BE-4A7B-9A0E-84D31BC6EF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4553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C5B1-F58D-4268-BB75-9856A9D794A6}" type="datetimeFigureOut">
              <a:rPr lang="en-GB" smtClean="0"/>
              <a:t>07/02/2023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0850" y="1243013"/>
            <a:ext cx="5903913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3307"/>
            <a:ext cx="544449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0647"/>
            <a:ext cx="2949099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00C33-90AE-4963-9AD8-3B07939F5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606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Relationship Id="rId4" Type="http://schemas.microsoft.com/office/2007/relationships/hdphoto" Target="../media/hdphoto1.wdp"/></Relationships>
</file>

<file path=ppt/slideLayouts/_rels/slideLayout4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 with image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4937286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5844493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81511" y="5774071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A08C289-7366-436F-8CF8-F40843CA3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408393"/>
            <a:ext cx="12069763" cy="3134003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BAB971E3-AA90-433B-914B-1D1DF50E21D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203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017367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505883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 userDrawn="1"/>
        </p:nvCxnSpPr>
        <p:spPr>
          <a:xfrm>
            <a:off x="766763" y="4921280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CADC5D-D97C-4D08-B48C-24C8B8EDAB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87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38960"/>
            <a:ext cx="5013667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66763" y="3810000"/>
            <a:ext cx="201168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8" y="-1"/>
            <a:ext cx="5940425" cy="685800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61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2439000"/>
            <a:ext cx="94988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66763" y="2439000"/>
            <a:ext cx="1110461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F03530-389F-40CC-B262-3C61111018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52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Analytic Edge Proprietary and Confidential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1569036"/>
            <a:ext cx="1051690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439E7EA-E79B-40B3-A5BA-C092F2408C5B}"/>
              </a:ext>
            </a:extLst>
          </p:cNvPr>
          <p:cNvCxnSpPr>
            <a:cxnSpLocks/>
          </p:cNvCxnSpPr>
          <p:nvPr userDrawn="1"/>
        </p:nvCxnSpPr>
        <p:spPr>
          <a:xfrm>
            <a:off x="1" y="6597135"/>
            <a:ext cx="12069763" cy="0"/>
          </a:xfrm>
          <a:prstGeom prst="line">
            <a:avLst/>
          </a:prstGeom>
          <a:ln w="6350" cap="sq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960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0CD56-CDEF-4F99-82E9-F8344BA7D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7232-4933-4B44-AB0A-14F7352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62C173C-81B4-41BF-8528-F6F84B0B1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BB25D8C-DBED-47E2-A369-32F0C5CFEA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537924A5-4EAA-48C4-AFDD-6D802C6682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2056565"/>
            <a:ext cx="1051690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26C9ACE-2A28-4CB6-819F-C34D2DC151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5142" y="1554867"/>
            <a:ext cx="1051690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22839E71-8B29-4845-841A-8215AD2B404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D23D871F-19A0-4328-99B1-9AA54747D64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4FED40A-FA61-4F71-A281-4384D842CE66}"/>
              </a:ext>
            </a:extLst>
          </p:cNvPr>
          <p:cNvCxnSpPr>
            <a:cxnSpLocks/>
          </p:cNvCxnSpPr>
          <p:nvPr userDrawn="1"/>
        </p:nvCxnSpPr>
        <p:spPr>
          <a:xfrm>
            <a:off x="1" y="6597135"/>
            <a:ext cx="12069763" cy="0"/>
          </a:xfrm>
          <a:prstGeom prst="line">
            <a:avLst/>
          </a:prstGeom>
          <a:ln w="6350" cap="sq">
            <a:solidFill>
              <a:schemeClr val="accent1">
                <a:lumMod val="60000"/>
                <a:lumOff val="40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3484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6C412-8D9A-4518-BD82-093D1D70B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1434-081E-42DD-A0E7-8AD211A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16C444-2BA2-4764-8AE2-C178206081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5E2A09C-A6A8-4796-A0A2-266CE749A3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1872F07C-203B-4855-84E3-3DDE299976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5196070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9739E1D5-3F34-4794-886B-8AB953C967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1569036"/>
            <a:ext cx="5196070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D556FB6-F332-4AE1-BF35-5A31A3A2333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021389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4D37EBEE-7C34-4410-B7C7-6B333D1F6D0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89A28B6E-B27B-46B6-BEA2-C5FA786351E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5979" y="6021389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E78A103-ED29-43DA-97BD-C868F82A14E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15979" y="6311902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421295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04D195-3AEA-4801-A2B7-CF37B21656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CB1F3DC-1280-4947-96C8-214A791F48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01737EF-EBC2-4A2F-9AC9-30FAC42F6A5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2056563"/>
            <a:ext cx="519607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42FAF92-B60B-4F51-93E4-094BD671B88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2056563"/>
            <a:ext cx="519607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15FE6E0-4F61-4929-8A91-41620FC82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2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D54DAFB3-3E7A-4450-BFE3-52150EEEF3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5979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BED078F5-54AA-4FD8-9B1D-DE55073225F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79743" y="6021389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B602BC4-5A10-4A53-81B8-71A8C8EC041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8C0276D-354C-4408-A297-9580BB20BF7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15979" y="6021389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9CF535B3-A63C-4F4E-977A-F7425CC232E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115979" y="6311902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20853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2AAC361-FA0D-4473-A315-D41BA999EB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0D19965-DF5F-4338-BCE1-6F49AFF4DD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DFA10CF-57DD-4208-8F4B-91C3F2AE026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205656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74EFA145-CD25-4D81-9CC3-03C16543B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205656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151B0F3-F678-4CE0-BC11-9BCF4FE335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2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CB4C8A08-860A-4514-BBC2-6D27C8DA48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8258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9128C202-628C-45D2-ADFA-C4D66D6F1D8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5142" y="456979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A07649F6-F4C6-45F0-91F0-038B4A21608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15980" y="456979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9911366D-2E08-479B-A541-2D2A9152918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5142" y="406809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1CCD7537-018D-46B2-968A-5F70B2729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8258" y="406809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633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0BAE0-3503-40B7-97FF-3BBA5C4DD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D4FE-2A34-4C36-A765-CE00B991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DD0F29-8EC9-4D9C-9A9D-D60E858F22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ACA0395-730C-4FA7-93FD-9F2047EA3D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89B8612A-D878-4D0E-952F-2EFF10E7FC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E0C705-512A-49B8-8422-EAD7A07AC1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41305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F1752D9-AA4A-4BA1-B346-812AFFDCF7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368224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7B639473-286C-400F-BCCB-B253891E0B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952E3ACC-4192-4886-B428-C44875E4653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79743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8144533C-8F67-4D1B-9A0B-105FFF25DD9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68224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4C6F6055-539D-4394-A92F-023ACA5FB03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368224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AC1FFB81-F1E6-4F80-8E05-EC33D20D915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941305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50440D4-3E12-4B06-930E-78E6D580F2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941305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18301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A155B-CCB9-45EF-83E7-A4F386C3D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BAB9-04B4-4317-A1F0-FDDB9A1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FDA6AC-2E17-438C-AFBD-5A4CDF961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971F930-67C4-4AD7-A96A-B4D2895303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67ACA4B-043D-4CAF-BE29-00D402766E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1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A92CB1C-76F0-443E-B130-834818686A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1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E9392C68-7D57-4F7D-8A09-78705FAD3F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366527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35BF050-5304-4F33-A88D-4592BC7437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6527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767149E-B5C3-4D8F-994F-979BBB0AA45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37914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AEDC8695-8782-452B-9779-95592E9C91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37914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69E5AF9-0593-4CB8-8D4B-97000FDE41B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79743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231644E-C1E9-4B37-8D28-A1383D569DD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79743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66870D66-657B-4C29-B064-6D111D9B2782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68224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4A4A5163-8919-4238-AE21-466676F7996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368224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B23C66D7-ED3C-42D3-B3C9-8743305716C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7941305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0FDB8739-06BC-450A-BFE5-51B48974E38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941305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66183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311684"/>
            <a:ext cx="5822438" cy="5440017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45817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408728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81511" y="3949730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EC890616-D0B4-459A-A12B-D44103AE939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0652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184D5-78E0-4646-8F38-C52C718FF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2832-2B66-4562-9C71-D7D15073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40782E-A9D0-44E0-B006-A8A2FA3F0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5E204D9-F8E5-4085-A218-F456007D1F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7AAAB303-FC68-49FF-9A7A-7F40B0C5FEE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E2FFE086-A68F-4C0A-AF00-B37E571DC3B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6298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C8C7DF4-8DC9-4BE3-95EE-D150A3F9B70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55720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CBDF5BDC-D30D-43E4-9DA2-34780763056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776877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FFAAC377-5FA3-47B1-B986-F4D30C7C32E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79743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308AA571-4496-4AAA-9582-1708F2FB818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79743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36B3CB62-E659-43A6-98D9-6E3CDC60A66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55720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17343747-28AD-4B3C-B7FD-431E1CD8D0A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455720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9B5377DC-C0C1-41FD-97C3-EDB91572B11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16298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BC2B9C6-E6E0-43FE-99F3-7E3B3725428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16298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E5CBEA71-7EE4-410D-B1E4-3C4951E49105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779162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F0E4811-2E25-4A2E-899C-1D2B70BD3D8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779162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4016388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A3869-0626-4D7E-A07F-ED2B248D2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45BF-B227-4307-81B9-E7C8FC5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4FE1877-B81C-40B4-950E-51683EF38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3B68C8E-BE95-435B-9BCF-C5B64964C5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5834A435-2788-4FF5-9CB3-062A0A15D9F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D4FA299-9FFB-4D8C-8B47-12C204954A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1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7FA503FC-C6B9-4F06-A9FE-46E623C886A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5648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BA52CFD-D678-4050-AAD1-23D1126ECB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01617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C750792A-9334-4601-9638-C9E8B4AC04E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1782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520DD3FC-161E-40A0-84E5-A91795B78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08093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F329574A-F535-48A3-BC00-93E982AFC2F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779162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92460B5-0715-41BC-98AB-94C95FD8E6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14570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 dirty="0"/>
              <a:t>Click to add subtitle</a:t>
            </a:r>
            <a:endParaRPr lang="en-GB" dirty="0"/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AE5B96F7-2AC3-43CB-B2CE-EE3896496BF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79743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F4EDFDD6-2993-4B1B-9336-A5569F35BCD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79743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0FD0A169-66C1-45DE-BB07-D345C422041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455720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4301FE9A-DED5-4134-81B6-694A7AD47A6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455720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C06B4478-3204-43DA-AD9B-0437888C3968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16298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22B2012B-5DC8-4F18-84C9-AB0E632237EC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16298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7C3486E4-25E7-40D0-82FB-FA741EC7D55E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779162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37" name="Content Placeholder 9">
            <a:extLst>
              <a:ext uri="{FF2B5EF4-FFF2-40B4-BE49-F238E27FC236}">
                <a16:creationId xmlns:a16="http://schemas.microsoft.com/office/drawing/2014/main" id="{523EAB6C-5B20-422B-BF5F-5D228A5E534F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779162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788487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EFCC3-809C-4472-825A-5268DA759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A7757-8EC5-4D12-B56F-AB9F88D6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437D9-CE22-451C-B458-B3F648A642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5142" y="1143655"/>
            <a:ext cx="5053208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169CDD-9FFC-4BEA-A4C1-F55F1EBC5A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1710" y="1149936"/>
            <a:ext cx="5270340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A883D9C-7CA2-46E4-B74D-1ADF6E64B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651E414-8C53-4609-8A6D-6CD3EDDCB5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2" y="6021389"/>
            <a:ext cx="5068607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D2888E73-6757-4D49-9A61-04F5AC35F6E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2" y="6311902"/>
            <a:ext cx="5068607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7645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AACB8-7B00-457D-8F89-FB4DD9039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56072-910B-4986-8C02-A52A7544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7A8BC87-1CF6-429A-90DF-D73A56830F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61348" y="1143655"/>
            <a:ext cx="5053208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BABE35-D148-48B4-B6A7-FF12E9E97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1" y="147136"/>
            <a:ext cx="10113264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A9D0E70-CDC8-434C-A7E7-FFCBC925FC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142" y="1143655"/>
            <a:ext cx="5270340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48C383C9-A465-4BBC-8364-CF1A155E569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7924" y="6021389"/>
            <a:ext cx="5056632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Notes: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A297AB8-B6FB-4E58-BCA2-47C33C67A6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57924" y="6311902"/>
            <a:ext cx="5056632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 dirty="0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92555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A58-42BF-4A47-A878-643A5C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CB15E1-4165-4419-BC4A-EC47F04AC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57C11-B94F-4AD8-B1ED-ED1F12B04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2000" b="1"/>
            </a:lvl1pPr>
          </a:lstStyle>
          <a:p>
            <a:pPr lvl="0"/>
            <a:r>
              <a:rPr lang="en-US" dirty="0"/>
              <a:t>Click to add subtitle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637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F2EE-42BB-4EB6-8FC2-5E56E4F34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75A20-F354-407F-8F71-92C91474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751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9_Title slide with image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4937286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0" y="5844493"/>
            <a:ext cx="10892913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81511" y="5774071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A08C289-7366-436F-8CF8-F40843CA39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408393"/>
            <a:ext cx="12069763" cy="3134003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BAB971E3-AA90-433B-914B-1D1DF50E21D1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Client Logo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527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311684"/>
            <a:ext cx="5822438" cy="5440017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EC890616-D0B4-459A-A12B-D44103AE939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Client Logo</a:t>
            </a:r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4986D87-0CE3-479A-9303-5C08D00906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46018"/>
            <a:ext cx="5253370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A7200DB-047C-4C82-A134-00E0DD068D6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4087482"/>
            <a:ext cx="5269225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/>
              <a:t>Click to add subtitle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BD92138-F89E-4B99-BD1D-FFF52B8D9B71}"/>
              </a:ext>
            </a:extLst>
          </p:cNvPr>
          <p:cNvCxnSpPr>
            <a:cxnSpLocks/>
          </p:cNvCxnSpPr>
          <p:nvPr userDrawn="1"/>
        </p:nvCxnSpPr>
        <p:spPr>
          <a:xfrm>
            <a:off x="781511" y="3949931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67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25381"/>
            <a:ext cx="5822438" cy="6607238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46018"/>
            <a:ext cx="5253370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4087482"/>
            <a:ext cx="5269225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81511" y="3949931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703"/>
            <a:ext cx="2197510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CD3551FC-5F5A-4CFA-9AA0-384B2C54BC4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81511" y="5710630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Client Logo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18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err="1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4017367"/>
            <a:ext cx="10892912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0" y="5058831"/>
            <a:ext cx="10892911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/>
              <a:t>Click to add 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81511" y="293502"/>
            <a:ext cx="2197510" cy="74789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 userDrawn="1"/>
        </p:nvCxnSpPr>
        <p:spPr>
          <a:xfrm>
            <a:off x="781511" y="4921280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Client Logo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71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25381"/>
            <a:ext cx="5822438" cy="6607238"/>
          </a:xfrm>
        </p:spPr>
        <p:txBody>
          <a:bodyPr anchor="t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46018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4087482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66763" y="3949931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703"/>
            <a:ext cx="2197510" cy="747898"/>
          </a:xfrm>
          <a:prstGeom prst="rect">
            <a:avLst/>
          </a:prstGeom>
        </p:spPr>
      </p:pic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CD3551FC-5F5A-4CFA-9AA0-384B2C54BC41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763" y="5710630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62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863EDD-B693-47ED-BD96-EA61204793CA}"/>
              </a:ext>
            </a:extLst>
          </p:cNvPr>
          <p:cNvSpPr/>
          <p:nvPr userDrawn="1"/>
        </p:nvSpPr>
        <p:spPr>
          <a:xfrm>
            <a:off x="0" y="1"/>
            <a:ext cx="612933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38960"/>
            <a:ext cx="5013667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81511" y="3810000"/>
            <a:ext cx="201168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8" y="-1"/>
            <a:ext cx="5940425" cy="685800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303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2439000"/>
            <a:ext cx="94988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66763" y="2439000"/>
            <a:ext cx="1110461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err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84C8B8-4624-4893-B407-6C57231BC2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374" y="65798"/>
            <a:ext cx="1028699" cy="10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2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937286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2" y="5844493"/>
            <a:ext cx="10892913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66763" y="5774071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408393"/>
            <a:ext cx="12069763" cy="3134003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6B0EB-3022-4D44-9A7C-A734F39E8C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933E343-6919-4A7C-B482-5AD501288E7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Client Logo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474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err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311684"/>
            <a:ext cx="5822438" cy="5440017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D7147C7-CBC3-44AE-8C01-9373901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E9AF99C-CAEF-4776-914A-18778C1823C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Client Logo</a:t>
            </a:r>
            <a:endParaRPr lang="en-GB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A37233E3-FA53-4445-87C0-801ED0D69F6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46018"/>
            <a:ext cx="5253370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A2CFC372-42B6-40A9-97F9-1FCAA77ACB3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4087482"/>
            <a:ext cx="5269225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/>
              <a:t>Click to add subtitle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BD182B-A27F-40E6-B34E-C724B40094E5}"/>
              </a:ext>
            </a:extLst>
          </p:cNvPr>
          <p:cNvCxnSpPr>
            <a:cxnSpLocks/>
          </p:cNvCxnSpPr>
          <p:nvPr userDrawn="1"/>
        </p:nvCxnSpPr>
        <p:spPr>
          <a:xfrm>
            <a:off x="781511" y="3949931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37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25381"/>
            <a:ext cx="5822438" cy="6607238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197510" cy="747898"/>
          </a:xfrm>
          <a:prstGeom prst="rect">
            <a:avLst/>
          </a:prstGeom>
        </p:spPr>
      </p:pic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EF9214D-E90B-496B-9D09-726FC6A50E7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763" y="5710429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Client Logo</a:t>
            </a:r>
            <a:endParaRPr lang="en-GB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CCF062-5956-4CFE-8DDA-16E6588B98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6453DCC2-C3F3-4AEE-85EF-F1F4C7550DB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3046018"/>
            <a:ext cx="5253370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E2184DDD-7B7A-4F38-AF9F-BF27DD47BB5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1" y="4087482"/>
            <a:ext cx="5269225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/>
              <a:t>Click to add subtitle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7720703-2B26-42BF-AE3E-E6EE9205F8C1}"/>
              </a:ext>
            </a:extLst>
          </p:cNvPr>
          <p:cNvCxnSpPr>
            <a:cxnSpLocks/>
          </p:cNvCxnSpPr>
          <p:nvPr userDrawn="1"/>
        </p:nvCxnSpPr>
        <p:spPr>
          <a:xfrm>
            <a:off x="781511" y="3949931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183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Client Logo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CADC5D-D97C-4D08-B48C-24C8B8EDAB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9C5EB001-7960-4E9E-B26A-98EE23AD2D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81511" y="4017367"/>
            <a:ext cx="10892912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add title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17031CE-9115-41A9-B3AF-24FFE9F407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81510" y="5058831"/>
            <a:ext cx="10892911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1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51EF86-FAC6-41D7-BF15-CA18ACF85D82}"/>
              </a:ext>
            </a:extLst>
          </p:cNvPr>
          <p:cNvCxnSpPr>
            <a:cxnSpLocks/>
          </p:cNvCxnSpPr>
          <p:nvPr userDrawn="1"/>
        </p:nvCxnSpPr>
        <p:spPr>
          <a:xfrm>
            <a:off x="781511" y="4921280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996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38960"/>
            <a:ext cx="5013667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GB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66763" y="3810000"/>
            <a:ext cx="201168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8" y="-1"/>
            <a:ext cx="5940425" cy="685800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940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2439000"/>
            <a:ext cx="94988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66763" y="2439000"/>
            <a:ext cx="1110461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err="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F03530-389F-40CC-B262-3C61111018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31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1569036"/>
            <a:ext cx="1051690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3912539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rgbClr val="8A35DB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79743" y="6616458"/>
            <a:ext cx="7420053" cy="198000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/>
              <a:t>© Analytic Edge Proprietary and Confidential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>
                <a:solidFill>
                  <a:srgbClr val="4223BC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1569036"/>
            <a:ext cx="10516908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486397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017367"/>
            <a:ext cx="10892912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505883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197510" cy="74789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8D8F2D4-A66A-4620-9307-3A6822381FC0}"/>
              </a:ext>
            </a:extLst>
          </p:cNvPr>
          <p:cNvCxnSpPr>
            <a:cxnSpLocks/>
          </p:cNvCxnSpPr>
          <p:nvPr userDrawn="1"/>
        </p:nvCxnSpPr>
        <p:spPr>
          <a:xfrm>
            <a:off x="766763" y="4921280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051B3B4E-29B2-4BD6-9E25-FBE50BE6C1E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84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 bwMode="ltGray">
          <a:xfrm>
            <a:off x="10748062" y="85770"/>
            <a:ext cx="1211179" cy="12753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2161" y="147136"/>
            <a:ext cx="10926137" cy="786384"/>
          </a:xfrm>
        </p:spPr>
        <p:txBody>
          <a:bodyPr/>
          <a:lstStyle>
            <a:lvl1pPr>
              <a:defRPr>
                <a:solidFill>
                  <a:srgbClr val="8A35DB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6763" y="6616458"/>
            <a:ext cx="7420053" cy="198000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/>
              <a:t>© Analytic Edge Proprietary and Confidential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2161" y="1053170"/>
            <a:ext cx="10926137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>
                <a:solidFill>
                  <a:srgbClr val="4223BC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6762" y="1569036"/>
            <a:ext cx="10926137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9338" y="6021389"/>
            <a:ext cx="5563562" cy="231774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lang="en-US" sz="9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66762" y="6021389"/>
            <a:ext cx="5268913" cy="231774"/>
          </a:xfrm>
        </p:spPr>
        <p:txBody>
          <a:bodyPr anchor="ctr"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6762" y="6445470"/>
            <a:ext cx="1004810" cy="34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95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ltGray">
          <a:xfrm>
            <a:off x="10748062" y="85770"/>
            <a:ext cx="1211179" cy="12753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153" y="147136"/>
            <a:ext cx="11290146" cy="786384"/>
          </a:xfrm>
        </p:spPr>
        <p:txBody>
          <a:bodyPr/>
          <a:lstStyle>
            <a:lvl1pPr>
              <a:defRPr>
                <a:solidFill>
                  <a:srgbClr val="8A35DB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754" y="6616458"/>
            <a:ext cx="7420053" cy="198000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/>
              <a:t>© Analytic Edge Proprietary and Confidential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153" y="1053170"/>
            <a:ext cx="1129014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>
                <a:solidFill>
                  <a:srgbClr val="4223BC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02754" y="1569036"/>
            <a:ext cx="11290146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9338" y="6021389"/>
            <a:ext cx="5563562" cy="231774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lang="en-US" sz="9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02754" y="6021389"/>
            <a:ext cx="5632921" cy="231774"/>
          </a:xfrm>
        </p:spPr>
        <p:txBody>
          <a:bodyPr anchor="ctr"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153" y="6445470"/>
            <a:ext cx="1004810" cy="34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894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ltGray">
          <a:xfrm>
            <a:off x="10748062" y="85770"/>
            <a:ext cx="1211179" cy="12753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153" y="147136"/>
            <a:ext cx="10507816" cy="7863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754" y="6616458"/>
            <a:ext cx="7420053" cy="198000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/>
              <a:t>© Analytic Edge Proprietary and Confidential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153" y="1053170"/>
            <a:ext cx="1129014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02754" y="1569036"/>
            <a:ext cx="11290146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29338" y="6021389"/>
            <a:ext cx="5563562" cy="231774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defRPr lang="en-US" sz="9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02754" y="6021389"/>
            <a:ext cx="5632921" cy="231774"/>
          </a:xfrm>
        </p:spPr>
        <p:txBody>
          <a:bodyPr anchor="ctr"/>
          <a:lstStyle>
            <a:lvl1pPr>
              <a:defRPr sz="9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/>
              <a:t>Source: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A086D5F-4078-44CF-A8CB-1034B6B362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03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748062" y="6617608"/>
            <a:ext cx="960237" cy="196850"/>
          </a:xfrm>
        </p:spPr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754" y="6616458"/>
            <a:ext cx="7420053" cy="198000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/>
              <a:t>© Analytic Edge 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8153" y="6445470"/>
            <a:ext cx="1004810" cy="34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65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1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ltGray">
          <a:xfrm>
            <a:off x="10748062" y="85770"/>
            <a:ext cx="1211179" cy="1275348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err="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596ED-8270-4BD9-9069-84F474882F2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153" y="147136"/>
            <a:ext cx="11290146" cy="7863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CA3A6B-089A-48DA-907F-9446B12760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873D13-8BEF-4470-A16D-19EDE6E7A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2754" y="6616458"/>
            <a:ext cx="7420053" cy="198000"/>
          </a:xfrm>
        </p:spPr>
        <p:txBody>
          <a:bodyPr/>
          <a:lstStyle>
            <a:lvl1pPr>
              <a:defRPr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IN"/>
              <a:t>© Analytic Edge Proprietary and Confidential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0105BF4-D562-44BF-BA5C-F9CA4C0FE9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8153" y="1053170"/>
            <a:ext cx="1129014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>
                <a:solidFill>
                  <a:schemeClr val="tx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01F0EAC-DF03-4553-8D22-C26B163DC9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02754" y="1569036"/>
            <a:ext cx="11290146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3BAA4A6-07CF-43B8-B2EE-4F2BC4F7917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02754" y="6021389"/>
            <a:ext cx="1129014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A75651F7-9FE4-4CA6-BB6F-3D99DE57C45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02754" y="6311902"/>
            <a:ext cx="1129014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2116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1 x content +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F0CD56-CDEF-4F99-82E9-F8344BA7D8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F17232-4933-4B44-AB0A-14F73524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62C173C-81B4-41BF-8528-F6F84B0B1A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BB25D8C-DBED-47E2-A369-32F0C5CFEA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537924A5-4EAA-48C4-AFDD-6D802C66823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79743" y="2056565"/>
            <a:ext cx="1051690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26C9ACE-2A28-4CB6-819F-C34D2DC151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5142" y="1554867"/>
            <a:ext cx="1051690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22839E71-8B29-4845-841A-8215AD2B404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021389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D23D871F-19A0-4328-99B1-9AA54747D64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1051690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559486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86C412-8D9A-4518-BD82-093D1D70BD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8D1434-081E-42DD-A0E7-8AD211AD6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B16C444-2BA2-4764-8AE2-C178206081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5E2A09C-A6A8-4796-A0A2-266CE749A3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1872F07C-203B-4855-84E3-3DDE299976B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5196070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9739E1D5-3F34-4794-886B-8AB953C967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1569036"/>
            <a:ext cx="5196070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D556FB6-F332-4AE1-BF35-5A31A3A2333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3" y="6021389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4D37EBEE-7C34-4410-B7C7-6B333D1F6D00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89A28B6E-B27B-46B6-BEA2-C5FA786351E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15979" y="6021389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E78A103-ED29-43DA-97BD-C868F82A14E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15979" y="6311902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2179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04D195-3AEA-4801-A2B7-CF37B21656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CB1F3DC-1280-4947-96C8-214A791F48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01737EF-EBC2-4A2F-9AC9-30FAC42F6A5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2056563"/>
            <a:ext cx="519607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42FAF92-B60B-4F51-93E4-094BD671B88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2056563"/>
            <a:ext cx="5196070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715FE6E0-4F61-4929-8A91-41620FC82B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2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D54DAFB3-3E7A-4450-BFE3-52150EEEF34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5979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BED078F5-54AA-4FD8-9B1D-DE55073225F1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79743" y="6021389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3B602BC4-5A10-4A53-81B8-71A8C8EC041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311902"/>
            <a:ext cx="5211469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28C0276D-354C-4408-A297-9580BB20BF7D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15979" y="6021389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9CF535B3-A63C-4F4E-977A-F7425CC232E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6115979" y="6311902"/>
            <a:ext cx="5196071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6645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2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EE70F8-6350-4489-8BF1-B1E111BCA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0CCAD9-3BB6-43FD-8F71-48FD5880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2AAC361-FA0D-4473-A315-D41BA999EB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F0D19965-DF5F-4338-BCE1-6F49AFF4DD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0DFA10CF-57DD-4208-8F4B-91C3F2AE026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205656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74EFA145-CD25-4D81-9CC3-03C16543B03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5980" y="205656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6151B0F3-F678-4CE0-BC11-9BCF4FE3355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2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CB4C8A08-860A-4514-BBC2-6D27C8DA48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18258" y="155486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9128C202-628C-45D2-ADFA-C4D66D6F1D8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5142" y="456979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A07649F6-F4C6-45F0-91F0-038B4A216087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115980" y="4569795"/>
            <a:ext cx="5196070" cy="190583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9911366D-2E08-479B-A541-2D2A9152918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95142" y="406809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1CCD7537-018D-46B2-968A-5F70B2729EA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118258" y="4068097"/>
            <a:ext cx="5193792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9289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90BAE0-3503-40B7-97FF-3BBA5C4DD7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2D4FE-2A34-4C36-A765-CE00B9912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3DD0F29-8EC9-4D9C-9A9D-D60E858F22B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ACA0395-730C-4FA7-93FD-9F2047EA3DF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89B8612A-D878-4D0E-952F-2EFF10E7FC59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ECE0C705-512A-49B8-8422-EAD7A07AC19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941305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FF1752D9-AA4A-4BA1-B346-812AFFDCF7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368224" y="1569036"/>
            <a:ext cx="3370745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7B639473-286C-400F-BCCB-B253891E0B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779743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952E3ACC-4192-4886-B428-C44875E4653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79743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8144533C-8F67-4D1B-9A0B-105FFF25DD9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368224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4C6F6055-539D-4394-A92F-023ACA5FB03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4368224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AC1FFB81-F1E6-4F80-8E05-EC33D20D915B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941305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950440D4-3E12-4B06-930E-78E6D580F28E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941305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4651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7863EDD-B693-47ED-BD96-EA61204793CA}"/>
              </a:ext>
            </a:extLst>
          </p:cNvPr>
          <p:cNvSpPr/>
          <p:nvPr userDrawn="1"/>
        </p:nvSpPr>
        <p:spPr>
          <a:xfrm>
            <a:off x="0" y="1"/>
            <a:ext cx="6129338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6827AF2A-C6F6-44CB-9268-337ABFE038E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38960"/>
            <a:ext cx="5013667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Section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E6AA64-E08E-42A2-97F7-59263D53F327}"/>
              </a:ext>
            </a:extLst>
          </p:cNvPr>
          <p:cNvSpPr/>
          <p:nvPr userDrawn="1"/>
        </p:nvSpPr>
        <p:spPr>
          <a:xfrm>
            <a:off x="766763" y="3810000"/>
            <a:ext cx="2011680" cy="91440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F638EDF1-4AAF-4DBE-959A-5EA3ECD4CC63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8" y="-1"/>
            <a:ext cx="5940425" cy="6858001"/>
          </a:xfrm>
        </p:spPr>
        <p:txBody>
          <a:bodyPr anchor="t"/>
          <a:lstStyle>
            <a:lvl1pPr algn="ctr">
              <a:defRPr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500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DAA155B-CCB9-45EF-83E7-A4F386C3D5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46BAB9-04B4-4317-A1F0-FDDB9A12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FDA6AC-2E17-438C-AFBD-5A4CDF96195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971F930-67C4-4AD7-A96A-B4D2895303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467ACA4B-043D-4CAF-BE29-00D402766E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1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1A92CB1C-76F0-443E-B130-834818686A0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1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E9392C68-7D57-4F7D-8A09-78705FAD3FD6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366527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F35BF050-5304-4F33-A88D-4592BC7437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66527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767149E-B5C3-4D8F-994F-979BBB0AA45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937914" y="2056564"/>
            <a:ext cx="3374136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AEDC8695-8782-452B-9779-95592E9C910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937914" y="1554867"/>
            <a:ext cx="3374136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C69E5AF9-0593-4CB8-8D4B-97000FDE41B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779743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9231644E-C1E9-4B37-8D28-A1383D569DD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779743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66870D66-657B-4C29-B064-6D111D9B2782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68224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4A4A5163-8919-4238-AE21-466676F79961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4368224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B23C66D7-ED3C-42D3-B3C9-8743305716C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7941305" y="6021389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0FDB8739-06BC-450A-BFE5-51B48974E38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7941305" y="6311902"/>
            <a:ext cx="3374136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95285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1184D5-78E0-4646-8F38-C52C718FF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802832-2B66-4562-9C71-D7D150739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840782E-A9D0-44E0-B006-A8A2FA3F00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5E204D9-F8E5-4085-A218-F456007D1F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7AAAB303-FC68-49FF-9A7A-7F40B0C5FEE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2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E2FFE086-A68F-4C0A-AF00-B37E571DC3B3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16298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7C8C7DF4-8DC9-4BE3-95EE-D150A3F9B70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3455720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Content Placeholder 9">
            <a:extLst>
              <a:ext uri="{FF2B5EF4-FFF2-40B4-BE49-F238E27FC236}">
                <a16:creationId xmlns:a16="http://schemas.microsoft.com/office/drawing/2014/main" id="{CBDF5BDC-D30D-43E4-9DA2-34780763056F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776877" y="1569036"/>
            <a:ext cx="2535173" cy="438912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FFAAC377-5FA3-47B1-B986-F4D30C7C32EE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779743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308AA571-4496-4AAA-9582-1708F2FB818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79743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36B3CB62-E659-43A6-98D9-6E3CDC60A668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455720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17343747-28AD-4B3C-B7FD-431E1CD8D0AD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455720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9B5377DC-C0C1-41FD-97C3-EDB91572B11B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116298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BC2B9C6-E6E0-43FE-99F3-7E3B3725428A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116298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E5CBEA71-7EE4-410D-B1E4-3C4951E49105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779162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FF0E4811-2E25-4A2E-899C-1D2B70BD3D8D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779162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79681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 x content +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A3869-0626-4D7E-A07F-ED2B248D284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9845BF-B227-4307-81B9-E7C8FC57C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4FE1877-B81C-40B4-950E-51683EF387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3B68C8E-BE95-435B-9BCF-C5B64964C5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b="1" dirty="0"/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5834A435-2788-4FF5-9CB3-062A0A15D9F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9514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3D4FA299-9FFB-4D8C-8B47-12C204954A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5141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23" name="Content Placeholder 9">
            <a:extLst>
              <a:ext uri="{FF2B5EF4-FFF2-40B4-BE49-F238E27FC236}">
                <a16:creationId xmlns:a16="http://schemas.microsoft.com/office/drawing/2014/main" id="{7FA503FC-C6B9-4F06-A9FE-46E623C886A7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345648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3BA52CFD-D678-4050-AAD1-23D1126ECB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01617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25" name="Content Placeholder 9">
            <a:extLst>
              <a:ext uri="{FF2B5EF4-FFF2-40B4-BE49-F238E27FC236}">
                <a16:creationId xmlns:a16="http://schemas.microsoft.com/office/drawing/2014/main" id="{C750792A-9334-4601-9638-C9E8B4AC04EF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117821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520DD3FC-161E-40A0-84E5-A91795B785C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08093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F329574A-F535-48A3-BC00-93E982AFC2FF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8779162" y="2056564"/>
            <a:ext cx="2532888" cy="389534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92460B5-0715-41BC-98AB-94C95FD8E68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614570" y="1554867"/>
            <a:ext cx="2697480" cy="396000"/>
          </a:xfrm>
        </p:spPr>
        <p:txBody>
          <a:bodyPr vert="horz" lIns="91440" tIns="91440" rIns="91440" bIns="91440" rtlCol="0" anchor="ctr">
            <a:noAutofit/>
          </a:bodyPr>
          <a:lstStyle>
            <a:lvl1pPr>
              <a:spcBef>
                <a:spcPts val="594"/>
              </a:spcBef>
              <a:defRPr lang="en-GB" sz="1600" b="1" dirty="0">
                <a:solidFill>
                  <a:schemeClr val="accent1"/>
                </a:solidFill>
              </a:defRPr>
            </a:lvl1pPr>
          </a:lstStyle>
          <a:p>
            <a:pPr lvl="0">
              <a:spcBef>
                <a:spcPts val="594"/>
              </a:spcBef>
            </a:pPr>
            <a:r>
              <a:rPr lang="en-US"/>
              <a:t>Click to add subtitle</a:t>
            </a:r>
            <a:endParaRPr lang="en-GB"/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AE5B96F7-2AC3-43CB-B2CE-EE3896496BF6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779743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F4EDFDD6-2993-4B1B-9336-A5569F35BCDC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779743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0FD0A169-66C1-45DE-BB07-D345C422041C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3455720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33" name="Content Placeholder 9">
            <a:extLst>
              <a:ext uri="{FF2B5EF4-FFF2-40B4-BE49-F238E27FC236}">
                <a16:creationId xmlns:a16="http://schemas.microsoft.com/office/drawing/2014/main" id="{4301FE9A-DED5-4134-81B6-694A7AD47A6A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3455720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C06B4478-3204-43DA-AD9B-0437888C3968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116298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35" name="Content Placeholder 9">
            <a:extLst>
              <a:ext uri="{FF2B5EF4-FFF2-40B4-BE49-F238E27FC236}">
                <a16:creationId xmlns:a16="http://schemas.microsoft.com/office/drawing/2014/main" id="{22B2012B-5DC8-4F18-84C9-AB0E632237EC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6116298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  <p:sp>
        <p:nvSpPr>
          <p:cNvPr id="36" name="Content Placeholder 9">
            <a:extLst>
              <a:ext uri="{FF2B5EF4-FFF2-40B4-BE49-F238E27FC236}">
                <a16:creationId xmlns:a16="http://schemas.microsoft.com/office/drawing/2014/main" id="{7C3486E4-25E7-40D0-82FB-FA741EC7D55E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779162" y="6021389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37" name="Content Placeholder 9">
            <a:extLst>
              <a:ext uri="{FF2B5EF4-FFF2-40B4-BE49-F238E27FC236}">
                <a16:creationId xmlns:a16="http://schemas.microsoft.com/office/drawing/2014/main" id="{523EAB6C-5B20-422B-BF5F-5D228A5E534F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779162" y="6311902"/>
            <a:ext cx="2532888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167144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3EFCC3-809C-4472-825A-5268DA7595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A7757-8EC5-4D12-B56F-AB9F88D69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5437D9-CE22-451C-B458-B3F648A6423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5142" y="1143655"/>
            <a:ext cx="5053208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F169CDD-9FFC-4BEA-A4C1-F55F1EBC5A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41710" y="1149936"/>
            <a:ext cx="5270340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A883D9C-7CA2-46E4-B74D-1ADF6E64BA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A651E414-8C53-4609-8A6D-6CD3EDDCB579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79742" y="6021389"/>
            <a:ext cx="5068607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D2888E73-6757-4D49-9A61-04F5AC35F6EF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79742" y="6311902"/>
            <a:ext cx="5068607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022592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AACB8-7B00-457D-8F89-FB4DD9039A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556072-910B-4986-8C02-A52A75446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57A8BC87-1CF6-429A-90DF-D73A56830F7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61348" y="1143655"/>
            <a:ext cx="5053208" cy="4800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9BABE35-D148-48B4-B6A7-FF12E9E97E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1" y="147136"/>
            <a:ext cx="10113264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DA9D0E70-CDC8-434C-A7E7-FFCBC925FCB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5142" y="1143655"/>
            <a:ext cx="5270340" cy="4800600"/>
          </a:xfrm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48C383C9-A465-4BBC-8364-CF1A155E569C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57924" y="6021389"/>
            <a:ext cx="5056632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Notes: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0A297AB8-B6FB-4E58-BCA2-47C33C67A6B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57924" y="6311902"/>
            <a:ext cx="5056632" cy="231774"/>
          </a:xfrm>
        </p:spPr>
        <p:txBody>
          <a:bodyPr anchor="ctr"/>
          <a:lstStyle>
            <a:lvl1pPr>
              <a:defRPr sz="1000"/>
            </a:lvl1pPr>
          </a:lstStyle>
          <a:p>
            <a:pPr lvl="0"/>
            <a:r>
              <a:rPr lang="en-US"/>
              <a:t>Source:</a:t>
            </a:r>
          </a:p>
        </p:txBody>
      </p:sp>
    </p:spTree>
    <p:extLst>
      <p:ext uri="{BB962C8B-B14F-4D97-AF65-F5344CB8AC3E}">
        <p14:creationId xmlns:p14="http://schemas.microsoft.com/office/powerpoint/2010/main" val="2085625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A58-42BF-4A47-A878-643A5C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CB15E1-4165-4419-BC4A-EC47F04AC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142" y="147136"/>
            <a:ext cx="10114375" cy="78638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D357C11-B94F-4AD8-B1ED-ED1F12B048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95142" y="1053170"/>
            <a:ext cx="10516908" cy="396000"/>
          </a:xfrm>
        </p:spPr>
        <p:txBody>
          <a:bodyPr lIns="91440" rIns="91440" anchor="ctr"/>
          <a:lstStyle>
            <a:lvl1pPr>
              <a:spcBef>
                <a:spcPts val="594"/>
              </a:spcBef>
              <a:defRPr sz="2000" b="1"/>
            </a:lvl1pPr>
          </a:lstStyle>
          <a:p>
            <a:pPr lvl="0"/>
            <a:r>
              <a:rPr lang="en-US"/>
              <a:t>Click to add subtitle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26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B2F2EE-42BB-4EB6-8FC2-5E56E4F34F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875A20-F354-407F-8F71-92C914742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98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 -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8DB932A-F9A4-4379-8F69-FA63BDFA2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‹#›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347A58-42BF-4A47-A878-643A5CD2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Analytic Edge Proprietary and Confidential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ACB15E1-4165-4419-BC4A-EC47F04ACF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9317" y="604336"/>
            <a:ext cx="10114375" cy="786384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090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ub-divider -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 userDrawn="1"/>
        </p:nvSpPr>
        <p:spPr>
          <a:xfrm>
            <a:off x="0" y="0"/>
            <a:ext cx="12069763" cy="6858000"/>
          </a:xfrm>
          <a:custGeom>
            <a:avLst/>
            <a:gdLst>
              <a:gd name="connsiteX0" fmla="*/ 0 w 11159321"/>
              <a:gd name="connsiteY0" fmla="*/ 0 h 6110928"/>
              <a:gd name="connsiteX1" fmla="*/ 11159321 w 11159321"/>
              <a:gd name="connsiteY1" fmla="*/ 0 h 6110928"/>
              <a:gd name="connsiteX2" fmla="*/ 11159321 w 11159321"/>
              <a:gd name="connsiteY2" fmla="*/ 6110928 h 6110928"/>
              <a:gd name="connsiteX3" fmla="*/ 0 w 11159321"/>
              <a:gd name="connsiteY3" fmla="*/ 6110928 h 6110928"/>
              <a:gd name="connsiteX4" fmla="*/ 0 w 11159321"/>
              <a:gd name="connsiteY4" fmla="*/ 0 h 6110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159321" h="6110928">
                <a:moveTo>
                  <a:pt x="0" y="0"/>
                </a:moveTo>
                <a:lnTo>
                  <a:pt x="11159321" y="0"/>
                </a:lnTo>
                <a:lnTo>
                  <a:pt x="11159321" y="6110928"/>
                </a:lnTo>
                <a:lnTo>
                  <a:pt x="0" y="6110928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5000"/>
            </a:schemeClr>
          </a:solidFill>
          <a:ln w="254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4135" tIns="42068" rIns="84135" bIns="420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ts val="2117"/>
              </a:lnSpc>
              <a:spcAft>
                <a:spcPts val="883"/>
              </a:spcAft>
            </a:pPr>
            <a:endParaRPr lang="en-US" sz="1656" i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Title 2"/>
          <p:cNvSpPr>
            <a:spLocks noGrp="1"/>
          </p:cNvSpPr>
          <p:nvPr>
            <p:ph type="title" hasCustomPrompt="1"/>
          </p:nvPr>
        </p:nvSpPr>
        <p:spPr>
          <a:xfrm>
            <a:off x="367751" y="2677036"/>
            <a:ext cx="11334262" cy="1452576"/>
          </a:xfrm>
          <a:noFill/>
        </p:spPr>
        <p:txBody>
          <a:bodyPr lIns="0" tIns="0" rIns="0" bIns="0" anchor="ctr">
            <a:noAutofit/>
          </a:bodyPr>
          <a:lstStyle>
            <a:lvl1pPr algn="ctr">
              <a:defRPr sz="4752">
                <a:solidFill>
                  <a:schemeClr val="bg1"/>
                </a:solidFill>
              </a:defRPr>
            </a:lvl1pPr>
          </a:lstStyle>
          <a:p>
            <a:r>
              <a:rPr lang="en-US"/>
              <a:t>Title style. Must add photo background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488062" y="2367180"/>
            <a:ext cx="1069172" cy="0"/>
          </a:xfrm>
          <a:prstGeom prst="line">
            <a:avLst/>
          </a:prstGeom>
          <a:ln w="19050" cap="rnd" cmpd="sng">
            <a:solidFill>
              <a:schemeClr val="bg1"/>
            </a:solidFill>
            <a:prstDash val="solid"/>
            <a:round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5488062" y="4439468"/>
            <a:ext cx="1069172" cy="0"/>
          </a:xfrm>
          <a:prstGeom prst="line">
            <a:avLst/>
          </a:prstGeom>
          <a:ln w="19050" cap="rnd" cmpd="sng">
            <a:solidFill>
              <a:schemeClr val="bg1"/>
            </a:solidFill>
            <a:prstDash val="solid"/>
            <a:round/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/>
          </p:cNvSpPr>
          <p:nvPr userDrawn="1"/>
        </p:nvSpPr>
        <p:spPr bwMode="auto">
          <a:xfrm>
            <a:off x="237398" y="6498282"/>
            <a:ext cx="4276688" cy="144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0" tIns="0" rIns="0" bIns="0" anchor="b">
            <a:prstTxWarp prst="textNoShape">
              <a:avLst/>
            </a:prstTxWarp>
          </a:bodyPr>
          <a:lstStyle/>
          <a:p>
            <a:pPr defTabSz="859998"/>
            <a:r>
              <a:rPr lang="en-US" sz="792">
                <a:solidFill>
                  <a:schemeClr val="bg1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  <a:sym typeface="Roboto" charset="0"/>
              </a:rPr>
              <a:t>Confidential &amp; Proprietary. Not For Public Distribution. Do Not Copy.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36155" y="6498282"/>
            <a:ext cx="593516" cy="144000"/>
          </a:xfrm>
          <a:prstGeom prst="rect">
            <a:avLst/>
          </a:prstGeom>
          <a:noFill/>
        </p:spPr>
        <p:txBody>
          <a:bodyPr wrap="none" lIns="0" tIns="0" rIns="0" bIns="0" rtlCol="0" anchor="b" anchorCtr="0">
            <a:noAutofit/>
          </a:bodyPr>
          <a:lstStyle/>
          <a:p>
            <a:pPr marL="0" marR="0" indent="0" algn="ctr" defTabSz="9052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792" b="0">
                <a:solidFill>
                  <a:schemeClr val="bg1"/>
                </a:solidFill>
                <a:latin typeface="+mn-lt"/>
                <a:cs typeface="Tahoma" pitchFamily="34" charset="0"/>
              </a:rPr>
              <a:t>– </a:t>
            </a:r>
            <a:fld id="{E9723880-9BEB-7943-ACED-3E1FDDD87EAF}" type="slidenum">
              <a:rPr lang="en-US" sz="792" b="0" smtClean="0">
                <a:solidFill>
                  <a:schemeClr val="bg1"/>
                </a:solidFill>
                <a:latin typeface="+mn-lt"/>
                <a:cs typeface="Tahoma" pitchFamily="34" charset="0"/>
              </a:rPr>
              <a:pPr marL="0" marR="0" indent="0" algn="ctr" defTabSz="90525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792" b="0">
                <a:solidFill>
                  <a:schemeClr val="bg1"/>
                </a:solidFill>
                <a:latin typeface="+mn-lt"/>
                <a:cs typeface="Tahoma" pitchFamily="34" charset="0"/>
              </a:rPr>
              <a:t> – </a:t>
            </a:r>
          </a:p>
        </p:txBody>
      </p:sp>
      <p:pic>
        <p:nvPicPr>
          <p:cNvPr id="10" name="typefont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8721" y="6513137"/>
            <a:ext cx="1140450" cy="125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088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 (black)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766763" y="2439000"/>
            <a:ext cx="9498811" cy="1980000"/>
          </a:xfrm>
          <a:prstGeom prst="rect">
            <a:avLst/>
          </a:prstGeom>
        </p:spPr>
        <p:txBody>
          <a:bodyPr anchor="ctr"/>
          <a:lstStyle>
            <a:lvl1pPr marL="628650" indent="0" algn="l">
              <a:spcBef>
                <a:spcPts val="198"/>
              </a:spcBef>
              <a:defRPr sz="5400" b="1">
                <a:solidFill>
                  <a:schemeClr val="accent1"/>
                </a:solidFill>
              </a:defRPr>
            </a:lvl1pPr>
            <a:lvl2pPr marL="0" indent="0" algn="l">
              <a:spcBef>
                <a:spcPts val="198"/>
              </a:spcBef>
              <a:buNone/>
              <a:defRPr sz="2178" b="0">
                <a:solidFill>
                  <a:schemeClr val="bg1"/>
                </a:solidFill>
              </a:defRPr>
            </a:lvl2pPr>
          </a:lstStyle>
          <a:p>
            <a:pPr lvl="0"/>
            <a:r>
              <a:rPr lang="en-GB" dirty="0"/>
              <a:t>Section title</a:t>
            </a:r>
          </a:p>
        </p:txBody>
      </p:sp>
      <p:sp>
        <p:nvSpPr>
          <p:cNvPr id="2" name="L-Shape 1">
            <a:extLst>
              <a:ext uri="{FF2B5EF4-FFF2-40B4-BE49-F238E27FC236}">
                <a16:creationId xmlns:a16="http://schemas.microsoft.com/office/drawing/2014/main" id="{2E205DDC-D4E4-4ABA-96D8-AFECE4228CF7}"/>
              </a:ext>
            </a:extLst>
          </p:cNvPr>
          <p:cNvSpPr/>
          <p:nvPr userDrawn="1"/>
        </p:nvSpPr>
        <p:spPr bwMode="ltGray">
          <a:xfrm>
            <a:off x="766763" y="2439000"/>
            <a:ext cx="1110461" cy="1980000"/>
          </a:xfrm>
          <a:prstGeom prst="corner">
            <a:avLst>
              <a:gd name="adj1" fmla="val 13974"/>
              <a:gd name="adj2" fmla="val 17406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F84C8B8-4624-4893-B407-6C57231BC2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374" y="65798"/>
            <a:ext cx="1028699" cy="102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141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1EB514B-0857-4EBF-B042-2A3E81792E2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4937286"/>
            <a:ext cx="10892913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8F4C310-09FC-4B27-9FA2-5128CE9C60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5844493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55CD97-5577-47DD-8055-2554FB059845}"/>
              </a:ext>
            </a:extLst>
          </p:cNvPr>
          <p:cNvCxnSpPr>
            <a:cxnSpLocks/>
          </p:cNvCxnSpPr>
          <p:nvPr userDrawn="1"/>
        </p:nvCxnSpPr>
        <p:spPr>
          <a:xfrm>
            <a:off x="766763" y="5774071"/>
            <a:ext cx="1089291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7C840727-CE46-49A3-AC55-18C3C475CB7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408393"/>
            <a:ext cx="12069763" cy="3134003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B6B0EB-3022-4D44-9A7C-A734F39E8C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A933E343-6919-4A7C-B482-5AD501288E7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416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42A9A0D-715A-49A0-9A82-B82E1E9B3483}"/>
              </a:ext>
            </a:extLst>
          </p:cNvPr>
          <p:cNvSpPr/>
          <p:nvPr userDrawn="1"/>
        </p:nvSpPr>
        <p:spPr bwMode="ltGray">
          <a:xfrm>
            <a:off x="1" y="0"/>
            <a:ext cx="12069762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lang="en-IN" sz="1600" b="0" dirty="0" err="1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311684"/>
            <a:ext cx="5822438" cy="5440017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45817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408728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66763" y="3949730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9D7147C7-CBC3-44AE-8C01-9373901B4E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8E9AF99C-CAEF-4776-914A-18778C1823C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9393838" y="273304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27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Title slide with image (black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0099FF3-3007-4F9A-868F-7F9A54CEDE3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129339" y="125381"/>
            <a:ext cx="5822438" cy="6607238"/>
          </a:xfrm>
        </p:spPr>
        <p:txBody>
          <a:bodyPr anchor="t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FFF2526-D613-42A3-802A-131025ACAD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66763" y="3045817"/>
            <a:ext cx="5331736" cy="766363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4800" b="1"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BD248AFE-52B2-4093-A76B-9630A0729F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66763" y="4087281"/>
            <a:ext cx="3485500" cy="514487"/>
          </a:xfrm>
          <a:prstGeom prst="rect">
            <a:avLst/>
          </a:prstGeom>
        </p:spPr>
        <p:txBody>
          <a:bodyPr lIns="91440" anchor="t">
            <a:noAutofit/>
          </a:bodyPr>
          <a:lstStyle>
            <a:lvl1pPr marL="0" indent="0" algn="l">
              <a:spcBef>
                <a:spcPts val="594"/>
              </a:spcBef>
              <a:buNone/>
              <a:defRPr sz="2000" b="0">
                <a:solidFill>
                  <a:schemeClr val="bg1">
                    <a:lumMod val="50000"/>
                  </a:schemeClr>
                </a:solidFill>
              </a:defRPr>
            </a:lvl1pPr>
            <a:lvl2pPr marL="452628" indent="0" algn="ctr">
              <a:buNone/>
              <a:defRPr sz="1980"/>
            </a:lvl2pPr>
            <a:lvl3pPr marL="905256" indent="0" algn="ctr">
              <a:buNone/>
              <a:defRPr sz="1782"/>
            </a:lvl3pPr>
            <a:lvl4pPr marL="1357884" indent="0" algn="ctr">
              <a:buNone/>
              <a:defRPr sz="1584"/>
            </a:lvl4pPr>
            <a:lvl5pPr marL="1810512" indent="0" algn="ctr">
              <a:buNone/>
              <a:defRPr sz="1584"/>
            </a:lvl5pPr>
            <a:lvl6pPr marL="2263140" indent="0" algn="ctr">
              <a:buNone/>
              <a:defRPr sz="1584"/>
            </a:lvl6pPr>
            <a:lvl7pPr marL="2715768" indent="0" algn="ctr">
              <a:buNone/>
              <a:defRPr sz="1584"/>
            </a:lvl7pPr>
            <a:lvl8pPr marL="3168396" indent="0" algn="ctr">
              <a:buNone/>
              <a:defRPr sz="1584"/>
            </a:lvl8pPr>
            <a:lvl9pPr marL="3621024" indent="0" algn="ctr">
              <a:buNone/>
              <a:defRPr sz="1584"/>
            </a:lvl9pPr>
          </a:lstStyle>
          <a:p>
            <a:r>
              <a:rPr lang="en-GB" dirty="0"/>
              <a:t>Click to add subtitle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BA4E73D-F7B5-4295-9AF5-5A9A01B7315A}"/>
              </a:ext>
            </a:extLst>
          </p:cNvPr>
          <p:cNvCxnSpPr>
            <a:cxnSpLocks/>
          </p:cNvCxnSpPr>
          <p:nvPr userDrawn="1"/>
        </p:nvCxnSpPr>
        <p:spPr>
          <a:xfrm>
            <a:off x="766763" y="3949730"/>
            <a:ext cx="533791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A8EBCDE-7195-4BAB-BFF6-E6A49D3707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293502"/>
            <a:ext cx="2197510" cy="747898"/>
          </a:xfrm>
          <a:prstGeom prst="rect">
            <a:avLst/>
          </a:prstGeom>
        </p:spPr>
      </p:pic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2EF9214D-E90B-496B-9D09-726FC6A50E75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766763" y="5710429"/>
            <a:ext cx="2194560" cy="768096"/>
          </a:xfrm>
        </p:spPr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Client Logo</a:t>
            </a:r>
            <a:endParaRPr lang="en-GB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4CCF062-5956-4CFE-8DDA-16E6588B98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6763" y="293502"/>
            <a:ext cx="2203121" cy="749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BBB8EF-54B2-4136-AB17-4F91899E7C9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6763" y="-1749905"/>
            <a:ext cx="2197510" cy="74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6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26" Type="http://schemas.openxmlformats.org/officeDocument/2006/relationships/slideLayout" Target="../slideLayouts/slideLayout51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5" Type="http://schemas.openxmlformats.org/officeDocument/2006/relationships/slideLayout" Target="../slideLayouts/slideLayout50.xml"/><Relationship Id="rId3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29" Type="http://schemas.openxmlformats.org/officeDocument/2006/relationships/slideLayout" Target="../slideLayouts/slideLayout54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24" Type="http://schemas.openxmlformats.org/officeDocument/2006/relationships/slideLayout" Target="../slideLayouts/slideLayout49.xml"/><Relationship Id="rId32" Type="http://schemas.openxmlformats.org/officeDocument/2006/relationships/slideLayout" Target="../slideLayouts/slideLayout57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23" Type="http://schemas.openxmlformats.org/officeDocument/2006/relationships/slideLayout" Target="../slideLayouts/slideLayout48.xml"/><Relationship Id="rId28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31" Type="http://schemas.openxmlformats.org/officeDocument/2006/relationships/slideLayout" Target="../slideLayouts/slideLayout56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slideLayout" Target="../slideLayouts/slideLayout47.xml"/><Relationship Id="rId27" Type="http://schemas.openxmlformats.org/officeDocument/2006/relationships/slideLayout" Target="../slideLayouts/slideLayout52.xml"/><Relationship Id="rId30" Type="http://schemas.openxmlformats.org/officeDocument/2006/relationships/slideLayout" Target="../slideLayouts/slideLayout55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795143" y="248734"/>
            <a:ext cx="10078758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/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795142" y="1460500"/>
            <a:ext cx="10516908" cy="4521199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8062" y="6617608"/>
            <a:ext cx="960237" cy="196850"/>
          </a:xfrm>
          <a:prstGeom prst="rect">
            <a:avLst/>
          </a:prstGeom>
        </p:spPr>
        <p:txBody>
          <a:bodyPr anchor="ctr"/>
          <a:lstStyle>
            <a:lvl1pPr algn="r">
              <a:defRPr lang="en-GB" sz="10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390" y="6616458"/>
            <a:ext cx="7420053" cy="198000"/>
          </a:xfrm>
          <a:prstGeom prst="rect">
            <a:avLst/>
          </a:prstGeom>
        </p:spPr>
        <p:txBody>
          <a:bodyPr anchor="ctr"/>
          <a:lstStyle>
            <a:lvl1pPr algn="l">
              <a:defRPr lang="en-GB" sz="1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© Analytic Edge Proprietary and Confidential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A086D5F-4078-44CF-A8CB-1034B6B3628F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662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24" r:id="rId2"/>
    <p:sldLayoutId id="2147483838" r:id="rId3"/>
    <p:sldLayoutId id="2147483837" r:id="rId4"/>
    <p:sldLayoutId id="2147483828" r:id="rId5"/>
    <p:sldLayoutId id="2147483833" r:id="rId6"/>
    <p:sldLayoutId id="2147483835" r:id="rId7"/>
    <p:sldLayoutId id="2147483836" r:id="rId8"/>
    <p:sldLayoutId id="2147483839" r:id="rId9"/>
    <p:sldLayoutId id="2147483840" r:id="rId10"/>
    <p:sldLayoutId id="2147483834" r:id="rId11"/>
    <p:sldLayoutId id="2147483832" r:id="rId12"/>
    <p:sldLayoutId id="2147483761" r:id="rId13"/>
    <p:sldLayoutId id="2147483762" r:id="rId14"/>
    <p:sldLayoutId id="2147483763" r:id="rId15"/>
    <p:sldLayoutId id="2147483764" r:id="rId16"/>
    <p:sldLayoutId id="2147483831" r:id="rId17"/>
    <p:sldLayoutId id="2147483765" r:id="rId18"/>
    <p:sldLayoutId id="2147483766" r:id="rId19"/>
    <p:sldLayoutId id="2147483767" r:id="rId20"/>
    <p:sldLayoutId id="2147483768" r:id="rId21"/>
    <p:sldLayoutId id="2147483773" r:id="rId22"/>
    <p:sldLayoutId id="2147483774" r:id="rId23"/>
    <p:sldLayoutId id="2147483775" r:id="rId24"/>
    <p:sldLayoutId id="2147483776" r:id="rId25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05256" rtl="0" eaLnBrk="1" latinLnBrk="0" hangingPunct="1">
        <a:lnSpc>
          <a:spcPct val="100000"/>
        </a:lnSpc>
        <a:spcBef>
          <a:spcPts val="594"/>
        </a:spcBef>
        <a:buNone/>
        <a:defRPr lang="en-GB" sz="2800" b="1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9165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64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46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2800" indent="-17820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454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394710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847338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62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25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88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76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102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le Placeholder 1"/>
          <p:cNvSpPr>
            <a:spLocks noGrp="1"/>
          </p:cNvSpPr>
          <p:nvPr>
            <p:ph type="title"/>
          </p:nvPr>
        </p:nvSpPr>
        <p:spPr>
          <a:xfrm>
            <a:off x="374670" y="248734"/>
            <a:ext cx="10587704" cy="786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lvl="0"/>
            <a:r>
              <a:rPr lang="en-US"/>
              <a:t>Click to add title</a:t>
            </a:r>
            <a:endParaRPr lang="en-GB"/>
          </a:p>
        </p:txBody>
      </p:sp>
      <p:sp>
        <p:nvSpPr>
          <p:cNvPr id="92" name="Text Placeholder 2"/>
          <p:cNvSpPr>
            <a:spLocks noGrp="1"/>
          </p:cNvSpPr>
          <p:nvPr>
            <p:ph type="body" idx="1"/>
          </p:nvPr>
        </p:nvSpPr>
        <p:spPr>
          <a:xfrm>
            <a:off x="356389" y="1460500"/>
            <a:ext cx="11351909" cy="4521199"/>
          </a:xfrm>
          <a:prstGeom prst="rect">
            <a:avLst/>
          </a:prstGeom>
        </p:spPr>
        <p:txBody>
          <a:bodyPr vert="horz" lIns="91440" tIns="91440" rIns="91440" bIns="91440" rtlCol="0">
            <a:no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9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48062" y="6617608"/>
            <a:ext cx="960237" cy="196850"/>
          </a:xfrm>
          <a:prstGeom prst="rect">
            <a:avLst/>
          </a:prstGeom>
        </p:spPr>
        <p:txBody>
          <a:bodyPr anchor="ctr"/>
          <a:lstStyle>
            <a:lvl1pPr algn="r">
              <a:defRPr lang="en-GB" sz="10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4034BEE3-566C-4068-A777-C3A4762E861B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15639F-9E76-41B0-BB57-8F8A1F6001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6390" y="6616458"/>
            <a:ext cx="7420053" cy="198000"/>
          </a:xfrm>
          <a:prstGeom prst="rect">
            <a:avLst/>
          </a:prstGeom>
        </p:spPr>
        <p:txBody>
          <a:bodyPr anchor="ctr"/>
          <a:lstStyle>
            <a:lvl1pPr algn="l">
              <a:defRPr lang="en-GB" sz="1000" b="0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© Analytic Edge Proprietary and Confidential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086D5F-4078-44CF-A8CB-1034B6B3628F}"/>
              </a:ext>
            </a:extLst>
          </p:cNvPr>
          <p:cNvPicPr>
            <a:picLocks noChangeAspect="1"/>
          </p:cNvPicPr>
          <p:nvPr userDrawn="1"/>
        </p:nvPicPr>
        <p:blipFill>
          <a:blip r:embed="rId35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10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84" r:id="rId12"/>
    <p:sldLayoutId id="2147483885" r:id="rId13"/>
    <p:sldLayoutId id="2147483886" r:id="rId14"/>
    <p:sldLayoutId id="2147483887" r:id="rId15"/>
    <p:sldLayoutId id="2147483888" r:id="rId16"/>
    <p:sldLayoutId id="2147483889" r:id="rId17"/>
    <p:sldLayoutId id="2147483890" r:id="rId18"/>
    <p:sldLayoutId id="2147483891" r:id="rId19"/>
    <p:sldLayoutId id="2147483892" r:id="rId20"/>
    <p:sldLayoutId id="2147483893" r:id="rId21"/>
    <p:sldLayoutId id="2147483894" r:id="rId22"/>
    <p:sldLayoutId id="2147483895" r:id="rId23"/>
    <p:sldLayoutId id="2147483896" r:id="rId24"/>
    <p:sldLayoutId id="2147483897" r:id="rId25"/>
    <p:sldLayoutId id="2147483898" r:id="rId26"/>
    <p:sldLayoutId id="2147483899" r:id="rId27"/>
    <p:sldLayoutId id="2147483900" r:id="rId28"/>
    <p:sldLayoutId id="2147483901" r:id="rId29"/>
    <p:sldLayoutId id="2147483902" r:id="rId30"/>
    <p:sldLayoutId id="2147483903" r:id="rId31"/>
    <p:sldLayoutId id="2147483904" r:id="rId32"/>
    <p:sldLayoutId id="2147483905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05256" rtl="0" eaLnBrk="1" latinLnBrk="0" hangingPunct="1">
        <a:lnSpc>
          <a:spcPct val="100000"/>
        </a:lnSpc>
        <a:spcBef>
          <a:spcPts val="594"/>
        </a:spcBef>
        <a:buNone/>
        <a:defRPr lang="en-GB" sz="2800" b="1" kern="1200" dirty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79165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564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34600" indent="-179165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712800" indent="-178200" algn="l" defTabSz="905256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Font typeface="Calibri" panose="020F0502020204030204" pitchFamily="34" charset="0"/>
        <a:buChar char="‒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489454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942082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394710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847338" indent="-226314" algn="l" defTabSz="905256" rtl="0" eaLnBrk="1" latinLnBrk="0" hangingPunct="1">
        <a:lnSpc>
          <a:spcPct val="90000"/>
        </a:lnSpc>
        <a:spcBef>
          <a:spcPts val="495"/>
        </a:spcBef>
        <a:buFont typeface="Arial" panose="020B0604020202020204" pitchFamily="34" charset="0"/>
        <a:buChar char="•"/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1pPr>
      <a:lvl2pPr marL="45262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2pPr>
      <a:lvl3pPr marL="90525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3pPr>
      <a:lvl4pPr marL="135788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4pPr>
      <a:lvl5pPr marL="1810512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6pPr>
      <a:lvl7pPr marL="2715768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7pPr>
      <a:lvl8pPr marL="3168396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8pPr>
      <a:lvl9pPr marL="3621024" algn="l" defTabSz="905256" rtl="0" eaLnBrk="1" latinLnBrk="0" hangingPunct="1">
        <a:defRPr sz="178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4" pos="7308">
          <p15:clr>
            <a:srgbClr val="F26B43"/>
          </p15:clr>
        </p15:guide>
        <p15:guide id="28" orient="horz" pos="920">
          <p15:clr>
            <a:srgbClr val="F26B43"/>
          </p15:clr>
        </p15:guide>
        <p15:guide id="29" orient="horz" pos="656">
          <p15:clr>
            <a:srgbClr val="F26B43"/>
          </p15:clr>
        </p15:guide>
        <p15:guide id="33" orient="horz" pos="4143">
          <p15:clr>
            <a:srgbClr val="F26B43"/>
          </p15:clr>
        </p15:guide>
        <p15:guide id="35" pos="483">
          <p15:clr>
            <a:srgbClr val="F26B43"/>
          </p15:clr>
        </p15:guide>
        <p15:guide id="36" pos="3802">
          <p15:clr>
            <a:srgbClr val="F26B43"/>
          </p15:clr>
        </p15:guide>
        <p15:guide id="37" pos="3744">
          <p15:clr>
            <a:srgbClr val="F26B43"/>
          </p15:clr>
        </p15:guide>
        <p15:guide id="38" pos="3861">
          <p15:clr>
            <a:srgbClr val="F26B43"/>
          </p15:clr>
        </p15:guide>
        <p15:guide id="39" orient="horz" pos="3768">
          <p15:clr>
            <a:srgbClr val="F26B43"/>
          </p15:clr>
        </p15:guide>
        <p15:guide id="40" orient="horz" pos="9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D774-6385-42BE-8A7B-CE28D7DB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KCC MMM Program – EMEA (South Africa)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33422-A866-4201-B399-73835C079E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4BEE3-566C-4068-A777-C3A4762E861B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DDC88-39C1-4382-9B7B-0625DD86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6390" y="6644167"/>
            <a:ext cx="7420053" cy="198000"/>
          </a:xfrm>
        </p:spPr>
        <p:txBody>
          <a:bodyPr/>
          <a:lstStyle/>
          <a:p>
            <a:r>
              <a:rPr lang="en-US"/>
              <a:t>© Analytic Edge Proprietary and Confidential</a:t>
            </a:r>
            <a:endParaRPr lang="en-GB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434D5CC-DEDD-42BB-AE9F-BAC8AC47ED7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2186537090"/>
              </p:ext>
            </p:extLst>
          </p:nvPr>
        </p:nvGraphicFramePr>
        <p:xfrm>
          <a:off x="779463" y="1460502"/>
          <a:ext cx="10821987" cy="481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92637">
                  <a:extLst>
                    <a:ext uri="{9D8B030D-6E8A-4147-A177-3AD203B41FA5}">
                      <a16:colId xmlns:a16="http://schemas.microsoft.com/office/drawing/2014/main" val="1786649176"/>
                    </a:ext>
                  </a:extLst>
                </a:gridCol>
                <a:gridCol w="6229350">
                  <a:extLst>
                    <a:ext uri="{9D8B030D-6E8A-4147-A177-3AD203B41FA5}">
                      <a16:colId xmlns:a16="http://schemas.microsoft.com/office/drawing/2014/main" val="2575656245"/>
                    </a:ext>
                  </a:extLst>
                </a:gridCol>
              </a:tblGrid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latin typeface="+mn-lt"/>
                        </a:rPr>
                        <a:t>Specifications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>
                          <a:latin typeface="+mn-lt"/>
                        </a:rPr>
                        <a:t>KCC MMM EMEA Program - South Africa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99358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>
                          <a:latin typeface="+mn-lt"/>
                        </a:rPr>
                        <a:t>Country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South Africa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237735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>
                          <a:latin typeface="+mn-lt"/>
                        </a:rPr>
                        <a:t>Category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Diapers &amp; Pants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802368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>
                          <a:latin typeface="+mn-lt"/>
                        </a:rPr>
                        <a:t>Brand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Huggies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280449"/>
                  </a:ext>
                </a:extLst>
              </a:tr>
              <a:tr h="1001873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>
                          <a:latin typeface="+mn-lt"/>
                        </a:rPr>
                        <a:t>Sub-Brands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 Comfort Nappies</a:t>
                      </a:r>
                    </a:p>
                    <a:p>
                      <a:pPr marL="342900" marR="0" lvl="0" indent="-342900" algn="l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Gold Nappies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Care </a:t>
                      </a: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New-born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(0,1,2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Extra Care </a:t>
                      </a:r>
                      <a:r>
                        <a:rPr lang="en-US" sz="1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Active Baby (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3,4,5)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Gold Pants (and Slip-on)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307991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>
                          <a:latin typeface="+mn-lt"/>
                        </a:rPr>
                        <a:t>KPI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Volume (in Units)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923311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>
                          <a:latin typeface="+mn-lt"/>
                        </a:rPr>
                        <a:t>Data period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1 October 2020 – 30 September 2022 (104 weeks)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884943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>
                          <a:latin typeface="+mn-lt"/>
                        </a:rPr>
                        <a:t>Refresh frequency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>
                          <a:latin typeface="+mn-lt"/>
                        </a:rPr>
                        <a:t>6 months (next refresh is Q4 2022 + Q1 2023)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664565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>
                          <a:latin typeface="+mn-lt"/>
                        </a:rPr>
                        <a:t>Delivery resourcing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3FB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Agile delivery team equivalent of 3x FTE </a:t>
                      </a:r>
                      <a:r>
                        <a:rPr lang="en-US" sz="1400" dirty="0" err="1">
                          <a:latin typeface="+mn-lt"/>
                        </a:rPr>
                        <a:t>modellers</a:t>
                      </a:r>
                      <a:r>
                        <a:rPr lang="en-US" sz="1400" dirty="0">
                          <a:latin typeface="+mn-lt"/>
                        </a:rPr>
                        <a:t> (480 hours pm)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66936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>
                          <a:latin typeface="+mn-lt"/>
                        </a:rPr>
                        <a:t>Data Received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3FB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+mn-lt"/>
                        </a:rPr>
                        <a:t>Media, Volumetric, Shipment, Trade NA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980136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E08DC79-C006-491F-88AA-80F0B67DF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55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D774-6385-42BE-8A7B-CE28D7DB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KCC MMM Program – EMEA (UK)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33422-A866-4201-B399-73835C079E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4BEE3-566C-4068-A777-C3A4762E861B}" type="slidenum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34A5D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34A5DA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DDC88-39C1-4382-9B7B-0625DD86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4A5D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Analytic Edge Proprietary and Confidential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34A5DA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434D5CC-DEDD-42BB-AE9F-BAC8AC47ED7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733361377"/>
              </p:ext>
            </p:extLst>
          </p:nvPr>
        </p:nvGraphicFramePr>
        <p:xfrm>
          <a:off x="779463" y="1460502"/>
          <a:ext cx="10821987" cy="456803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92637">
                  <a:extLst>
                    <a:ext uri="{9D8B030D-6E8A-4147-A177-3AD203B41FA5}">
                      <a16:colId xmlns:a16="http://schemas.microsoft.com/office/drawing/2014/main" val="1786649176"/>
                    </a:ext>
                  </a:extLst>
                </a:gridCol>
                <a:gridCol w="6229350">
                  <a:extLst>
                    <a:ext uri="{9D8B030D-6E8A-4147-A177-3AD203B41FA5}">
                      <a16:colId xmlns:a16="http://schemas.microsoft.com/office/drawing/2014/main" val="2575656245"/>
                    </a:ext>
                  </a:extLst>
                </a:gridCol>
              </a:tblGrid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/>
                        <a:t>Specifications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/>
                        <a:t>KCC MMM EMEA Program </a:t>
                      </a:r>
                      <a:r>
                        <a:rPr lang="en-GB" sz="1400"/>
                        <a:t>- UK</a:t>
                      </a:r>
                      <a:endParaRPr lang="en-GB" sz="1400" dirty="0"/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99358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Country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United Kingdom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237735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Category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/>
                        <a:t>Facial Tissue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802368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Brand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/>
                        <a:t>Kleenex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280449"/>
                  </a:ext>
                </a:extLst>
              </a:tr>
              <a:tr h="1001873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Sub-Brands/Variant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Total Kleenex (Dry + Wet)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307991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KPI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/>
                        <a:t>Volume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923311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Data period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/>
                        <a:t>9 Jan 2021 – 31 Dec 2022 (104 weeks)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884943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Refresh frequency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/>
                        <a:t>Quarterly (next refresh is Q2 2022 in April, quarterly ongoing)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664565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Delivery resourcing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3FB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Agile delivery team equivalent of 3x FTE </a:t>
                      </a:r>
                      <a:r>
                        <a:rPr lang="en-US" sz="1400" dirty="0" err="1"/>
                        <a:t>modellers</a:t>
                      </a:r>
                      <a:r>
                        <a:rPr lang="en-US" sz="1400" dirty="0"/>
                        <a:t> (480 hours pm)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66936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Data Received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3FB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Media, Volumetric &amp; Shipment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02040462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E08DC79-C006-491F-88AA-80F0B67DF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6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D774-6385-42BE-8A7B-CE28D7DB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KCC MMM Program – EMEA (UK)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33422-A866-4201-B399-73835C079E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4BEE3-566C-4068-A777-C3A4762E861B}" type="slidenum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34A5D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34A5DA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DDC88-39C1-4382-9B7B-0625DD86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4A5D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Analytic Edge Proprietary and Confidential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34A5DA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434D5CC-DEDD-42BB-AE9F-BAC8AC47ED7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354897812"/>
              </p:ext>
            </p:extLst>
          </p:nvPr>
        </p:nvGraphicFramePr>
        <p:xfrm>
          <a:off x="779463" y="1460502"/>
          <a:ext cx="10821987" cy="456803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92637">
                  <a:extLst>
                    <a:ext uri="{9D8B030D-6E8A-4147-A177-3AD203B41FA5}">
                      <a16:colId xmlns:a16="http://schemas.microsoft.com/office/drawing/2014/main" val="1786649176"/>
                    </a:ext>
                  </a:extLst>
                </a:gridCol>
                <a:gridCol w="6229350">
                  <a:extLst>
                    <a:ext uri="{9D8B030D-6E8A-4147-A177-3AD203B41FA5}">
                      <a16:colId xmlns:a16="http://schemas.microsoft.com/office/drawing/2014/main" val="2575656245"/>
                    </a:ext>
                  </a:extLst>
                </a:gridCol>
              </a:tblGrid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/>
                        <a:t>Specifications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/>
                        <a:t>KCC MMM EMEA Program </a:t>
                      </a:r>
                      <a:r>
                        <a:rPr lang="en-GB" sz="1400"/>
                        <a:t>- UK</a:t>
                      </a:r>
                      <a:endParaRPr lang="en-GB" sz="1400" dirty="0"/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99358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Country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United Kingdom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237735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Category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/>
                        <a:t>Pajama Pants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802368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Brand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err="1"/>
                        <a:t>Drynites</a:t>
                      </a:r>
                      <a:endParaRPr lang="en-US" sz="1400" dirty="0"/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280449"/>
                  </a:ext>
                </a:extLst>
              </a:tr>
              <a:tr h="1001873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Sub-Brands/Variant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Drynites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(1 model)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307991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KPI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/>
                        <a:t>Volume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923311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Data period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/>
                        <a:t>9 Jan 2021 – 31 Dec 2022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884943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Refresh frequency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/>
                        <a:t>Quarterly (next refresh is Q2 2022 in April, quarterly ongoing)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664565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Delivery resourcing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3FB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Agile delivery team equivalent of 3x FTE </a:t>
                      </a:r>
                      <a:r>
                        <a:rPr lang="en-US" sz="1400" dirty="0" err="1"/>
                        <a:t>modellers</a:t>
                      </a:r>
                      <a:r>
                        <a:rPr lang="en-US" sz="1400" dirty="0"/>
                        <a:t> (480 hours pm)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66936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Data Received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3FB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Media, Volumetric &amp; Shipment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36620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E08DC79-C006-491F-88AA-80F0B67DF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079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D774-6385-42BE-8A7B-CE28D7DB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KCC MMM Program – EMEA (UK)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933422-A866-4201-B399-73835C079E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34BEE3-566C-4068-A777-C3A4762E861B}" type="slidenum">
              <a:rPr kumimoji="0" lang="en-GB" sz="1000" b="1" i="0" u="none" strike="noStrike" kern="1200" cap="none" spc="0" normalizeH="0" baseline="0" noProof="0" smtClean="0">
                <a:ln>
                  <a:noFill/>
                </a:ln>
                <a:solidFill>
                  <a:srgbClr val="34A5D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34A5DA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DDC88-39C1-4382-9B7B-0625DD860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4A5DA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© Analytic Edge Proprietary and Confidential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34A5DA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434D5CC-DEDD-42BB-AE9F-BAC8AC47ED73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44232913"/>
              </p:ext>
            </p:extLst>
          </p:nvPr>
        </p:nvGraphicFramePr>
        <p:xfrm>
          <a:off x="779463" y="1460502"/>
          <a:ext cx="10821987" cy="4568033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592637">
                  <a:extLst>
                    <a:ext uri="{9D8B030D-6E8A-4147-A177-3AD203B41FA5}">
                      <a16:colId xmlns:a16="http://schemas.microsoft.com/office/drawing/2014/main" val="1786649176"/>
                    </a:ext>
                  </a:extLst>
                </a:gridCol>
                <a:gridCol w="6229350">
                  <a:extLst>
                    <a:ext uri="{9D8B030D-6E8A-4147-A177-3AD203B41FA5}">
                      <a16:colId xmlns:a16="http://schemas.microsoft.com/office/drawing/2014/main" val="2575656245"/>
                    </a:ext>
                  </a:extLst>
                </a:gridCol>
              </a:tblGrid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/>
                        <a:t>Specifications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dirty="0"/>
                        <a:t>KCC MMM EMEA Program </a:t>
                      </a:r>
                      <a:r>
                        <a:rPr lang="en-GB" sz="1400"/>
                        <a:t>- UK</a:t>
                      </a:r>
                      <a:endParaRPr lang="en-GB" sz="1400" dirty="0"/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099358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Country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United Kingdom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237735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Category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/>
                        <a:t>Toilet Tissue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6802368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Brand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 err="1"/>
                        <a:t>Andrex</a:t>
                      </a:r>
                      <a:r>
                        <a:rPr lang="en-US" sz="1400" dirty="0"/>
                        <a:t> 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280449"/>
                  </a:ext>
                </a:extLst>
              </a:tr>
              <a:tr h="1001873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Sub-Brands/Variant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1) Dry Premium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2) Dry Mainline (mainstream) (3 models)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3) Wet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3307991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KPI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/>
                        <a:t>Volume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923311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Data period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/>
                        <a:t>9 Jan 2021 – 31 Dec 2022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884943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Refresh frequency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7F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400" dirty="0"/>
                        <a:t>Quarterly (next refresh is Q2 2022 in April, quarterly ongoing)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664565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400" b="0" dirty="0"/>
                        <a:t>Delivery resourcing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3FB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1400" dirty="0"/>
                        <a:t>Agile delivery team equivalent of 3x FTE </a:t>
                      </a:r>
                      <a:r>
                        <a:rPr lang="en-US" sz="1400" dirty="0" err="1"/>
                        <a:t>modellers</a:t>
                      </a:r>
                      <a:r>
                        <a:rPr lang="en-US" sz="1400" dirty="0"/>
                        <a:t> (480 hours pm)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3266936"/>
                  </a:ext>
                </a:extLst>
              </a:tr>
              <a:tr h="250468">
                <a:tc>
                  <a:txBody>
                    <a:bodyPr/>
                    <a:lstStyle/>
                    <a:p>
                      <a:pPr marL="0" marR="0" lvl="0" indent="0" algn="l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Media, Volumetric &amp; Shipment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3FB">
                        <a:alpha val="6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05256" rtl="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Media, Volumetric &amp; Shipment</a:t>
                      </a:r>
                    </a:p>
                  </a:txBody>
                  <a:tcPr marL="182880" marT="91440" marB="9144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2971125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0E08DC79-C006-491F-88AA-80F0B67DF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374" y="61225"/>
            <a:ext cx="1033272" cy="103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9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CKSLIDES" val="6.1"/>
  <p:tag name="VERSIONID" val="711"/>
  <p:tag name="EXCLUDEHIDDENSLIDES" val="False"/>
  <p:tag name="NUMBEROFPAGES" val="13"/>
</p:tagLst>
</file>

<file path=ppt/theme/theme1.xml><?xml version="1.0" encoding="utf-8"?>
<a:theme xmlns:a="http://schemas.openxmlformats.org/drawingml/2006/main" name="Analytic Edge master template ">
  <a:themeElements>
    <a:clrScheme name="Custom 76">
      <a:dk1>
        <a:srgbClr val="000000"/>
      </a:dk1>
      <a:lt1>
        <a:srgbClr val="FFFFFF"/>
      </a:lt1>
      <a:dk2>
        <a:srgbClr val="002060"/>
      </a:dk2>
      <a:lt2>
        <a:srgbClr val="7030A0"/>
      </a:lt2>
      <a:accent1>
        <a:srgbClr val="34A5DA"/>
      </a:accent1>
      <a:accent2>
        <a:srgbClr val="858585"/>
      </a:accent2>
      <a:accent3>
        <a:srgbClr val="C82606"/>
      </a:accent3>
      <a:accent4>
        <a:srgbClr val="252526"/>
      </a:accent4>
      <a:accent5>
        <a:srgbClr val="A1C1E9"/>
      </a:accent5>
      <a:accent6>
        <a:srgbClr val="4F82BD"/>
      </a:accent6>
      <a:hlink>
        <a:srgbClr val="333333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72C55E70-DCC0-48BC-A8D3-254C9D85EE6B}" vid="{C23FF744-6EF1-4703-9F18-C96C6AEBAFAC}"/>
    </a:ext>
  </a:extLst>
</a:theme>
</file>

<file path=ppt/theme/theme2.xml><?xml version="1.0" encoding="utf-8"?>
<a:theme xmlns:a="http://schemas.openxmlformats.org/drawingml/2006/main" name="1_Analytic Edge master template ">
  <a:themeElements>
    <a:clrScheme name="Custom 76">
      <a:dk1>
        <a:srgbClr val="000000"/>
      </a:dk1>
      <a:lt1>
        <a:srgbClr val="FFFFFF"/>
      </a:lt1>
      <a:dk2>
        <a:srgbClr val="002060"/>
      </a:dk2>
      <a:lt2>
        <a:srgbClr val="7030A0"/>
      </a:lt2>
      <a:accent1>
        <a:srgbClr val="34A5DA"/>
      </a:accent1>
      <a:accent2>
        <a:srgbClr val="858585"/>
      </a:accent2>
      <a:accent3>
        <a:srgbClr val="C82606"/>
      </a:accent3>
      <a:accent4>
        <a:srgbClr val="252526"/>
      </a:accent4>
      <a:accent5>
        <a:srgbClr val="A1C1E9"/>
      </a:accent5>
      <a:accent6>
        <a:srgbClr val="4F82BD"/>
      </a:accent6>
      <a:hlink>
        <a:srgbClr val="333333"/>
      </a:hlink>
      <a:folHlink>
        <a:srgbClr val="7F7F7F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solidFill>
          <a:schemeClr val="accent1"/>
        </a:solidFill>
        <a:ln w="12700"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defRPr sz="1600" b="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sz="1600" dirty="0" err="1" smtClean="0"/>
        </a:defPPr>
      </a:lstStyle>
    </a:txDef>
  </a:objectDefaults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Kantar presentation template 16x9.potx" id="{72C55E70-DCC0-48BC-A8D3-254C9D85EE6B}" vid="{C23FF744-6EF1-4703-9F18-C96C6AEBAFA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gnificance red">
      <a:srgbClr val="E10000"/>
    </a:custClr>
    <a:custClr name="Significance red light">
      <a:srgbClr val="ED6666"/>
    </a:custClr>
    <a:custClr name="Significance green">
      <a:srgbClr val="00D200"/>
    </a:custClr>
    <a:custClr name="Significance green light">
      <a:srgbClr val="66E466"/>
    </a:custClr>
    <a:custClr name="Custom light blue">
      <a:srgbClr val="00B6FF"/>
    </a:custClr>
    <a:custClr name="Custom light green">
      <a:srgbClr val="9EE900"/>
    </a:custClr>
    <a:custClr name="Custom magenta">
      <a:srgbClr val="C700D3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81278C9160AD2408B590194F15DBC22" ma:contentTypeVersion="8" ma:contentTypeDescription="Create a new document." ma:contentTypeScope="" ma:versionID="296546353d5c7cf28aa362bf027f4ade">
  <xsd:schema xmlns:xsd="http://www.w3.org/2001/XMLSchema" xmlns:xs="http://www.w3.org/2001/XMLSchema" xmlns:p="http://schemas.microsoft.com/office/2006/metadata/properties" xmlns:ns2="349d2e48-d219-423f-a60f-a81395996a24" xmlns:ns3="151f8561-6f96-4f27-8d07-5866307680bb" targetNamespace="http://schemas.microsoft.com/office/2006/metadata/properties" ma:root="true" ma:fieldsID="94fd3a3b99c67f5b4d41d8a7f243378c" ns2:_="" ns3:_="">
    <xsd:import namespace="349d2e48-d219-423f-a60f-a81395996a24"/>
    <xsd:import namespace="151f8561-6f96-4f27-8d07-5866307680b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d2e48-d219-423f-a60f-a81395996a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1f8561-6f96-4f27-8d07-5866307680b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5773CB-314E-49C8-899D-DA409B189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d2e48-d219-423f-a60f-a81395996a24"/>
    <ds:schemaRef ds:uri="151f8561-6f96-4f27-8d07-5866307680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C375B81-FBF5-4924-A5E0-F0376D8E7D5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193883-9DEF-4394-A746-8B0504B231C0}">
  <ds:schemaRefs>
    <ds:schemaRef ds:uri="151f8561-6f96-4f27-8d07-5866307680b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microsoft.com/office/2006/metadata/properties"/>
    <ds:schemaRef ds:uri="349d2e48-d219-423f-a60f-a81395996a24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4577</TotalTime>
  <Words>395</Words>
  <Application>Microsoft Office PowerPoint</Application>
  <PresentationFormat>Custom</PresentationFormat>
  <Paragraphs>98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Analytic Edge master template </vt:lpstr>
      <vt:lpstr>1_Analytic Edge master template </vt:lpstr>
      <vt:lpstr>KCC MMM Program – EMEA (South Africa)</vt:lpstr>
      <vt:lpstr>KCC MMM Program – EMEA (UK)</vt:lpstr>
      <vt:lpstr>KCC MMM Program – EMEA (UK)</vt:lpstr>
      <vt:lpstr>KCC MMM Program – EMEA (UK)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 – can run to four lines if required – 30pt</dc:title>
  <dc:subject>Sub-heading</dc:subject>
  <dc:creator>Sekar Subramanian</dc:creator>
  <cp:keywords>Project reference</cp:keywords>
  <dc:description>Date</dc:description>
  <cp:lastModifiedBy>Khyati Trivedi</cp:lastModifiedBy>
  <cp:revision>163</cp:revision>
  <cp:lastPrinted>2017-03-24T13:40:26Z</cp:lastPrinted>
  <dcterms:created xsi:type="dcterms:W3CDTF">2020-02-27T07:32:03Z</dcterms:created>
  <dcterms:modified xsi:type="dcterms:W3CDTF">2023-02-07T06:46:17Z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0x010100681278C9160AD2408B590194F15DBC22</vt:lpwstr>
  </property>
</Properties>
</file>