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67" r:id="rId7"/>
    <p:sldId id="260" r:id="rId8"/>
    <p:sldId id="261" r:id="rId9"/>
    <p:sldId id="262" r:id="rId10"/>
    <p:sldId id="268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543"/>
    <a:srgbClr val="33D196"/>
    <a:srgbClr val="10069F"/>
    <a:srgbClr val="1E865E"/>
    <a:srgbClr val="B7EFDA"/>
    <a:srgbClr val="F2828A"/>
    <a:srgbClr val="BED2F3"/>
    <a:srgbClr val="B5C8E4"/>
    <a:srgbClr val="E3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Trivedi" userId="b209e55e-c2ba-4e76-9244-0b72a06e90fc" providerId="ADAL" clId="{6F0E69BD-BCFA-4F97-9549-7CF1A22D8617}"/>
    <pc:docChg chg="modSld">
      <pc:chgData name="Khyati Trivedi" userId="b209e55e-c2ba-4e76-9244-0b72a06e90fc" providerId="ADAL" clId="{6F0E69BD-BCFA-4F97-9549-7CF1A22D8617}" dt="2023-01-24T11:04:39.778" v="0" actId="1076"/>
      <pc:docMkLst>
        <pc:docMk/>
      </pc:docMkLst>
      <pc:sldChg chg="modSp mod">
        <pc:chgData name="Khyati Trivedi" userId="b209e55e-c2ba-4e76-9244-0b72a06e90fc" providerId="ADAL" clId="{6F0E69BD-BCFA-4F97-9549-7CF1A22D8617}" dt="2023-01-24T11:04:39.778" v="0" actId="1076"/>
        <pc:sldMkLst>
          <pc:docMk/>
          <pc:sldMk cId="77023117" sldId="258"/>
        </pc:sldMkLst>
        <pc:picChg chg="mod">
          <ac:chgData name="Khyati Trivedi" userId="b209e55e-c2ba-4e76-9244-0b72a06e90fc" providerId="ADAL" clId="{6F0E69BD-BCFA-4F97-9549-7CF1A22D8617}" dt="2023-01-24T11:04:39.778" v="0" actId="1076"/>
          <ac:picMkLst>
            <pc:docMk/>
            <pc:sldMk cId="77023117" sldId="258"/>
            <ac:picMk id="4" creationId="{76F4FE12-5906-4471-A5F3-8B50D4DBACFE}"/>
          </ac:picMkLst>
        </pc:picChg>
      </pc:sldChg>
    </pc:docChg>
  </pc:docChgLst>
  <pc:docChgLst>
    <pc:chgData name="Brown, Dave" userId="78c6c3b5-c8d4-4c63-9012-d50a57b31d64" providerId="ADAL" clId="{CD0BAEB0-B4C4-405C-90D4-3245DD2C1266}"/>
    <pc:docChg chg="undo redo custSel addSld delSld modSld">
      <pc:chgData name="Brown, Dave" userId="78c6c3b5-c8d4-4c63-9012-d50a57b31d64" providerId="ADAL" clId="{CD0BAEB0-B4C4-405C-90D4-3245DD2C1266}" dt="2022-12-12T10:56:04.119" v="1910" actId="5793"/>
      <pc:docMkLst>
        <pc:docMk/>
      </pc:docMkLst>
      <pc:sldChg chg="modSp mod">
        <pc:chgData name="Brown, Dave" userId="78c6c3b5-c8d4-4c63-9012-d50a57b31d64" providerId="ADAL" clId="{CD0BAEB0-B4C4-405C-90D4-3245DD2C1266}" dt="2022-12-02T14:50:14.548" v="1099" actId="20577"/>
        <pc:sldMkLst>
          <pc:docMk/>
          <pc:sldMk cId="2940228205" sldId="256"/>
        </pc:sldMkLst>
        <pc:spChg chg="mod">
          <ac:chgData name="Brown, Dave" userId="78c6c3b5-c8d4-4c63-9012-d50a57b31d64" providerId="ADAL" clId="{CD0BAEB0-B4C4-405C-90D4-3245DD2C1266}" dt="2022-12-02T14:50:02.948" v="1072" actId="20577"/>
          <ac:spMkLst>
            <pc:docMk/>
            <pc:sldMk cId="2940228205" sldId="256"/>
            <ac:spMk id="2" creationId="{FC0B7E11-1414-4C84-84FC-85F3270AAD11}"/>
          </ac:spMkLst>
        </pc:spChg>
        <pc:spChg chg="mod">
          <ac:chgData name="Brown, Dave" userId="78c6c3b5-c8d4-4c63-9012-d50a57b31d64" providerId="ADAL" clId="{CD0BAEB0-B4C4-405C-90D4-3245DD2C1266}" dt="2022-12-02T14:50:14.548" v="1099" actId="20577"/>
          <ac:spMkLst>
            <pc:docMk/>
            <pc:sldMk cId="2940228205" sldId="256"/>
            <ac:spMk id="3" creationId="{C0AF021F-B3B4-4ED7-833E-73C4A37B75DD}"/>
          </ac:spMkLst>
        </pc:spChg>
      </pc:sldChg>
      <pc:sldChg chg="addSp delSp modSp mod chgLayout">
        <pc:chgData name="Brown, Dave" userId="78c6c3b5-c8d4-4c63-9012-d50a57b31d64" providerId="ADAL" clId="{CD0BAEB0-B4C4-405C-90D4-3245DD2C1266}" dt="2022-12-02T14:42:20.580" v="790" actId="20577"/>
        <pc:sldMkLst>
          <pc:docMk/>
          <pc:sldMk cId="77023117" sldId="258"/>
        </pc:sldMkLst>
        <pc:spChg chg="add mod ord">
          <ac:chgData name="Brown, Dave" userId="78c6c3b5-c8d4-4c63-9012-d50a57b31d64" providerId="ADAL" clId="{CD0BAEB0-B4C4-405C-90D4-3245DD2C1266}" dt="2022-12-02T14:42:20.580" v="790" actId="20577"/>
          <ac:spMkLst>
            <pc:docMk/>
            <pc:sldMk cId="77023117" sldId="258"/>
            <ac:spMk id="2" creationId="{D6FC9F77-6BFF-477D-BFC5-DA7861571E4D}"/>
          </ac:spMkLst>
        </pc:spChg>
        <pc:spChg chg="add del mod ord">
          <ac:chgData name="Brown, Dave" userId="78c6c3b5-c8d4-4c63-9012-d50a57b31d64" providerId="ADAL" clId="{CD0BAEB0-B4C4-405C-90D4-3245DD2C1266}" dt="2022-12-02T14:42:12.519" v="777" actId="478"/>
          <ac:spMkLst>
            <pc:docMk/>
            <pc:sldMk cId="77023117" sldId="258"/>
            <ac:spMk id="3" creationId="{22A7E2A4-B55C-4948-B838-5CE1972C6193}"/>
          </ac:spMkLst>
        </pc:spChg>
        <pc:spChg chg="del mod ord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15" creationId="{3A4DA37F-A989-4953-AC92-62D8C55C8A45}"/>
          </ac:spMkLst>
        </pc:spChg>
        <pc:spChg chg="del mod ord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16" creationId="{066877FA-BF14-4DB5-8EAD-2EB19E6C1EC4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17" creationId="{A0087CCD-145E-4CF1-B718-43188CF48FA3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18" creationId="{F78E3106-7D31-4E98-88D1-09E34D21ECD0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19" creationId="{3D34BC8D-C19A-4FA5-814F-3971B541EFB1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20" creationId="{FCC6B918-59F9-4418-9004-4B788A844DD5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21" creationId="{9BDF3FBB-51A2-479F-8FF9-029BCAF91D7E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22" creationId="{BD622F55-42EB-45AB-947C-4D9E4FB02853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23" creationId="{8F4A6F1D-91B1-4323-929A-3178142CED95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24" creationId="{4791491F-81CE-4CB5-AC72-9FCDBCE5A2DA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25" creationId="{E3DCD68A-14DF-4B28-AF12-C7B238F3A5BB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26" creationId="{109E04A0-00BF-408B-80B5-95D6B41084EA}"/>
          </ac:spMkLst>
        </pc:spChg>
        <pc:spChg chg="del">
          <ac:chgData name="Brown, Dave" userId="78c6c3b5-c8d4-4c63-9012-d50a57b31d64" providerId="ADAL" clId="{CD0BAEB0-B4C4-405C-90D4-3245DD2C1266}" dt="2022-12-02T14:41:49.471" v="773" actId="700"/>
          <ac:spMkLst>
            <pc:docMk/>
            <pc:sldMk cId="77023117" sldId="258"/>
            <ac:spMk id="27" creationId="{41BAE3E9-51D1-4240-8C9F-2998F5D91EB1}"/>
          </ac:spMkLst>
        </pc:spChg>
        <pc:picChg chg="add mod">
          <ac:chgData name="Brown, Dave" userId="78c6c3b5-c8d4-4c63-9012-d50a57b31d64" providerId="ADAL" clId="{CD0BAEB0-B4C4-405C-90D4-3245DD2C1266}" dt="2022-12-02T14:42:04.175" v="776" actId="14100"/>
          <ac:picMkLst>
            <pc:docMk/>
            <pc:sldMk cId="77023117" sldId="258"/>
            <ac:picMk id="4" creationId="{76F4FE12-5906-4471-A5F3-8B50D4DBACFE}"/>
          </ac:picMkLst>
        </pc:picChg>
      </pc:sldChg>
      <pc:sldChg chg="del">
        <pc:chgData name="Brown, Dave" userId="78c6c3b5-c8d4-4c63-9012-d50a57b31d64" providerId="ADAL" clId="{CD0BAEB0-B4C4-405C-90D4-3245DD2C1266}" dt="2022-12-02T14:42:24.804" v="791" actId="47"/>
        <pc:sldMkLst>
          <pc:docMk/>
          <pc:sldMk cId="1882878170" sldId="259"/>
        </pc:sldMkLst>
      </pc:sldChg>
      <pc:sldChg chg="modSp new mod chgLayout">
        <pc:chgData name="Brown, Dave" userId="78c6c3b5-c8d4-4c63-9012-d50a57b31d64" providerId="ADAL" clId="{CD0BAEB0-B4C4-405C-90D4-3245DD2C1266}" dt="2022-12-05T14:34:43.940" v="1431" actId="20577"/>
        <pc:sldMkLst>
          <pc:docMk/>
          <pc:sldMk cId="2469991170" sldId="260"/>
        </pc:sldMkLst>
        <pc:spChg chg="mod ord">
          <ac:chgData name="Brown, Dave" userId="78c6c3b5-c8d4-4c63-9012-d50a57b31d64" providerId="ADAL" clId="{CD0BAEB0-B4C4-405C-90D4-3245DD2C1266}" dt="2022-12-05T14:34:43.940" v="1431" actId="20577"/>
          <ac:spMkLst>
            <pc:docMk/>
            <pc:sldMk cId="2469991170" sldId="260"/>
            <ac:spMk id="2" creationId="{DCF59E53-98DA-4814-B7D7-592A6650F48F}"/>
          </ac:spMkLst>
        </pc:spChg>
        <pc:spChg chg="mod ord">
          <ac:chgData name="Brown, Dave" userId="78c6c3b5-c8d4-4c63-9012-d50a57b31d64" providerId="ADAL" clId="{CD0BAEB0-B4C4-405C-90D4-3245DD2C1266}" dt="2022-12-05T14:32:31.373" v="1419" actId="20577"/>
          <ac:spMkLst>
            <pc:docMk/>
            <pc:sldMk cId="2469991170" sldId="260"/>
            <ac:spMk id="3" creationId="{ED355E7F-EC95-456D-A6BC-CC821DB9EE0D}"/>
          </ac:spMkLst>
        </pc:spChg>
      </pc:sldChg>
      <pc:sldChg chg="addSp delSp modSp new mod chgLayout">
        <pc:chgData name="Brown, Dave" userId="78c6c3b5-c8d4-4c63-9012-d50a57b31d64" providerId="ADAL" clId="{CD0BAEB0-B4C4-405C-90D4-3245DD2C1266}" dt="2022-12-06T12:05:28.534" v="1552" actId="20577"/>
        <pc:sldMkLst>
          <pc:docMk/>
          <pc:sldMk cId="3441332194" sldId="261"/>
        </pc:sldMkLst>
        <pc:spChg chg="del mod ord">
          <ac:chgData name="Brown, Dave" userId="78c6c3b5-c8d4-4c63-9012-d50a57b31d64" providerId="ADAL" clId="{CD0BAEB0-B4C4-405C-90D4-3245DD2C1266}" dt="2022-12-02T14:37:43.125" v="735" actId="478"/>
          <ac:spMkLst>
            <pc:docMk/>
            <pc:sldMk cId="3441332194" sldId="261"/>
            <ac:spMk id="2" creationId="{2FF31919-90AF-4243-8250-31F92CF69A21}"/>
          </ac:spMkLst>
        </pc:spChg>
        <pc:spChg chg="mod ord">
          <ac:chgData name="Brown, Dave" userId="78c6c3b5-c8d4-4c63-9012-d50a57b31d64" providerId="ADAL" clId="{CD0BAEB0-B4C4-405C-90D4-3245DD2C1266}" dt="2022-12-06T12:05:28.534" v="1552" actId="20577"/>
          <ac:spMkLst>
            <pc:docMk/>
            <pc:sldMk cId="3441332194" sldId="261"/>
            <ac:spMk id="3" creationId="{0156A095-BA48-44AC-BD9A-E54ED3F66706}"/>
          </ac:spMkLst>
        </pc:spChg>
        <pc:spChg chg="add mod">
          <ac:chgData name="Brown, Dave" userId="78c6c3b5-c8d4-4c63-9012-d50a57b31d64" providerId="ADAL" clId="{CD0BAEB0-B4C4-405C-90D4-3245DD2C1266}" dt="2022-12-02T14:37:58.242" v="749" actId="20577"/>
          <ac:spMkLst>
            <pc:docMk/>
            <pc:sldMk cId="3441332194" sldId="261"/>
            <ac:spMk id="4" creationId="{85CD3A14-AE8C-470D-ACBD-A7E5117BA769}"/>
          </ac:spMkLst>
        </pc:spChg>
        <pc:picChg chg="add del mod">
          <ac:chgData name="Brown, Dave" userId="78c6c3b5-c8d4-4c63-9012-d50a57b31d64" providerId="ADAL" clId="{CD0BAEB0-B4C4-405C-90D4-3245DD2C1266}" dt="2022-12-06T12:04:46.224" v="1533" actId="478"/>
          <ac:picMkLst>
            <pc:docMk/>
            <pc:sldMk cId="3441332194" sldId="261"/>
            <ac:picMk id="5" creationId="{3353B256-DFB9-4F02-84BB-75984A202938}"/>
          </ac:picMkLst>
        </pc:picChg>
        <pc:picChg chg="add mod">
          <ac:chgData name="Brown, Dave" userId="78c6c3b5-c8d4-4c63-9012-d50a57b31d64" providerId="ADAL" clId="{CD0BAEB0-B4C4-405C-90D4-3245DD2C1266}" dt="2022-12-06T12:04:52.278" v="1535" actId="1076"/>
          <ac:picMkLst>
            <pc:docMk/>
            <pc:sldMk cId="3441332194" sldId="261"/>
            <ac:picMk id="6" creationId="{32D8BF6C-815F-4456-B30E-A95E8CC2F344}"/>
          </ac:picMkLst>
        </pc:picChg>
      </pc:sldChg>
      <pc:sldChg chg="addSp modSp add mod chgLayout">
        <pc:chgData name="Brown, Dave" userId="78c6c3b5-c8d4-4c63-9012-d50a57b31d64" providerId="ADAL" clId="{CD0BAEB0-B4C4-405C-90D4-3245DD2C1266}" dt="2022-12-06T14:37:20.895" v="1628" actId="20577"/>
        <pc:sldMkLst>
          <pc:docMk/>
          <pc:sldMk cId="4073763768" sldId="262"/>
        </pc:sldMkLst>
        <pc:spChg chg="mod ord">
          <ac:chgData name="Brown, Dave" userId="78c6c3b5-c8d4-4c63-9012-d50a57b31d64" providerId="ADAL" clId="{CD0BAEB0-B4C4-405C-90D4-3245DD2C1266}" dt="2022-12-02T14:38:08.270" v="750" actId="700"/>
          <ac:spMkLst>
            <pc:docMk/>
            <pc:sldMk cId="4073763768" sldId="262"/>
            <ac:spMk id="2" creationId="{2FF31919-90AF-4243-8250-31F92CF69A21}"/>
          </ac:spMkLst>
        </pc:spChg>
        <pc:spChg chg="mod ord">
          <ac:chgData name="Brown, Dave" userId="78c6c3b5-c8d4-4c63-9012-d50a57b31d64" providerId="ADAL" clId="{CD0BAEB0-B4C4-405C-90D4-3245DD2C1266}" dt="2022-12-06T14:37:20.895" v="1628" actId="20577"/>
          <ac:spMkLst>
            <pc:docMk/>
            <pc:sldMk cId="4073763768" sldId="262"/>
            <ac:spMk id="3" creationId="{0156A095-BA48-44AC-BD9A-E54ED3F66706}"/>
          </ac:spMkLst>
        </pc:spChg>
        <pc:spChg chg="add mod">
          <ac:chgData name="Brown, Dave" userId="78c6c3b5-c8d4-4c63-9012-d50a57b31d64" providerId="ADAL" clId="{CD0BAEB0-B4C4-405C-90D4-3245DD2C1266}" dt="2022-12-02T14:38:31.779" v="757" actId="20577"/>
          <ac:spMkLst>
            <pc:docMk/>
            <pc:sldMk cId="4073763768" sldId="262"/>
            <ac:spMk id="4" creationId="{7293294E-F9B2-46DA-A1A6-67AC4206FB3F}"/>
          </ac:spMkLst>
        </pc:spChg>
      </pc:sldChg>
      <pc:sldChg chg="addSp delSp modSp new mod chgLayout">
        <pc:chgData name="Brown, Dave" userId="78c6c3b5-c8d4-4c63-9012-d50a57b31d64" providerId="ADAL" clId="{CD0BAEB0-B4C4-405C-90D4-3245DD2C1266}" dt="2022-12-02T14:39:19.771" v="772" actId="20577"/>
        <pc:sldMkLst>
          <pc:docMk/>
          <pc:sldMk cId="2476007878" sldId="263"/>
        </pc:sldMkLst>
        <pc:spChg chg="del mod ord">
          <ac:chgData name="Brown, Dave" userId="78c6c3b5-c8d4-4c63-9012-d50a57b31d64" providerId="ADAL" clId="{CD0BAEB0-B4C4-405C-90D4-3245DD2C1266}" dt="2022-12-02T14:39:04.503" v="763" actId="478"/>
          <ac:spMkLst>
            <pc:docMk/>
            <pc:sldMk cId="2476007878" sldId="263"/>
            <ac:spMk id="2" creationId="{2BD3BE0D-F3A5-4F8B-BEEC-80D5284623DE}"/>
          </ac:spMkLst>
        </pc:spChg>
        <pc:spChg chg="mod ord">
          <ac:chgData name="Brown, Dave" userId="78c6c3b5-c8d4-4c63-9012-d50a57b31d64" providerId="ADAL" clId="{CD0BAEB0-B4C4-405C-90D4-3245DD2C1266}" dt="2022-12-02T14:38:58.953" v="762" actId="14100"/>
          <ac:spMkLst>
            <pc:docMk/>
            <pc:sldMk cId="2476007878" sldId="263"/>
            <ac:spMk id="3" creationId="{18A452BC-5539-4DD5-8A07-5A2B5BD5AB4C}"/>
          </ac:spMkLst>
        </pc:spChg>
        <pc:spChg chg="add mod">
          <ac:chgData name="Brown, Dave" userId="78c6c3b5-c8d4-4c63-9012-d50a57b31d64" providerId="ADAL" clId="{CD0BAEB0-B4C4-405C-90D4-3245DD2C1266}" dt="2022-12-02T14:39:19.771" v="772" actId="20577"/>
          <ac:spMkLst>
            <pc:docMk/>
            <pc:sldMk cId="2476007878" sldId="263"/>
            <ac:spMk id="5" creationId="{82BB4436-A8FB-4234-86B3-5B4A4A65D3CB}"/>
          </ac:spMkLst>
        </pc:spChg>
        <pc:picChg chg="add mod">
          <ac:chgData name="Brown, Dave" userId="78c6c3b5-c8d4-4c63-9012-d50a57b31d64" providerId="ADAL" clId="{CD0BAEB0-B4C4-405C-90D4-3245DD2C1266}" dt="2022-12-02T14:38:56.628" v="761" actId="1076"/>
          <ac:picMkLst>
            <pc:docMk/>
            <pc:sldMk cId="2476007878" sldId="263"/>
            <ac:picMk id="4" creationId="{7A6B45B4-B74B-4E03-8A3C-B2C77EEEFE66}"/>
          </ac:picMkLst>
        </pc:picChg>
      </pc:sldChg>
      <pc:sldChg chg="modSp new mod">
        <pc:chgData name="Brown, Dave" userId="78c6c3b5-c8d4-4c63-9012-d50a57b31d64" providerId="ADAL" clId="{CD0BAEB0-B4C4-405C-90D4-3245DD2C1266}" dt="2022-12-02T14:49:27.314" v="1056" actId="20577"/>
        <pc:sldMkLst>
          <pc:docMk/>
          <pc:sldMk cId="3884094965" sldId="264"/>
        </pc:sldMkLst>
        <pc:spChg chg="mod">
          <ac:chgData name="Brown, Dave" userId="78c6c3b5-c8d4-4c63-9012-d50a57b31d64" providerId="ADAL" clId="{CD0BAEB0-B4C4-405C-90D4-3245DD2C1266}" dt="2022-12-02T14:42:37.824" v="806" actId="20577"/>
          <ac:spMkLst>
            <pc:docMk/>
            <pc:sldMk cId="3884094965" sldId="264"/>
            <ac:spMk id="2" creationId="{DA4A2346-3D79-4935-92F7-C2FB9F8CEA0A}"/>
          </ac:spMkLst>
        </pc:spChg>
        <pc:spChg chg="mod">
          <ac:chgData name="Brown, Dave" userId="78c6c3b5-c8d4-4c63-9012-d50a57b31d64" providerId="ADAL" clId="{CD0BAEB0-B4C4-405C-90D4-3245DD2C1266}" dt="2022-12-02T14:49:27.314" v="1056" actId="20577"/>
          <ac:spMkLst>
            <pc:docMk/>
            <pc:sldMk cId="3884094965" sldId="264"/>
            <ac:spMk id="3" creationId="{7657410E-FB32-4E47-A194-2ECECD0D9A8F}"/>
          </ac:spMkLst>
        </pc:spChg>
      </pc:sldChg>
      <pc:sldChg chg="addSp modSp new mod">
        <pc:chgData name="Brown, Dave" userId="78c6c3b5-c8d4-4c63-9012-d50a57b31d64" providerId="ADAL" clId="{CD0BAEB0-B4C4-405C-90D4-3245DD2C1266}" dt="2022-12-08T12:31:12.593" v="1879" actId="20577"/>
        <pc:sldMkLst>
          <pc:docMk/>
          <pc:sldMk cId="1546392081" sldId="265"/>
        </pc:sldMkLst>
        <pc:spChg chg="add mod">
          <ac:chgData name="Brown, Dave" userId="78c6c3b5-c8d4-4c63-9012-d50a57b31d64" providerId="ADAL" clId="{CD0BAEB0-B4C4-405C-90D4-3245DD2C1266}" dt="2022-12-02T14:45:04.464" v="959" actId="1076"/>
          <ac:spMkLst>
            <pc:docMk/>
            <pc:sldMk cId="1546392081" sldId="265"/>
            <ac:spMk id="2" creationId="{97F38B18-1A96-4D42-9F2B-883AB697B779}"/>
          </ac:spMkLst>
        </pc:spChg>
        <pc:spChg chg="add mod">
          <ac:chgData name="Brown, Dave" userId="78c6c3b5-c8d4-4c63-9012-d50a57b31d64" providerId="ADAL" clId="{CD0BAEB0-B4C4-405C-90D4-3245DD2C1266}" dt="2022-12-08T12:31:12.593" v="1879" actId="20577"/>
          <ac:spMkLst>
            <pc:docMk/>
            <pc:sldMk cId="1546392081" sldId="265"/>
            <ac:spMk id="3" creationId="{C40F9638-EC12-4C87-9CEB-313768F76DFD}"/>
          </ac:spMkLst>
        </pc:spChg>
      </pc:sldChg>
      <pc:sldChg chg="new del">
        <pc:chgData name="Brown, Dave" userId="78c6c3b5-c8d4-4c63-9012-d50a57b31d64" providerId="ADAL" clId="{CD0BAEB0-B4C4-405C-90D4-3245DD2C1266}" dt="2022-12-05T14:34:06.290" v="1422" actId="47"/>
        <pc:sldMkLst>
          <pc:docMk/>
          <pc:sldMk cId="254035866" sldId="266"/>
        </pc:sldMkLst>
      </pc:sldChg>
      <pc:sldChg chg="modSp mod modClrScheme chgLayout">
        <pc:chgData name="Brown, Dave" userId="78c6c3b5-c8d4-4c63-9012-d50a57b31d64" providerId="ADAL" clId="{CD0BAEB0-B4C4-405C-90D4-3245DD2C1266}" dt="2022-12-12T10:56:04.119" v="1910" actId="5793"/>
        <pc:sldMkLst>
          <pc:docMk/>
          <pc:sldMk cId="1477626661" sldId="267"/>
        </pc:sldMkLst>
        <pc:spChg chg="mod ord">
          <ac:chgData name="Brown, Dave" userId="78c6c3b5-c8d4-4c63-9012-d50a57b31d64" providerId="ADAL" clId="{CD0BAEB0-B4C4-405C-90D4-3245DD2C1266}" dt="2022-12-05T14:33:56.120" v="1421" actId="207"/>
          <ac:spMkLst>
            <pc:docMk/>
            <pc:sldMk cId="1477626661" sldId="267"/>
            <ac:spMk id="2" creationId="{DCF59E53-98DA-4814-B7D7-592A6650F48F}"/>
          </ac:spMkLst>
        </pc:spChg>
        <pc:spChg chg="mod ord">
          <ac:chgData name="Brown, Dave" userId="78c6c3b5-c8d4-4c63-9012-d50a57b31d64" providerId="ADAL" clId="{CD0BAEB0-B4C4-405C-90D4-3245DD2C1266}" dt="2022-12-12T10:56:04.119" v="1910" actId="5793"/>
          <ac:spMkLst>
            <pc:docMk/>
            <pc:sldMk cId="1477626661" sldId="267"/>
            <ac:spMk id="3" creationId="{ED355E7F-EC95-456D-A6BC-CC821DB9EE0D}"/>
          </ac:spMkLst>
        </pc:spChg>
      </pc:sldChg>
      <pc:sldChg chg="modSp add mod">
        <pc:chgData name="Brown, Dave" userId="78c6c3b5-c8d4-4c63-9012-d50a57b31d64" providerId="ADAL" clId="{CD0BAEB0-B4C4-405C-90D4-3245DD2C1266}" dt="2022-12-06T14:40:11.615" v="1830" actId="20577"/>
        <pc:sldMkLst>
          <pc:docMk/>
          <pc:sldMk cId="2276083476" sldId="268"/>
        </pc:sldMkLst>
        <pc:spChg chg="mod">
          <ac:chgData name="Brown, Dave" userId="78c6c3b5-c8d4-4c63-9012-d50a57b31d64" providerId="ADAL" clId="{CD0BAEB0-B4C4-405C-90D4-3245DD2C1266}" dt="2022-12-06T14:40:11.615" v="1830" actId="20577"/>
          <ac:spMkLst>
            <pc:docMk/>
            <pc:sldMk cId="2276083476" sldId="268"/>
            <ac:spMk id="3" creationId="{0156A095-BA48-44AC-BD9A-E54ED3F66706}"/>
          </ac:spMkLst>
        </pc:spChg>
        <pc:spChg chg="mod">
          <ac:chgData name="Brown, Dave" userId="78c6c3b5-c8d4-4c63-9012-d50a57b31d64" providerId="ADAL" clId="{CD0BAEB0-B4C4-405C-90D4-3245DD2C1266}" dt="2022-12-06T14:37:44.658" v="1632" actId="20577"/>
          <ac:spMkLst>
            <pc:docMk/>
            <pc:sldMk cId="2276083476" sldId="268"/>
            <ac:spMk id="4" creationId="{7293294E-F9B2-46DA-A1A6-67AC4206FB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AA1E-A8A6-440A-B08B-4D32F46AA32E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5F7CC-60BE-475B-9229-2C3D464B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3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A53-9BA5-476E-BA2D-5522745B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723" y="1671003"/>
            <a:ext cx="730827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1B24-C9BB-4D32-85D5-D3F21A51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723" y="4150678"/>
            <a:ext cx="730827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A01B9C-AD08-47B7-944D-132562FFEB9B}"/>
              </a:ext>
            </a:extLst>
          </p:cNvPr>
          <p:cNvGrpSpPr/>
          <p:nvPr userDrawn="1"/>
        </p:nvGrpSpPr>
        <p:grpSpPr>
          <a:xfrm>
            <a:off x="-341848" y="-40943"/>
            <a:ext cx="4488902" cy="6898943"/>
            <a:chOff x="-341848" y="-40943"/>
            <a:chExt cx="4488902" cy="6898943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213B74E-64B6-4407-AA3D-ECCFD7E67F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3" t="46461" r="43697" b="36535"/>
            <a:stretch/>
          </p:blipFill>
          <p:spPr bwMode="auto">
            <a:xfrm>
              <a:off x="-341848" y="4226442"/>
              <a:ext cx="3359723" cy="263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5C1C96-4473-459F-A274-39334CBD2037}"/>
                </a:ext>
              </a:extLst>
            </p:cNvPr>
            <p:cNvGrpSpPr/>
            <p:nvPr/>
          </p:nvGrpSpPr>
          <p:grpSpPr>
            <a:xfrm>
              <a:off x="-106490" y="-40943"/>
              <a:ext cx="4253544" cy="6898943"/>
              <a:chOff x="-106490" y="-40943"/>
              <a:chExt cx="4253544" cy="6898943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C2C2A3BE-F986-4313-B308-A3272AEAB341}"/>
                  </a:ext>
                </a:extLst>
              </p:cNvPr>
              <p:cNvSpPr/>
              <p:nvPr/>
            </p:nvSpPr>
            <p:spPr>
              <a:xfrm rot="5400000">
                <a:off x="-1355473" y="1355473"/>
                <a:ext cx="6858000" cy="4147054"/>
              </a:xfrm>
              <a:prstGeom prst="rt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E4CF689-A256-4435-982D-DE363175094D}"/>
                  </a:ext>
                </a:extLst>
              </p:cNvPr>
              <p:cNvCxnSpPr/>
              <p:nvPr/>
            </p:nvCxnSpPr>
            <p:spPr>
              <a:xfrm flipV="1">
                <a:off x="-106490" y="-40943"/>
                <a:ext cx="3466213" cy="5648546"/>
              </a:xfrm>
              <a:prstGeom prst="line">
                <a:avLst/>
              </a:prstGeom>
              <a:ln w="12700"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DC6AC-D167-4023-8448-C9A56AB446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99" y="6457543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2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1741-9AA8-440A-8375-C242983B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5026-8649-44C6-9008-F7F73493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6DB6-0A81-4762-A237-C6060261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6883B-EE90-4144-BD47-C8944DF3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1C19F-0DE9-4B62-A150-10D0FD662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5D5B3-B637-4A62-A478-32671CD0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0C0F0-B58D-4490-AEBE-79CF4901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B583C-63CB-47FE-99FE-31041379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8CF49-FE0B-4B5D-9677-278DC45F03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DCE3-76AA-457D-B8ED-7672C1B7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0" y="77220"/>
            <a:ext cx="939072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26FD4-3632-4C92-B2A5-F323249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C6682-1D82-4BBE-8726-5A21C1FC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2983B-3BA8-4E8C-992C-5C89673D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8D6D5A-48C1-4C87-80A3-4BB758EE863D}"/>
              </a:ext>
            </a:extLst>
          </p:cNvPr>
          <p:cNvCxnSpPr>
            <a:cxnSpLocks/>
          </p:cNvCxnSpPr>
          <p:nvPr userDrawn="1"/>
        </p:nvCxnSpPr>
        <p:spPr>
          <a:xfrm flipH="1">
            <a:off x="352540" y="1402783"/>
            <a:ext cx="939072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08CA9C-41E5-4FFA-B445-E0E93B467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5E4E0-7542-44B1-905E-AC842993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805C0-8057-4181-9E5C-AB33267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DFF3E-684F-4885-9D6E-D9D336B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939B4-B1CF-4FB7-A7D8-53EAA643B0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7D74AD-A2A4-4385-8D0A-90CD275E9AFD}"/>
              </a:ext>
            </a:extLst>
          </p:cNvPr>
          <p:cNvSpPr/>
          <p:nvPr userDrawn="1"/>
        </p:nvSpPr>
        <p:spPr>
          <a:xfrm>
            <a:off x="0" y="0"/>
            <a:ext cx="384048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5E4E0-7542-44B1-905E-AC842993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805C0-8057-4181-9E5C-AB33267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DFF3E-684F-4885-9D6E-D9D336B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78AA709-0AAE-4195-8056-0CA0C7D1D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" y="6351038"/>
            <a:ext cx="2147494" cy="3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19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7D74AD-A2A4-4385-8D0A-90CD275E9AFD}"/>
              </a:ext>
            </a:extLst>
          </p:cNvPr>
          <p:cNvSpPr/>
          <p:nvPr userDrawn="1"/>
        </p:nvSpPr>
        <p:spPr>
          <a:xfrm>
            <a:off x="0" y="0"/>
            <a:ext cx="384048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5E4E0-7542-44B1-905E-AC842993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805C0-8057-4181-9E5C-AB33267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DFF3E-684F-4885-9D6E-D9D336B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BA821-F52F-4674-B813-0E007F8A9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8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7D74AD-A2A4-4385-8D0A-90CD275E9AFD}"/>
              </a:ext>
            </a:extLst>
          </p:cNvPr>
          <p:cNvSpPr/>
          <p:nvPr userDrawn="1"/>
        </p:nvSpPr>
        <p:spPr>
          <a:xfrm>
            <a:off x="0" y="0"/>
            <a:ext cx="38404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5E4E0-7542-44B1-905E-AC842993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805C0-8057-4181-9E5C-AB33267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DFF3E-684F-4885-9D6E-D9D336B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86A956A-80F7-4E84-B08E-A20688610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" y="6351038"/>
            <a:ext cx="2147494" cy="3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73C7-158B-451D-B2B0-E51B6CD4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2A21-3747-43A7-AF6A-C9B8B821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A8A87-86C6-4684-8CF4-4969DAE1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26326-E83D-40A1-B974-5604CFD8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13B8-207E-4CE6-B674-1A44F768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64E43-ACA3-4F54-813B-BBAB0CD3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4271369-7893-4334-B167-6D82087475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534" y="0"/>
            <a:ext cx="1549165" cy="1403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F1847-721D-42F2-937B-11D86E81BA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B996-9516-4766-9909-C2B6241F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11331-8203-436E-A596-281D3470E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86E8F-94A7-4769-8F26-5D8901802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F4DAB-E29A-481F-A6C1-58BAD8C8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5911-F14C-435A-9555-09DDDB58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68B7-E0A2-40F9-9669-FD2B99C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790D4C-389C-4944-B415-779436EF0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42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1CD8-4CB9-4FF3-B319-5D008ACB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620C-5299-44B9-9842-41C284FD3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FAF0-72BF-49FB-87D7-66715461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0CA7-DA7C-48B9-BA3E-32EC3772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588A-72DE-4227-B634-30E5454F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74D97-530B-4A07-AD87-2D4D563CA1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9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DBC1F-0F0B-4B0B-B245-DA3085B90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8301-248C-4988-A662-0A2ACB7B7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671D-9C15-49A6-A343-E69239B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6394-8F85-4670-8E86-0CCB4009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49FC-BBC1-444E-9E40-9E73E140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10F6C-3D40-4910-94FE-41865D37BF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4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0763-7C62-4C4F-834D-A86C7F29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7FE9-BFB3-4615-8FA4-2D579F20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57D0-5470-400A-96CA-4ADED703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505E-0029-477A-9E8F-ECEE99B6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62A3-42AC-492D-9990-3B36412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29433-DE22-48E0-BD01-EBCB7AD3B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9EF6EAE-3C31-4E5B-8156-924515AA74EF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10" name="Picture 9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B77C58B-39DD-4B12-9468-085AC88E14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4D2CB8-1F03-4A29-A916-09B90C9AFD81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788A4-7286-46A3-89D2-09D9F71B0DC8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72AFA37-4C55-4BE0-931B-22E2348FA68F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AF97E9-2874-44D9-84BB-B3F7DB22DC1B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426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x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1/7/20XX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2EB40-2D15-4DF1-B8CF-6973F0264E5A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28" name="Picture 2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3566BB1-EA83-4EF2-B2E7-2D7E14E9D3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380E459-9A2B-40DA-8428-59414C27ACC1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643B49-0693-4D36-8EB0-CC22EF6BE3AF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04D9FC3-E737-4662-8551-0DEC8F0A7888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C47A853-7709-4F7D-87EC-41C9E877AB09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3468BECB-12A0-4853-8237-9C364E86DF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" y="6351038"/>
            <a:ext cx="2147494" cy="3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69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x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1/7/20XX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2EB40-2D15-4DF1-B8CF-6973F0264E5A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28" name="Picture 2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3566BB1-EA83-4EF2-B2E7-2D7E14E9D3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380E459-9A2B-40DA-8428-59414C27ACC1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643B49-0693-4D36-8EB0-CC22EF6BE3AF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04D9FC3-E737-4662-8551-0DEC8F0A7888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C47A853-7709-4F7D-87EC-41C9E877AB09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2C03840-B4A7-4748-8475-57B06AD08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9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1/7/20XX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B2EB40-2D15-4DF1-B8CF-6973F0264E5A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28" name="Picture 2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3566BB1-EA83-4EF2-B2E7-2D7E14E9D3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380E459-9A2B-40DA-8428-59414C27ACC1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643B49-0693-4D36-8EB0-CC22EF6BE3AF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04D9FC3-E737-4662-8551-0DEC8F0A7888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C47A853-7709-4F7D-87EC-41C9E877AB09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096F6D2D-659A-4166-84F1-494E461356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" y="6351038"/>
            <a:ext cx="2147494" cy="3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0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1/7/20XX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7B4381A-809F-496B-A245-28CA6784A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13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al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1/7/20XX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991D79-651E-49C7-BD9C-FFC5586C4362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33" name="Picture 32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5D474C2-9BA3-46D4-AE87-DD3C56B2AF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BA2FBFE-7956-4DFE-BF93-3847CD3E2D1C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6D4ABC-5E8A-44E9-B35A-72C6939B1309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DEA4CCC-6280-47C9-85DB-5FBD896552F9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5C2283E-A03E-4B63-A21E-F8BBA494DB5C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4BDAC771-5BBC-41F9-A36E-14467E6DC1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" y="6351038"/>
            <a:ext cx="2147494" cy="3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2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al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1/7/20XX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lang="en-GB" sz="1200" kern="1200" noProof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838B26-630B-4A30-AE2C-012BFD4BA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34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0763-7C62-4C4F-834D-A86C7F29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7FE9-BFB3-4615-8FA4-2D579F20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57D0-5470-400A-96CA-4ADED703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505E-0029-477A-9E8F-ECEE99B6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62A3-42AC-492D-9990-3B36412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A29827-2414-48CB-89C3-90E9B9C29382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9" name="Picture 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8D2A214-63DE-459D-83F1-5C4CC33CBC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F4B588-598C-4F5E-BF0A-4B6F90B1BF45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EEE871-433D-439B-9A8F-E0FF7FE4F1E9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D1D14D6-8CA5-44CF-8C43-168D346553EB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C7F55EB-04E7-4681-A9FA-3BAE877E423E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5BA0076-3EBC-41C5-A02D-5D6E12DD63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" y="6351038"/>
            <a:ext cx="2147494" cy="3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0763-7C62-4C4F-834D-A86C7F29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7FE9-BFB3-4615-8FA4-2D579F20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57D0-5470-400A-96CA-4ADED703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505E-0029-477A-9E8F-ECEE99B6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62A3-42AC-492D-9990-3B36412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32B90-AD02-4E0C-9A46-13D0699AE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2B285D-DE02-462A-987F-5A18FF225EA6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9" name="Picture 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3922D563-C840-4A68-BB3F-98F5288897B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6272F8-4673-49DE-B454-24B70EEE837E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47FAD-9FC5-442A-8636-A4496F50817C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18A6DC3-C6C5-49D5-9E28-C04B20D395F6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3C22D4E-3103-48DD-983B-97EAAFB9B51B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292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0763-7C62-4C4F-834D-A86C7F29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7FE9-BFB3-4615-8FA4-2D579F20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57D0-5470-400A-96CA-4ADED703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505E-0029-477A-9E8F-ECEE99B6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62A3-42AC-492D-9990-3B36412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803579-F886-4F7C-AF09-F39B1B2FF918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11" name="Picture 1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A710584-FE2D-4D85-81F9-240E75DAAB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D8FCD0-922E-4A05-A6FE-9D5F7C9A903C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B5CED4-A634-4738-8D97-72E98B585E85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6CFD323-E932-4D2C-BD91-346555E64BCE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7E76600-506A-4174-9D77-0B83D453689A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146134A3-A740-4549-BF22-DEC58DA49B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" y="6351038"/>
            <a:ext cx="2147494" cy="3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9E2F-07B5-4F36-8BFB-93AD5580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01B6-5985-49E2-B87D-CBA0C62C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B581-3630-43A3-A0F8-DCF99933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70EA-C462-418D-90C9-42731756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2B9B-1C22-4E54-9621-DAE6E6B4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194681-A647-4574-A44F-1DE132AF1D32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10" name="Picture 9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0C1ED29-8ED2-4569-BB2B-13E39EB58BD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463A4D-CF64-45B8-812E-87EC0C9B914E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1F442-380A-47E8-A417-08B1FF9A63F0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513CD2-AF89-4115-BA92-08CBED039B76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08502F-6201-4AA6-B0F6-C678062B82A4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3052281-177A-4BC1-9A27-0B27DC203C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" y="6351038"/>
            <a:ext cx="2147494" cy="3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96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9E2F-07B5-4F36-8BFB-93AD5580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01B6-5985-49E2-B87D-CBA0C62C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B581-3630-43A3-A0F8-DCF99933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70EA-C462-418D-90C9-42731756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2B9B-1C22-4E54-9621-DAE6E6B4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418FE-7DBE-45B3-96D6-7AB92CBA82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6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9E2F-07B5-4F36-8BFB-93AD5580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01B6-5985-49E2-B87D-CBA0C62C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B581-3630-43A3-A0F8-DCF99933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70EA-C462-418D-90C9-42731756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2B9B-1C22-4E54-9621-DAE6E6B4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7221D-83AE-4D47-A149-2FAEF7DC6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858D-8B61-460B-B429-AA70B673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1420-0E6F-4027-9D08-4BC9E7E45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1D25E-BC85-4AE9-A16D-AF7E70F2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8C194-464F-4A0D-A074-3617C949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75522-6D71-4951-A9DF-3FE560DB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9D77D-CAE5-42DA-9CBC-3E73D8D7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F8455F-A5FB-41FE-8A1F-B35EDC8FC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400799"/>
            <a:ext cx="2095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CCCAA-7D8E-4FC3-BE03-815DC8F2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4C14-24DE-4B98-9F20-D0234FFC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E2B5-C2F8-441E-B60E-7CADF92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7AA4-00D9-4559-B7A3-590F550879D6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F87B-E13A-4A4F-A108-B3594868C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2557-4977-4E64-990F-0AC999B9B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F83F-4A1B-475E-9604-593B1C72F6C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66381922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C98B798D-40BC-4CD7-A95F-434059863EF3}"/>
              </a:ext>
            </a:extLst>
          </p:cNvPr>
          <p:cNvSpPr txBox="1"/>
          <p:nvPr userDrawn="1"/>
        </p:nvSpPr>
        <p:spPr>
          <a:xfrm>
            <a:off x="0" y="6595656"/>
            <a:ext cx="11598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K-C Internal Only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A6B945-E50B-461A-82A5-55B78EFAB446}"/>
              </a:ext>
            </a:extLst>
          </p:cNvPr>
          <p:cNvGrpSpPr/>
          <p:nvPr userDrawn="1"/>
        </p:nvGrpSpPr>
        <p:grpSpPr>
          <a:xfrm>
            <a:off x="10342606" y="136525"/>
            <a:ext cx="1542211" cy="1393033"/>
            <a:chOff x="10342606" y="136525"/>
            <a:chExt cx="1542211" cy="1393033"/>
          </a:xfrm>
        </p:grpSpPr>
        <p:pic>
          <p:nvPicPr>
            <p:cNvPr id="22" name="Picture 21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819E33E-8CD0-4716-B850-5F78FBBF13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75" t="46550" r="43664" b="34121"/>
            <a:stretch/>
          </p:blipFill>
          <p:spPr>
            <a:xfrm>
              <a:off x="10342606" y="136525"/>
              <a:ext cx="1458098" cy="1325564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677449E-0825-48F8-8516-3B2F724F89DD}"/>
                </a:ext>
              </a:extLst>
            </p:cNvPr>
            <p:cNvGrpSpPr/>
            <p:nvPr userDrawn="1"/>
          </p:nvGrpSpPr>
          <p:grpSpPr>
            <a:xfrm>
              <a:off x="10426719" y="1298726"/>
              <a:ext cx="1458098" cy="230832"/>
              <a:chOff x="10426719" y="1298726"/>
              <a:chExt cx="1458098" cy="2308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2349BE-9921-4FC9-95AD-91B0A7C8674E}"/>
                  </a:ext>
                </a:extLst>
              </p:cNvPr>
              <p:cNvSpPr txBox="1"/>
              <p:nvPr userDrawn="1"/>
            </p:nvSpPr>
            <p:spPr>
              <a:xfrm>
                <a:off x="10426719" y="1298726"/>
                <a:ext cx="14580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Digital      Media     Insights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4989286-8C0E-49E5-8D9D-E90479D24CF3}"/>
                  </a:ext>
                </a:extLst>
              </p:cNvPr>
              <p:cNvSpPr/>
              <p:nvPr userDrawn="1"/>
            </p:nvSpPr>
            <p:spPr>
              <a:xfrm>
                <a:off x="10864516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A9906AB-3B67-4DFD-8ACF-3AC45F3B3919}"/>
                  </a:ext>
                </a:extLst>
              </p:cNvPr>
              <p:cNvSpPr/>
              <p:nvPr userDrawn="1"/>
            </p:nvSpPr>
            <p:spPr>
              <a:xfrm>
                <a:off x="11306815" y="1389995"/>
                <a:ext cx="52137" cy="482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38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65" r:id="rId4"/>
    <p:sldLayoutId id="2147483671" r:id="rId5"/>
    <p:sldLayoutId id="2147483651" r:id="rId6"/>
    <p:sldLayoutId id="2147483669" r:id="rId7"/>
    <p:sldLayoutId id="2147483670" r:id="rId8"/>
    <p:sldLayoutId id="2147483652" r:id="rId9"/>
    <p:sldLayoutId id="2147483653" r:id="rId10"/>
    <p:sldLayoutId id="2147483654" r:id="rId11"/>
    <p:sldLayoutId id="2147483655" r:id="rId12"/>
    <p:sldLayoutId id="2147483666" r:id="rId13"/>
    <p:sldLayoutId id="2147483667" r:id="rId14"/>
    <p:sldLayoutId id="2147483668" r:id="rId15"/>
    <p:sldLayoutId id="2147483656" r:id="rId16"/>
    <p:sldLayoutId id="2147483657" r:id="rId17"/>
    <p:sldLayoutId id="2147483658" r:id="rId18"/>
    <p:sldLayoutId id="2147483659" r:id="rId19"/>
    <p:sldLayoutId id="2147483674" r:id="rId20"/>
    <p:sldLayoutId id="2147483675" r:id="rId21"/>
    <p:sldLayoutId id="2147483676" r:id="rId22"/>
    <p:sldLayoutId id="2147483673" r:id="rId23"/>
    <p:sldLayoutId id="2147483677" r:id="rId24"/>
    <p:sldLayoutId id="214748367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7E11-1414-4C84-84FC-85F3270AA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EMEA MMM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F021F-B3B4-4ED7-833E-73C4A37B7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Transition to Analytic Edge</a:t>
            </a:r>
          </a:p>
        </p:txBody>
      </p:sp>
    </p:spTree>
    <p:extLst>
      <p:ext uri="{BB962C8B-B14F-4D97-AF65-F5344CB8AC3E}">
        <p14:creationId xmlns:p14="http://schemas.microsoft.com/office/powerpoint/2010/main" val="294022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2346-3D79-4935-92F7-C2FB9F8C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410E-FB32-4E47-A194-2ECECD0D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Often? </a:t>
            </a:r>
          </a:p>
          <a:p>
            <a:pPr lvl="1"/>
            <a:r>
              <a:rPr lang="en-GB" dirty="0"/>
              <a:t>Each quarter or annual?</a:t>
            </a:r>
          </a:p>
          <a:p>
            <a:pPr lvl="1"/>
            <a:endParaRPr lang="en-GB" dirty="0"/>
          </a:p>
          <a:p>
            <a:r>
              <a:rPr lang="en-GB" dirty="0"/>
              <a:t>Should Network models adjust MMM volumes for volume &amp; ROI reporting?</a:t>
            </a:r>
          </a:p>
          <a:p>
            <a:endParaRPr lang="en-GB" dirty="0"/>
          </a:p>
          <a:p>
            <a:r>
              <a:rPr lang="en-GB" dirty="0"/>
              <a:t>What about response curves?</a:t>
            </a:r>
          </a:p>
        </p:txBody>
      </p:sp>
    </p:spTree>
    <p:extLst>
      <p:ext uri="{BB962C8B-B14F-4D97-AF65-F5344CB8AC3E}">
        <p14:creationId xmlns:p14="http://schemas.microsoft.com/office/powerpoint/2010/main" val="388409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9F77-6BFF-477D-BFC5-DA78615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2023 MMM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4FE12-5906-4471-A5F3-8B50D4DB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1" y="2466974"/>
            <a:ext cx="11211278" cy="21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9E53-98DA-4814-B7D7-592A6650F4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12975"/>
            <a:ext cx="35179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Reporting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5E7F-EC95-456D-A6BC-CC821DB9EE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52950" y="1825625"/>
            <a:ext cx="7639050" cy="4351338"/>
          </a:xfrm>
        </p:spPr>
        <p:txBody>
          <a:bodyPr/>
          <a:lstStyle/>
          <a:p>
            <a:r>
              <a:rPr lang="en-GB" dirty="0"/>
              <a:t>Once a number is reported, it never changes retrospectively</a:t>
            </a:r>
          </a:p>
          <a:p>
            <a:r>
              <a:rPr lang="en-GB" dirty="0"/>
              <a:t>Therefore we need a tool into which the results for the latest quarter are added to previous quarters and aggregate time periods created</a:t>
            </a:r>
          </a:p>
          <a:p>
            <a:r>
              <a:rPr lang="en-GB" dirty="0"/>
              <a:t>Visualisation tool – </a:t>
            </a:r>
            <a:r>
              <a:rPr lang="en-GB" dirty="0" err="1"/>
              <a:t>PowerBI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6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9E53-98DA-4814-B7D7-592A6650F4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8621" y="2212586"/>
            <a:ext cx="3517641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Reporting –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5E7F-EC95-456D-A6BC-CC821DB9EE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50702" y="1825625"/>
            <a:ext cx="6064898" cy="4351338"/>
          </a:xfrm>
        </p:spPr>
        <p:txBody>
          <a:bodyPr/>
          <a:lstStyle/>
          <a:p>
            <a:r>
              <a:rPr lang="en-GB" dirty="0"/>
              <a:t>Models are to be built at variant level</a:t>
            </a:r>
          </a:p>
          <a:p>
            <a:pPr lvl="1"/>
            <a:r>
              <a:rPr lang="en-GB" dirty="0"/>
              <a:t>Separate model for each variant</a:t>
            </a:r>
          </a:p>
          <a:p>
            <a:r>
              <a:rPr lang="en-GB" dirty="0"/>
              <a:t>Most results will be reported at brand level, i.e. by aggregating the results of the individual variant models</a:t>
            </a:r>
          </a:p>
          <a:p>
            <a:r>
              <a:rPr lang="en-GB" dirty="0"/>
              <a:t>Occasionally there will be the need to report results at variant level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99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A095-BA48-44AC-BD9A-E54ED3F66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55976" y="1825625"/>
            <a:ext cx="5859624" cy="4351338"/>
          </a:xfrm>
        </p:spPr>
        <p:txBody>
          <a:bodyPr/>
          <a:lstStyle/>
          <a:p>
            <a:r>
              <a:rPr lang="en-GB" dirty="0"/>
              <a:t>Latest </a:t>
            </a:r>
            <a:r>
              <a:rPr lang="en-GB" dirty="0" err="1"/>
              <a:t>Qtr</a:t>
            </a:r>
            <a:r>
              <a:rPr lang="en-GB" dirty="0"/>
              <a:t> / Prior </a:t>
            </a:r>
            <a:r>
              <a:rPr lang="en-GB" dirty="0" err="1"/>
              <a:t>Qtr</a:t>
            </a:r>
            <a:r>
              <a:rPr lang="en-GB" dirty="0"/>
              <a:t> / </a:t>
            </a:r>
            <a:r>
              <a:rPr lang="en-GB" dirty="0" err="1"/>
              <a:t>Qtr</a:t>
            </a:r>
            <a:r>
              <a:rPr lang="en-GB" dirty="0"/>
              <a:t> </a:t>
            </a:r>
            <a:r>
              <a:rPr lang="en-GB" dirty="0" err="1"/>
              <a:t>Yr</a:t>
            </a:r>
            <a:r>
              <a:rPr lang="en-GB" dirty="0"/>
              <a:t> ago</a:t>
            </a:r>
          </a:p>
          <a:p>
            <a:r>
              <a:rPr lang="en-GB" dirty="0"/>
              <a:t>Latest MAT / Prior MAT</a:t>
            </a:r>
          </a:p>
          <a:p>
            <a:endParaRPr lang="en-GB" dirty="0"/>
          </a:p>
          <a:p>
            <a:r>
              <a:rPr lang="en-GB" dirty="0"/>
              <a:t>We operate on a 445 schedule to define quarters of 13 weeks each</a:t>
            </a:r>
          </a:p>
          <a:p>
            <a:r>
              <a:rPr lang="en-GB" dirty="0"/>
              <a:t>A file can be shared that defines quarterly dates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CD3A14-AE8C-470D-ACBD-A7E5117BA769}"/>
              </a:ext>
            </a:extLst>
          </p:cNvPr>
          <p:cNvSpPr txBox="1">
            <a:spLocks/>
          </p:cNvSpPr>
          <p:nvPr/>
        </p:nvSpPr>
        <p:spPr>
          <a:xfrm>
            <a:off x="158621" y="2212586"/>
            <a:ext cx="35176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Reporting – Time Periods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8BF6C-815F-4456-B30E-A95E8CC2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76" y="5248275"/>
            <a:ext cx="6677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3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919-90AF-4243-8250-31F92CF69A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Reporting –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A095-BA48-44AC-BD9A-E54ED3F66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88023" y="1825625"/>
            <a:ext cx="6513351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Vol (in Standard Units – see separate slide)</a:t>
            </a:r>
          </a:p>
          <a:p>
            <a:r>
              <a:rPr lang="en-GB" dirty="0"/>
              <a:t>Vol </a:t>
            </a:r>
            <a:r>
              <a:rPr lang="en-GB" dirty="0" err="1"/>
              <a:t>cont</a:t>
            </a:r>
            <a:r>
              <a:rPr lang="en-GB" dirty="0"/>
              <a:t> %</a:t>
            </a:r>
          </a:p>
          <a:p>
            <a:r>
              <a:rPr lang="en-GB" dirty="0"/>
              <a:t>GP Return</a:t>
            </a:r>
          </a:p>
          <a:p>
            <a:r>
              <a:rPr lang="en-GB" dirty="0"/>
              <a:t>NSV return (Net Sales)</a:t>
            </a:r>
          </a:p>
          <a:p>
            <a:r>
              <a:rPr lang="en-GB" dirty="0"/>
              <a:t>ROI@GP (Gross Profit)</a:t>
            </a:r>
          </a:p>
          <a:p>
            <a:r>
              <a:rPr lang="en-GB" dirty="0"/>
              <a:t>Impressions / GRPs</a:t>
            </a:r>
          </a:p>
          <a:p>
            <a:r>
              <a:rPr lang="en-GB" dirty="0"/>
              <a:t>CPM (cost per million impressions)</a:t>
            </a:r>
          </a:p>
          <a:p>
            <a:r>
              <a:rPr lang="en-GB" dirty="0"/>
              <a:t>RVI (incremental SU per million impressions)</a:t>
            </a:r>
          </a:p>
          <a:p>
            <a:r>
              <a:rPr lang="en-GB" dirty="0"/>
              <a:t>Investment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93294E-F9B2-46DA-A1A6-67AC4206FB3F}"/>
              </a:ext>
            </a:extLst>
          </p:cNvPr>
          <p:cNvSpPr txBox="1">
            <a:spLocks/>
          </p:cNvSpPr>
          <p:nvPr/>
        </p:nvSpPr>
        <p:spPr>
          <a:xfrm>
            <a:off x="158621" y="2212586"/>
            <a:ext cx="35176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Reporting – KPIs</a:t>
            </a:r>
          </a:p>
        </p:txBody>
      </p:sp>
    </p:spTree>
    <p:extLst>
      <p:ext uri="{BB962C8B-B14F-4D97-AF65-F5344CB8AC3E}">
        <p14:creationId xmlns:p14="http://schemas.microsoft.com/office/powerpoint/2010/main" val="40737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919-90AF-4243-8250-31F92CF69A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Reporting –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A095-BA48-44AC-BD9A-E54ED3F66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88023" y="1825625"/>
            <a:ext cx="6513351" cy="4351338"/>
          </a:xfrm>
        </p:spPr>
        <p:txBody>
          <a:bodyPr>
            <a:normAutofit/>
          </a:bodyPr>
          <a:lstStyle/>
          <a:p>
            <a:r>
              <a:rPr lang="en-GB" dirty="0"/>
              <a:t>Volume at KC is equivalised into SUs as follows:</a:t>
            </a:r>
          </a:p>
          <a:p>
            <a:pPr lvl="1"/>
            <a:r>
              <a:rPr lang="en-GB" dirty="0"/>
              <a:t>Toilet Tissue and Hands and Face Tissues = 10,000 sheets</a:t>
            </a:r>
          </a:p>
          <a:p>
            <a:pPr lvl="1"/>
            <a:r>
              <a:rPr lang="en-GB" dirty="0"/>
              <a:t>Fem Care = 1000 pieces (Pads, Tampons, Liners)</a:t>
            </a:r>
          </a:p>
          <a:p>
            <a:pPr lvl="1"/>
            <a:r>
              <a:rPr lang="en-GB" dirty="0"/>
              <a:t>BCC = 1000 garments (Diapers, Pants)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93294E-F9B2-46DA-A1A6-67AC4206FB3F}"/>
              </a:ext>
            </a:extLst>
          </p:cNvPr>
          <p:cNvSpPr txBox="1">
            <a:spLocks/>
          </p:cNvSpPr>
          <p:nvPr/>
        </p:nvSpPr>
        <p:spPr>
          <a:xfrm>
            <a:off x="158621" y="2212586"/>
            <a:ext cx="35176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Reporting – SUs</a:t>
            </a:r>
          </a:p>
        </p:txBody>
      </p:sp>
    </p:spTree>
    <p:extLst>
      <p:ext uri="{BB962C8B-B14F-4D97-AF65-F5344CB8AC3E}">
        <p14:creationId xmlns:p14="http://schemas.microsoft.com/office/powerpoint/2010/main" val="227608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52BC-5539-4DD5-8A07-5A2B5BD5AB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27943" y="1825625"/>
            <a:ext cx="426405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Plus breakdown by campaign / creative as required or as permitted by data</a:t>
            </a:r>
          </a:p>
          <a:p>
            <a:endParaRPr lang="en-GB" dirty="0"/>
          </a:p>
          <a:p>
            <a:r>
              <a:rPr lang="en-GB" dirty="0"/>
              <a:t>Also it is a KC aspiration to split Paid Social into “Social OLV” and “Social OLA” </a:t>
            </a:r>
          </a:p>
          <a:p>
            <a:pPr lvl="1"/>
            <a:r>
              <a:rPr lang="en-GB" dirty="0"/>
              <a:t>Depends upon data availability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B45B4-B74B-4E03-8A3C-B2C77EEE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01" y="1825625"/>
            <a:ext cx="3640494" cy="44146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2BB4436-A8FB-4234-86B3-5B4A4A65D3CB}"/>
              </a:ext>
            </a:extLst>
          </p:cNvPr>
          <p:cNvSpPr txBox="1">
            <a:spLocks/>
          </p:cNvSpPr>
          <p:nvPr/>
        </p:nvSpPr>
        <p:spPr>
          <a:xfrm>
            <a:off x="158621" y="2212586"/>
            <a:ext cx="35176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Reporting – Channels</a:t>
            </a:r>
          </a:p>
        </p:txBody>
      </p:sp>
    </p:spTree>
    <p:extLst>
      <p:ext uri="{BB962C8B-B14F-4D97-AF65-F5344CB8AC3E}">
        <p14:creationId xmlns:p14="http://schemas.microsoft.com/office/powerpoint/2010/main" val="247600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38B18-1A96-4D42-9F2B-883AB697B779}"/>
              </a:ext>
            </a:extLst>
          </p:cNvPr>
          <p:cNvSpPr txBox="1"/>
          <p:nvPr/>
        </p:nvSpPr>
        <p:spPr>
          <a:xfrm>
            <a:off x="350981" y="1727200"/>
            <a:ext cx="29002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Response Curves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F9638-EC12-4C87-9CEB-313768F76DFD}"/>
              </a:ext>
            </a:extLst>
          </p:cNvPr>
          <p:cNvSpPr txBox="1"/>
          <p:nvPr/>
        </p:nvSpPr>
        <p:spPr>
          <a:xfrm>
            <a:off x="4091708" y="1902691"/>
            <a:ext cx="7407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Response curves to be used for optimisation should be from the latest model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Response curves to be shared with media agency </a:t>
            </a:r>
          </a:p>
        </p:txBody>
      </p:sp>
    </p:spTree>
    <p:extLst>
      <p:ext uri="{BB962C8B-B14F-4D97-AF65-F5344CB8AC3E}">
        <p14:creationId xmlns:p14="http://schemas.microsoft.com/office/powerpoint/2010/main" val="154639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">
      <a:dk1>
        <a:srgbClr val="002060"/>
      </a:dk1>
      <a:lt1>
        <a:srgbClr val="FFFEFE"/>
      </a:lt1>
      <a:dk2>
        <a:srgbClr val="0BC5B3"/>
      </a:dk2>
      <a:lt2>
        <a:srgbClr val="D8DBD8"/>
      </a:lt2>
      <a:accent1>
        <a:srgbClr val="002060"/>
      </a:accent1>
      <a:accent2>
        <a:srgbClr val="0BC5B3"/>
      </a:accent2>
      <a:accent3>
        <a:srgbClr val="FFFEFE"/>
      </a:accent3>
      <a:accent4>
        <a:srgbClr val="C1C6C1"/>
      </a:accent4>
      <a:accent5>
        <a:srgbClr val="002060"/>
      </a:accent5>
      <a:accent6>
        <a:srgbClr val="089386"/>
      </a:accent6>
      <a:hlink>
        <a:srgbClr val="FE0000"/>
      </a:hlink>
      <a:folHlink>
        <a:srgbClr val="5078F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A8772471F1E42A7CDAEBA1DA9AF55" ma:contentTypeVersion="15" ma:contentTypeDescription="Create a new document." ma:contentTypeScope="" ma:versionID="755fa2d71c174f1fe0705c213cf6708c">
  <xsd:schema xmlns:xsd="http://www.w3.org/2001/XMLSchema" xmlns:xs="http://www.w3.org/2001/XMLSchema" xmlns:p="http://schemas.microsoft.com/office/2006/metadata/properties" xmlns:ns2="9c8b92e6-0130-4869-9907-7ef6486a4374" xmlns:ns3="9e505e95-cbdc-4d9c-8a7f-50c69c99e12b" targetNamespace="http://schemas.microsoft.com/office/2006/metadata/properties" ma:root="true" ma:fieldsID="159b77beadad3b9677a99d16b9fb7d6f" ns2:_="" ns3:_="">
    <xsd:import namespace="9c8b92e6-0130-4869-9907-7ef6486a4374"/>
    <xsd:import namespace="9e505e95-cbdc-4d9c-8a7f-50c69c99e1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b92e6-0130-4869-9907-7ef6486a4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1288b28-76ac-4849-8f5e-257ac4d003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05e95-cbdc-4d9c-8a7f-50c69c99e12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d278d72-494a-4840-99d6-15e988b5f95b}" ma:internalName="TaxCatchAll" ma:showField="CatchAllData" ma:web="9e505e95-cbdc-4d9c-8a7f-50c69c99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8b92e6-0130-4869-9907-7ef6486a4374">
      <Terms xmlns="http://schemas.microsoft.com/office/infopath/2007/PartnerControls"/>
    </lcf76f155ced4ddcb4097134ff3c332f>
    <TaxCatchAll xmlns="9e505e95-cbdc-4d9c-8a7f-50c69c99e12b" xsi:nil="true"/>
  </documentManagement>
</p:properties>
</file>

<file path=customXml/itemProps1.xml><?xml version="1.0" encoding="utf-8"?>
<ds:datastoreItem xmlns:ds="http://schemas.openxmlformats.org/officeDocument/2006/customXml" ds:itemID="{6E558D0B-8630-4D75-8D04-CA4617684305}">
  <ds:schemaRefs>
    <ds:schemaRef ds:uri="9c8b92e6-0130-4869-9907-7ef6486a4374"/>
    <ds:schemaRef ds:uri="9e505e95-cbdc-4d9c-8a7f-50c69c99e1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B31805-1202-4A88-B3EC-7A55D0CAB9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1FB5C-7F3B-462F-8E0B-A5C769EB3A8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c8b92e6-0130-4869-9907-7ef6486a4374"/>
    <ds:schemaRef ds:uri="http://purl.org/dc/elements/1.1/"/>
    <ds:schemaRef ds:uri="http://schemas.microsoft.com/office/2006/metadata/properties"/>
    <ds:schemaRef ds:uri="http://schemas.microsoft.com/office/infopath/2007/PartnerControls"/>
    <ds:schemaRef ds:uri="9e505e95-cbdc-4d9c-8a7f-50c69c99e12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15935</TotalTime>
  <Words>332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EMEA MMM Program</vt:lpstr>
      <vt:lpstr>2023 MMM Plan</vt:lpstr>
      <vt:lpstr>Reporting - Principles</vt:lpstr>
      <vt:lpstr>Reporting – Product </vt:lpstr>
      <vt:lpstr>PowerPoint Presentation</vt:lpstr>
      <vt:lpstr>Reporting – KPIs</vt:lpstr>
      <vt:lpstr>Reporting – KPIs</vt:lpstr>
      <vt:lpstr>PowerPoint Presentation</vt:lpstr>
      <vt:lpstr>PowerPoint Presentation</vt:lpstr>
      <vt:lpstr>Network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Dos Santos, Tayla-Leigh</dc:creator>
  <cp:lastModifiedBy>Khyati Trivedi</cp:lastModifiedBy>
  <cp:revision>3</cp:revision>
  <dcterms:created xsi:type="dcterms:W3CDTF">2022-08-15T18:07:19Z</dcterms:created>
  <dcterms:modified xsi:type="dcterms:W3CDTF">2023-01-24T11:04:50Z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6d4f70-f7df-4256-b691-fd1ca9f63897_Enabled">
    <vt:lpwstr>true</vt:lpwstr>
  </property>
  <property fmtid="{D5CDD505-2E9C-101B-9397-08002B2CF9AE}" pid="3" name="MSIP_Label_3c6d4f70-f7df-4256-b691-fd1ca9f63897_SetDate">
    <vt:lpwstr>2022-09-11T12:20:28Z</vt:lpwstr>
  </property>
  <property fmtid="{D5CDD505-2E9C-101B-9397-08002B2CF9AE}" pid="4" name="MSIP_Label_3c6d4f70-f7df-4256-b691-fd1ca9f63897_Method">
    <vt:lpwstr>Privileged</vt:lpwstr>
  </property>
  <property fmtid="{D5CDD505-2E9C-101B-9397-08002B2CF9AE}" pid="5" name="MSIP_Label_3c6d4f70-f7df-4256-b691-fd1ca9f63897_Name">
    <vt:lpwstr>3c6d4f70-f7df-4256-b691-fd1ca9f63897</vt:lpwstr>
  </property>
  <property fmtid="{D5CDD505-2E9C-101B-9397-08002B2CF9AE}" pid="6" name="MSIP_Label_3c6d4f70-f7df-4256-b691-fd1ca9f63897_SiteId">
    <vt:lpwstr>fee2180b-69b6-4afe-9f14-ccd70bd4c737</vt:lpwstr>
  </property>
  <property fmtid="{D5CDD505-2E9C-101B-9397-08002B2CF9AE}" pid="7" name="MSIP_Label_3c6d4f70-f7df-4256-b691-fd1ca9f63897_ActionId">
    <vt:lpwstr>96b68ac8-de6f-4465-929e-a0fbd5df31d9</vt:lpwstr>
  </property>
  <property fmtid="{D5CDD505-2E9C-101B-9397-08002B2CF9AE}" pid="8" name="MSIP_Label_3c6d4f70-f7df-4256-b691-fd1ca9f63897_ContentBits">
    <vt:lpwstr>2</vt:lpwstr>
  </property>
  <property fmtid="{D5CDD505-2E9C-101B-9397-08002B2CF9AE}" pid="9" name="ContentTypeId">
    <vt:lpwstr>0x010100D6BA8772471F1E42A7CDAEBA1DA9AF55</vt:lpwstr>
  </property>
  <property fmtid="{D5CDD505-2E9C-101B-9397-08002B2CF9AE}" pid="10" name="MediaServiceImageTags">
    <vt:lpwstr/>
  </property>
</Properties>
</file>