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0F6A4-AC2C-4E33-A8E9-DC5D9BC33B61}" v="19" dt="2023-02-07T05:49:31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shri Munishwar" userId="3e7464c4-2f9b-403e-8829-aefcb83b47b2" providerId="ADAL" clId="{7B60F6A4-AC2C-4E33-A8E9-DC5D9BC33B61}"/>
    <pc:docChg chg="undo custSel modSld">
      <pc:chgData name="Deepashri Munishwar" userId="3e7464c4-2f9b-403e-8829-aefcb83b47b2" providerId="ADAL" clId="{7B60F6A4-AC2C-4E33-A8E9-DC5D9BC33B61}" dt="2023-02-07T06:42:10.548" v="528" actId="20577"/>
      <pc:docMkLst>
        <pc:docMk/>
      </pc:docMkLst>
      <pc:sldChg chg="addSp modSp mod">
        <pc:chgData name="Deepashri Munishwar" userId="3e7464c4-2f9b-403e-8829-aefcb83b47b2" providerId="ADAL" clId="{7B60F6A4-AC2C-4E33-A8E9-DC5D9BC33B61}" dt="2023-02-07T06:42:10.548" v="528" actId="20577"/>
        <pc:sldMkLst>
          <pc:docMk/>
          <pc:sldMk cId="1330147059" sldId="259"/>
        </pc:sldMkLst>
        <pc:spChg chg="mod">
          <ac:chgData name="Deepashri Munishwar" userId="3e7464c4-2f9b-403e-8829-aefcb83b47b2" providerId="ADAL" clId="{7B60F6A4-AC2C-4E33-A8E9-DC5D9BC33B61}" dt="2023-02-07T06:42:10.548" v="528" actId="20577"/>
          <ac:spMkLst>
            <pc:docMk/>
            <pc:sldMk cId="1330147059" sldId="259"/>
            <ac:spMk id="4" creationId="{00000000-0000-0000-0000-000000000000}"/>
          </ac:spMkLst>
        </pc:spChg>
        <pc:spChg chg="mod">
          <ac:chgData name="Deepashri Munishwar" userId="3e7464c4-2f9b-403e-8829-aefcb83b47b2" providerId="ADAL" clId="{7B60F6A4-AC2C-4E33-A8E9-DC5D9BC33B61}" dt="2023-02-07T05:49:54.148" v="46" actId="14100"/>
          <ac:spMkLst>
            <pc:docMk/>
            <pc:sldMk cId="1330147059" sldId="259"/>
            <ac:spMk id="7" creationId="{00000000-0000-0000-0000-000000000000}"/>
          </ac:spMkLst>
        </pc:spChg>
        <pc:spChg chg="mod">
          <ac:chgData name="Deepashri Munishwar" userId="3e7464c4-2f9b-403e-8829-aefcb83b47b2" providerId="ADAL" clId="{7B60F6A4-AC2C-4E33-A8E9-DC5D9BC33B61}" dt="2023-02-07T05:50:58.583" v="48" actId="255"/>
          <ac:spMkLst>
            <pc:docMk/>
            <pc:sldMk cId="1330147059" sldId="259"/>
            <ac:spMk id="9" creationId="{00000000-0000-0000-0000-000000000000}"/>
          </ac:spMkLst>
        </pc:spChg>
        <pc:spChg chg="mod">
          <ac:chgData name="Deepashri Munishwar" userId="3e7464c4-2f9b-403e-8829-aefcb83b47b2" providerId="ADAL" clId="{7B60F6A4-AC2C-4E33-A8E9-DC5D9BC33B61}" dt="2023-02-07T05:52:01.666" v="85" actId="20577"/>
          <ac:spMkLst>
            <pc:docMk/>
            <pc:sldMk cId="1330147059" sldId="259"/>
            <ac:spMk id="16" creationId="{00000000-0000-0000-0000-000000000000}"/>
          </ac:spMkLst>
        </pc:spChg>
        <pc:spChg chg="mod">
          <ac:chgData name="Deepashri Munishwar" userId="3e7464c4-2f9b-403e-8829-aefcb83b47b2" providerId="ADAL" clId="{7B60F6A4-AC2C-4E33-A8E9-DC5D9BC33B61}" dt="2023-02-07T05:53:42.953" v="99" actId="1076"/>
          <ac:spMkLst>
            <pc:docMk/>
            <pc:sldMk cId="1330147059" sldId="259"/>
            <ac:spMk id="22" creationId="{B1A1BA8D-D94D-48DE-BDB9-4EAD58098586}"/>
          </ac:spMkLst>
        </pc:spChg>
        <pc:picChg chg="add mod">
          <ac:chgData name="Deepashri Munishwar" userId="3e7464c4-2f9b-403e-8829-aefcb83b47b2" providerId="ADAL" clId="{7B60F6A4-AC2C-4E33-A8E9-DC5D9BC33B61}" dt="2023-02-07T05:49:31.050" v="45" actId="14100"/>
          <ac:picMkLst>
            <pc:docMk/>
            <pc:sldMk cId="1330147059" sldId="259"/>
            <ac:picMk id="1026" creationId="{C8BF5B73-991E-5428-5829-2DCDF6CC82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965-686A-C4D3-5C32-DE057047D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C9C10-0AF6-FA74-F2E2-B875DFB58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CE26-1DDA-71D9-791A-999BBA4B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4D3D-8903-7791-EF2A-6E8FCF52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383F-EA13-581D-90D9-25C7F955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A6A3-B149-DDF9-E7A2-AD27468B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8E37E-8E45-EBC9-7138-DB50A62DF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B655-BE17-F2EC-83F6-7E4E7473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7B85-EA84-97D6-F318-7B6268D2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C009-BCE0-D4E0-2918-4069124A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33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1D4DF-F728-E6A8-C979-10E387E3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9AF9A-C0DB-5645-89C0-2BDD6C6E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A51A9-D35F-844C-DF5E-4452E8E4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3DEC-1D21-98F4-4FDA-9BA17D68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2075-6077-F333-930E-28E1E6D3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8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2/7/2023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44824"/>
            <a:ext cx="10972800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33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CFF7-08C3-1882-B502-747BE77B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A57EF-88C8-60DE-3A6F-A10253FD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C77D-B2AE-1E24-8681-6C42E865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D159-7F87-44F0-7101-66496BB6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44A9-89BD-3FBD-1880-144AB50E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1BFD-599C-611F-55E5-46B91999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C2C87-A0AB-1509-8F75-9398D47E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5C34-1D2F-829A-EE3B-BEC20915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77FA-EED2-4789-3D10-6D6C92A8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A167-1D10-D7E5-6B0C-C7905928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8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6D34-B087-202C-266B-F965F2D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8BF5-B963-19EF-7D81-635B11020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37C89-7F59-1C42-6546-FD7FF3086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0C2C1-4D1D-DFE5-024D-2C6DEC68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CFC78-47B0-32DB-5549-9478B32B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11A68-9818-CCE8-D437-CEF9FA91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46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E86A-5159-372B-5617-6E1C182B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C09EE-1356-F665-22A1-BEB40B56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CEA1C-02D1-CC94-5549-131485C52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8F8A-633E-A325-33F1-26F061FFD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387F1-5DF5-49E7-34D1-50791C499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36146-D942-1842-0E84-036F1A12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A498-E969-F09A-2861-6BA0271E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C864A-DA04-04B3-C197-45974956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CA9-CDB6-B7A4-36F3-0DADE7DE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51CC9-98B8-449F-102F-F206874B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7F28-72AE-E40B-CFDB-552B2CBF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0B81D-5095-B7A7-240E-EF85B2C6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0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973CF-C2EA-45A4-C8B2-30FDFCE6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3E26A-7D17-44E6-3E20-205C42E7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103B1-EF02-F05A-1C75-38B10DF2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9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ACAC-F664-5DE3-6279-8F9E444F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DB65-BCDD-3A70-F538-4C5F17AF3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465A8-C7DE-467C-0264-2601CB82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EAE66-2577-E88D-6427-261A1004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19C23-8030-7A72-B34D-673E3B34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517CD-6142-3379-88C8-7F219610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F28F-CDAE-7D80-E27E-17CC45BA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21D6F-8BDC-23E7-CEF5-6BF48A533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8D805-C6CF-1307-5F34-A59C0B878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4576-7857-FEE4-1463-FEECFB0A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52E7C-F16C-E993-10DE-77449ADA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CC70A-F90D-2832-CE6C-60F7CC7E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0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BE64C-B287-43B3-E18B-10C05983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EB52-51CA-CE5E-EEF3-9C9208C5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54DC-A529-95C1-2F1D-895ECB585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0FBD-B487-4748-A44D-F049000C7093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282BA-AD90-5BFA-5008-5460A05A8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C82C-CA06-2593-7A72-6CD3F86CE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2CC2-92D9-4643-9B39-B83B8689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93"/>
            <a:r>
              <a:rPr lang="en-US" dirty="0">
                <a:solidFill>
                  <a:prstClr val="white"/>
                </a:solidFill>
                <a:latin typeface="Calibri"/>
              </a:rPr>
              <a:t>Analytic Edge Proprietary and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" name="AutoShape 2" descr="Inline image 1"/>
          <p:cNvSpPr>
            <a:spLocks noChangeAspect="1" noChangeArrowheads="1"/>
          </p:cNvSpPr>
          <p:nvPr/>
        </p:nvSpPr>
        <p:spPr bwMode="auto">
          <a:xfrm>
            <a:off x="21669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sz="1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AutoShape 4" descr="Inline image 1"/>
          <p:cNvSpPr>
            <a:spLocks noChangeAspect="1" noChangeArrowheads="1"/>
          </p:cNvSpPr>
          <p:nvPr/>
        </p:nvSpPr>
        <p:spPr bwMode="auto">
          <a:xfrm>
            <a:off x="369094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sz="1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84886" y="503583"/>
            <a:ext cx="8250718" cy="5897217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Overall 10+ years of experience working in different domains such as Educationist, Insurance Sector, HR, BPO.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10 months experience in AE working for FMCG ( Kellogg’s) Canada.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My day-to-day activity includes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Qualitative and Quantitative Analysis of Data.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Provide client support.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Building insights and responsible for end-to-end delivery of Analytics.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Project management Review and Resource allocation.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Personal Skills: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 Communication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 Presentation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600" dirty="0"/>
              <a:t> Mentoring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600" dirty="0" err="1"/>
              <a:t>Counseling</a:t>
            </a:r>
            <a:endParaRPr lang="en-IN" sz="1600" dirty="0"/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pPr algn="just">
              <a:defRPr sz="17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dirty="0"/>
          </a:p>
          <a:p>
            <a:pPr lvl="5" fontAlgn="base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73894" y="2981738"/>
            <a:ext cx="2069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3"/>
            <a:r>
              <a:rPr lang="en-IN" sz="1600" b="1" dirty="0">
                <a:solidFill>
                  <a:srgbClr val="4F81BD"/>
                </a:solidFill>
                <a:latin typeface="Calibri"/>
              </a:rPr>
              <a:t>Deepashri K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168" y="3436240"/>
            <a:ext cx="28397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3"/>
            <a:r>
              <a:rPr lang="en-IN" sz="1600" b="1" dirty="0">
                <a:solidFill>
                  <a:prstClr val="black"/>
                </a:solidFill>
              </a:rPr>
              <a:t>Associate Consultant </a:t>
            </a:r>
            <a:endParaRPr lang="en-IN" sz="1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1A1BA8D-D94D-48DE-BDB9-4EAD58098586}"/>
              </a:ext>
            </a:extLst>
          </p:cNvPr>
          <p:cNvSpPr txBox="1">
            <a:spLocks/>
          </p:cNvSpPr>
          <p:nvPr/>
        </p:nvSpPr>
        <p:spPr>
          <a:xfrm>
            <a:off x="146539" y="44823"/>
            <a:ext cx="10862787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6396" y="3744017"/>
            <a:ext cx="2633729" cy="2656783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r>
              <a:rPr lang="en-US" sz="1600" b="1" i="1" u="sng" dirty="0"/>
              <a:t>Prior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WNS Global Services</a:t>
            </a:r>
          </a:p>
          <a:p>
            <a:r>
              <a:rPr lang="en-US" sz="1400" dirty="0"/>
              <a:t>    - Finance Analyst for AVIVA Insurance (UK)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Reliance Communications (BPO)-NRI Calling Cards</a:t>
            </a:r>
          </a:p>
          <a:p>
            <a:endParaRPr lang="en-US" sz="1400" dirty="0"/>
          </a:p>
          <a:p>
            <a:r>
              <a:rPr lang="en-US" sz="1600" b="1" i="1" u="sng" dirty="0"/>
              <a:t>Higher Graduation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Diploma In NTT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Diploma in HR Management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B.Sc. In Statistics</a:t>
            </a:r>
          </a:p>
          <a:p>
            <a:pPr lvl="0"/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BF5B73-991E-5428-5829-2DCDF6CC8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" y="503583"/>
            <a:ext cx="2568631" cy="2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14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Wingdings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Deepashri Munishwar</dc:creator>
  <cp:lastModifiedBy>Deepashri Munishwar</cp:lastModifiedBy>
  <cp:revision>1</cp:revision>
  <dcterms:created xsi:type="dcterms:W3CDTF">2023-02-07T03:45:00Z</dcterms:created>
  <dcterms:modified xsi:type="dcterms:W3CDTF">2023-02-07T06:42:13Z</dcterms:modified>
</cp:coreProperties>
</file>