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Media Investment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Planilha1!$A$2:$A$9</c:f>
              <c:strCache>
                <c:ptCount val="8"/>
                <c:pt idx="0">
                  <c:v>q1'20</c:v>
                </c:pt>
                <c:pt idx="1">
                  <c:v>q2'20</c:v>
                </c:pt>
                <c:pt idx="2">
                  <c:v>q3'20</c:v>
                </c:pt>
                <c:pt idx="3">
                  <c:v>q4'20</c:v>
                </c:pt>
                <c:pt idx="4">
                  <c:v>q1'21</c:v>
                </c:pt>
                <c:pt idx="5">
                  <c:v>q2'22</c:v>
                </c:pt>
                <c:pt idx="6">
                  <c:v>q3'22</c:v>
                </c:pt>
                <c:pt idx="7">
                  <c:v>q4'22</c:v>
                </c:pt>
              </c:strCache>
            </c:strRef>
          </c:cat>
          <c:val>
            <c:numRef>
              <c:f>Planilha1!$B$2:$B$9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8-450E-9C8F-6862D46FA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5230000"/>
        <c:axId val="1525234992"/>
      </c:barChart>
      <c:catAx>
        <c:axId val="152523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234992"/>
        <c:crosses val="autoZero"/>
        <c:auto val="1"/>
        <c:lblAlgn val="ctr"/>
        <c:lblOffset val="100"/>
        <c:noMultiLvlLbl val="0"/>
      </c:catAx>
      <c:valAx>
        <c:axId val="152523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23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Media Investment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Planilha1!$A$2:$A$9</c:f>
              <c:strCache>
                <c:ptCount val="8"/>
                <c:pt idx="0">
                  <c:v>q1'20</c:v>
                </c:pt>
                <c:pt idx="1">
                  <c:v>q2'20</c:v>
                </c:pt>
                <c:pt idx="2">
                  <c:v>q3'20</c:v>
                </c:pt>
                <c:pt idx="3">
                  <c:v>q4'20</c:v>
                </c:pt>
                <c:pt idx="4">
                  <c:v>q1'21</c:v>
                </c:pt>
                <c:pt idx="5">
                  <c:v>q2'22</c:v>
                </c:pt>
                <c:pt idx="6">
                  <c:v>q3'22</c:v>
                </c:pt>
                <c:pt idx="7">
                  <c:v>q4'22</c:v>
                </c:pt>
              </c:strCache>
            </c:strRef>
          </c:cat>
          <c:val>
            <c:numRef>
              <c:f>Planilha1!$B$2:$B$9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8-450E-9C8F-6862D46FA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5230000"/>
        <c:axId val="1525234992"/>
      </c:barChart>
      <c:catAx>
        <c:axId val="152523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234992"/>
        <c:crosses val="autoZero"/>
        <c:auto val="1"/>
        <c:lblAlgn val="ctr"/>
        <c:lblOffset val="100"/>
        <c:noMultiLvlLbl val="0"/>
      </c:catAx>
      <c:valAx>
        <c:axId val="152523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23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Media Investment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Planilha1!$A$2:$A$9</c:f>
              <c:strCache>
                <c:ptCount val="8"/>
                <c:pt idx="0">
                  <c:v>q1'20</c:v>
                </c:pt>
                <c:pt idx="1">
                  <c:v>q2'20</c:v>
                </c:pt>
                <c:pt idx="2">
                  <c:v>q3'20</c:v>
                </c:pt>
                <c:pt idx="3">
                  <c:v>q4'20</c:v>
                </c:pt>
                <c:pt idx="4">
                  <c:v>q1'21</c:v>
                </c:pt>
                <c:pt idx="5">
                  <c:v>q2'22</c:v>
                </c:pt>
                <c:pt idx="6">
                  <c:v>q3'22</c:v>
                </c:pt>
                <c:pt idx="7">
                  <c:v>q4'22</c:v>
                </c:pt>
              </c:strCache>
            </c:strRef>
          </c:cat>
          <c:val>
            <c:numRef>
              <c:f>Planilha1!$B$2:$B$9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8-450E-9C8F-6862D46FA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5230000"/>
        <c:axId val="1525234992"/>
      </c:barChart>
      <c:catAx>
        <c:axId val="152523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234992"/>
        <c:crosses val="autoZero"/>
        <c:auto val="1"/>
        <c:lblAlgn val="ctr"/>
        <c:lblOffset val="100"/>
        <c:noMultiLvlLbl val="0"/>
      </c:catAx>
      <c:valAx>
        <c:axId val="152523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23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Media Investment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Planilha1!$A$2:$A$9</c:f>
              <c:strCache>
                <c:ptCount val="8"/>
                <c:pt idx="0">
                  <c:v>q1'20</c:v>
                </c:pt>
                <c:pt idx="1">
                  <c:v>q2'20</c:v>
                </c:pt>
                <c:pt idx="2">
                  <c:v>q3'20</c:v>
                </c:pt>
                <c:pt idx="3">
                  <c:v>q4'20</c:v>
                </c:pt>
                <c:pt idx="4">
                  <c:v>q1'21</c:v>
                </c:pt>
                <c:pt idx="5">
                  <c:v>q2'22</c:v>
                </c:pt>
                <c:pt idx="6">
                  <c:v>q3'22</c:v>
                </c:pt>
                <c:pt idx="7">
                  <c:v>q4'22</c:v>
                </c:pt>
              </c:strCache>
            </c:strRef>
          </c:cat>
          <c:val>
            <c:numRef>
              <c:f>Planilha1!$B$2:$B$9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8-450E-9C8F-6862D46FA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5230000"/>
        <c:axId val="1525234992"/>
      </c:barChart>
      <c:catAx>
        <c:axId val="152523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234992"/>
        <c:crosses val="autoZero"/>
        <c:auto val="1"/>
        <c:lblAlgn val="ctr"/>
        <c:lblOffset val="100"/>
        <c:noMultiLvlLbl val="0"/>
      </c:catAx>
      <c:valAx>
        <c:axId val="152523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23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Media Investment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Planilha1!$A$2:$A$9</c:f>
              <c:strCache>
                <c:ptCount val="8"/>
                <c:pt idx="0">
                  <c:v>q1'20</c:v>
                </c:pt>
                <c:pt idx="1">
                  <c:v>q2'20</c:v>
                </c:pt>
                <c:pt idx="2">
                  <c:v>q3'20</c:v>
                </c:pt>
                <c:pt idx="3">
                  <c:v>q4'20</c:v>
                </c:pt>
                <c:pt idx="4">
                  <c:v>q1'21</c:v>
                </c:pt>
                <c:pt idx="5">
                  <c:v>q2'22</c:v>
                </c:pt>
                <c:pt idx="6">
                  <c:v>q3'22</c:v>
                </c:pt>
                <c:pt idx="7">
                  <c:v>q4'22</c:v>
                </c:pt>
              </c:strCache>
            </c:strRef>
          </c:cat>
          <c:val>
            <c:numRef>
              <c:f>Planilha1!$B$2:$B$9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8-450E-9C8F-6862D46FA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5230000"/>
        <c:axId val="1525234992"/>
      </c:barChart>
      <c:catAx>
        <c:axId val="152523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234992"/>
        <c:crosses val="autoZero"/>
        <c:auto val="1"/>
        <c:lblAlgn val="ctr"/>
        <c:lblOffset val="100"/>
        <c:noMultiLvlLbl val="0"/>
      </c:catAx>
      <c:valAx>
        <c:axId val="152523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23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Media Investment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Planilha1!$A$2:$A$9</c:f>
              <c:strCache>
                <c:ptCount val="8"/>
                <c:pt idx="0">
                  <c:v>q1'20</c:v>
                </c:pt>
                <c:pt idx="1">
                  <c:v>q2'20</c:v>
                </c:pt>
                <c:pt idx="2">
                  <c:v>q3'20</c:v>
                </c:pt>
                <c:pt idx="3">
                  <c:v>q4'20</c:v>
                </c:pt>
                <c:pt idx="4">
                  <c:v>q1'21</c:v>
                </c:pt>
                <c:pt idx="5">
                  <c:v>q2'22</c:v>
                </c:pt>
                <c:pt idx="6">
                  <c:v>q3'22</c:v>
                </c:pt>
                <c:pt idx="7">
                  <c:v>q4'22</c:v>
                </c:pt>
              </c:strCache>
            </c:strRef>
          </c:cat>
          <c:val>
            <c:numRef>
              <c:f>Planilha1!$B$2:$B$9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8-450E-9C8F-6862D46FA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5230000"/>
        <c:axId val="1525234992"/>
      </c:barChart>
      <c:catAx>
        <c:axId val="152523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234992"/>
        <c:crosses val="autoZero"/>
        <c:auto val="1"/>
        <c:lblAlgn val="ctr"/>
        <c:lblOffset val="100"/>
        <c:noMultiLvlLbl val="0"/>
      </c:catAx>
      <c:valAx>
        <c:axId val="152523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23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A3C6F-B93F-BC4E-9A97-D22EFFA13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7D2F65-C568-FA8D-8A6E-2941AEDC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3BB9F-881B-1B59-4A00-2CC3469E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146-4014-47FD-AAE0-1CD5ACCF6056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C456B-BEB3-8D51-D3D0-9952D801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20286-CC41-1C00-34AB-0B1F4E46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69D-631B-4266-B6D9-07CCB5FA3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7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A5B7-696F-3781-3D65-1B53983D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263FED-711E-B23C-C12C-BB22E171E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A5B32-B568-12E3-5E0F-E75CE18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146-4014-47FD-AAE0-1CD5ACCF6056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15CB1D-0724-56F2-FD1E-602F2D23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A25B9-2FD1-4791-3D47-EEF4E8D2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69D-631B-4266-B6D9-07CCB5FA3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803CC8-B9B8-E03B-4CBE-EBACA7AE5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77B24A-FC20-8D3E-E2E9-DCEA42FC9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CCDD2-1DE8-42E5-276B-C43A7ACA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146-4014-47FD-AAE0-1CD5ACCF6056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C8D6B-880B-2765-0E99-61CE888B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DB3D3-5669-FA95-16F8-748E5FC3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69D-631B-4266-B6D9-07CCB5FA3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08DE0-43D4-A028-B231-F1222332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51E59-0BB8-BBB4-B89C-F02EF7BF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E612CE-12CA-C0CD-87BD-8297EBA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146-4014-47FD-AAE0-1CD5ACCF6056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46B43-6C3F-9CA9-6E4E-DBE761F2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73591-4D7A-0562-672E-328E759E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69D-631B-4266-B6D9-07CCB5FA3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8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5EBAE-FE44-91C7-F296-C538D572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21410D-F959-51A4-D960-83B017615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AE71C-9D62-38CE-F89C-20C5715C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146-4014-47FD-AAE0-1CD5ACCF6056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2128F-404C-F474-D39E-ACF108F1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660F44-7BE1-66CA-49DD-8B72F7EF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69D-631B-4266-B6D9-07CCB5FA3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91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99509-2FE2-B281-F6EE-2055364B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58CAF-2723-E01F-929F-C482B5E64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B9F697-AF3B-367E-B07B-AE787735E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464032-7CA1-72BC-E2A2-560C9399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146-4014-47FD-AAE0-1CD5ACCF6056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024BDD-DC3E-A119-3BCB-A5796414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6AB87D-2EC0-447B-D3BF-2E5F5A62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69D-631B-4266-B6D9-07CCB5FA3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1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5D9AC-39ED-AA04-4E25-C36EF0E3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D9433E-3456-7690-5131-5C39562E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2CF15-4EA8-2F78-FAA2-93234EA64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B04806-DC0C-FD46-0C75-1851DA162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601041-EAD4-2983-B2D3-046ED241F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D61444-01B4-FC4B-E9E8-709A87EA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146-4014-47FD-AAE0-1CD5ACCF6056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F00372-C900-1A83-D74E-7E8A8CB8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C0EDCC-75D0-72F0-F84C-0F61BBEC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69D-631B-4266-B6D9-07CCB5FA3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20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22F1B-6C29-6A81-ED7F-D318AC4F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277437-F334-536D-929B-963B6265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146-4014-47FD-AAE0-1CD5ACCF6056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BF7A81-0B7B-3004-927C-7B87FE26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F92062-936E-4459-58CF-CB563813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69D-631B-4266-B6D9-07CCB5FA3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5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915D57-18E3-BE39-F7AA-3895FCB2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146-4014-47FD-AAE0-1CD5ACCF6056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697EC0-552B-F3B0-49A6-16C84FF9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EC570-CBD8-A913-ADC5-FF315D7B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69D-631B-4266-B6D9-07CCB5FA3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59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5F3DE-F9B2-82FF-B875-5EE18148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AA752-1467-D5AA-BA27-C8CE88C3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49241C-111A-41F2-5656-A0F0C145A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101541-2228-0724-66AF-841CAA54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146-4014-47FD-AAE0-1CD5ACCF6056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DBECF9-DBE6-D2D8-731F-1F7FC4D3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886DFF-E84B-15F1-83CF-7A580BE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69D-631B-4266-B6D9-07CCB5FA3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27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BAAD8-0601-252A-9CBA-7B7CFDE7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C4FE9A-6AD4-6FC9-3CE0-D9A9F3BA6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BCE926-A5CD-8CFB-A524-78F890CD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EC59A-5259-7478-69AD-33C4581A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5146-4014-47FD-AAE0-1CD5ACCF6056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CE3ACE-4EA3-794F-9DED-CB2B2EB4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04CC43-07D4-3CBA-36A2-BFC38946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69D-631B-4266-B6D9-07CCB5FA3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2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43F20C-EBF4-E09E-7C3E-657C17E4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FC66F6-62DC-E606-7FE4-9E4EA432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52C38A-8050-C242-7F96-3761C69F9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5146-4014-47FD-AAE0-1CD5ACCF6056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A07D70-0685-9C63-5BF5-A4824BB8B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1C2480-224D-8A28-4B9C-4D7ADDB29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469D-631B-4266-B6D9-07CCB5FA3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23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58FAD3-F827-E344-4823-71E12E700A35}"/>
              </a:ext>
            </a:extLst>
          </p:cNvPr>
          <p:cNvSpPr txBox="1"/>
          <p:nvPr/>
        </p:nvSpPr>
        <p:spPr>
          <a:xfrm>
            <a:off x="101600" y="166255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Investment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11CA9887-A7DB-E1A4-51E5-F4E113BF26BA}"/>
              </a:ext>
            </a:extLst>
          </p:cNvPr>
          <p:cNvGraphicFramePr/>
          <p:nvPr/>
        </p:nvGraphicFramePr>
        <p:xfrm>
          <a:off x="919193" y="966159"/>
          <a:ext cx="10855864" cy="212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B7F7D156-8B4F-210D-8D88-69121351D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13036"/>
              </p:ext>
            </p:extLst>
          </p:nvPr>
        </p:nvGraphicFramePr>
        <p:xfrm>
          <a:off x="181155" y="3268917"/>
          <a:ext cx="11493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41">
                  <a:extLst>
                    <a:ext uri="{9D8B030D-6E8A-4147-A177-3AD203B41FA5}">
                      <a16:colId xmlns:a16="http://schemas.microsoft.com/office/drawing/2014/main" val="3173519151"/>
                    </a:ext>
                  </a:extLst>
                </a:gridCol>
                <a:gridCol w="1061049">
                  <a:extLst>
                    <a:ext uri="{9D8B030D-6E8A-4147-A177-3AD203B41FA5}">
                      <a16:colId xmlns:a16="http://schemas.microsoft.com/office/drawing/2014/main" val="1389108725"/>
                    </a:ext>
                  </a:extLst>
                </a:gridCol>
                <a:gridCol w="1216325">
                  <a:extLst>
                    <a:ext uri="{9D8B030D-6E8A-4147-A177-3AD203B41FA5}">
                      <a16:colId xmlns:a16="http://schemas.microsoft.com/office/drawing/2014/main" val="261554646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3750459430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2899166818"/>
                    </a:ext>
                  </a:extLst>
                </a:gridCol>
                <a:gridCol w="1259457">
                  <a:extLst>
                    <a:ext uri="{9D8B030D-6E8A-4147-A177-3AD203B41FA5}">
                      <a16:colId xmlns:a16="http://schemas.microsoft.com/office/drawing/2014/main" val="1021297737"/>
                    </a:ext>
                  </a:extLst>
                </a:gridCol>
                <a:gridCol w="1302589">
                  <a:extLst>
                    <a:ext uri="{9D8B030D-6E8A-4147-A177-3AD203B41FA5}">
                      <a16:colId xmlns:a16="http://schemas.microsoft.com/office/drawing/2014/main" val="3876730998"/>
                    </a:ext>
                  </a:extLst>
                </a:gridCol>
                <a:gridCol w="1354347">
                  <a:extLst>
                    <a:ext uri="{9D8B030D-6E8A-4147-A177-3AD203B41FA5}">
                      <a16:colId xmlns:a16="http://schemas.microsoft.com/office/drawing/2014/main" val="446982155"/>
                    </a:ext>
                  </a:extLst>
                </a:gridCol>
                <a:gridCol w="1349074">
                  <a:extLst>
                    <a:ext uri="{9D8B030D-6E8A-4147-A177-3AD203B41FA5}">
                      <a16:colId xmlns:a16="http://schemas.microsoft.com/office/drawing/2014/main" val="2020873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q4'20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q1'21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q2'22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q3'22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q4'22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40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Autocred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Inbound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Renda Extra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16935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F373E04-4275-E0B6-2E90-6BD318A4920C}"/>
              </a:ext>
            </a:extLst>
          </p:cNvPr>
          <p:cNvSpPr txBox="1"/>
          <p:nvPr/>
        </p:nvSpPr>
        <p:spPr>
          <a:xfrm>
            <a:off x="1502673" y="5457207"/>
            <a:ext cx="273289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direct investments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43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58FAD3-F827-E344-4823-71E12E700A35}"/>
              </a:ext>
            </a:extLst>
          </p:cNvPr>
          <p:cNvSpPr txBox="1"/>
          <p:nvPr/>
        </p:nvSpPr>
        <p:spPr>
          <a:xfrm>
            <a:off x="101600" y="166255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Investment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11CA9887-A7DB-E1A4-51E5-F4E113BF26BA}"/>
              </a:ext>
            </a:extLst>
          </p:cNvPr>
          <p:cNvGraphicFramePr/>
          <p:nvPr/>
        </p:nvGraphicFramePr>
        <p:xfrm>
          <a:off x="919193" y="966159"/>
          <a:ext cx="10855864" cy="212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B7F7D156-8B4F-210D-8D88-69121351D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59600"/>
              </p:ext>
            </p:extLst>
          </p:nvPr>
        </p:nvGraphicFramePr>
        <p:xfrm>
          <a:off x="181155" y="3268917"/>
          <a:ext cx="114937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41">
                  <a:extLst>
                    <a:ext uri="{9D8B030D-6E8A-4147-A177-3AD203B41FA5}">
                      <a16:colId xmlns:a16="http://schemas.microsoft.com/office/drawing/2014/main" val="3173519151"/>
                    </a:ext>
                  </a:extLst>
                </a:gridCol>
                <a:gridCol w="1061049">
                  <a:extLst>
                    <a:ext uri="{9D8B030D-6E8A-4147-A177-3AD203B41FA5}">
                      <a16:colId xmlns:a16="http://schemas.microsoft.com/office/drawing/2014/main" val="1389108725"/>
                    </a:ext>
                  </a:extLst>
                </a:gridCol>
                <a:gridCol w="1216325">
                  <a:extLst>
                    <a:ext uri="{9D8B030D-6E8A-4147-A177-3AD203B41FA5}">
                      <a16:colId xmlns:a16="http://schemas.microsoft.com/office/drawing/2014/main" val="261554646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3750459430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2899166818"/>
                    </a:ext>
                  </a:extLst>
                </a:gridCol>
                <a:gridCol w="1259457">
                  <a:extLst>
                    <a:ext uri="{9D8B030D-6E8A-4147-A177-3AD203B41FA5}">
                      <a16:colId xmlns:a16="http://schemas.microsoft.com/office/drawing/2014/main" val="1021297737"/>
                    </a:ext>
                  </a:extLst>
                </a:gridCol>
                <a:gridCol w="1302589">
                  <a:extLst>
                    <a:ext uri="{9D8B030D-6E8A-4147-A177-3AD203B41FA5}">
                      <a16:colId xmlns:a16="http://schemas.microsoft.com/office/drawing/2014/main" val="3876730998"/>
                    </a:ext>
                  </a:extLst>
                </a:gridCol>
                <a:gridCol w="1354347">
                  <a:extLst>
                    <a:ext uri="{9D8B030D-6E8A-4147-A177-3AD203B41FA5}">
                      <a16:colId xmlns:a16="http://schemas.microsoft.com/office/drawing/2014/main" val="446982155"/>
                    </a:ext>
                  </a:extLst>
                </a:gridCol>
                <a:gridCol w="1349074">
                  <a:extLst>
                    <a:ext uri="{9D8B030D-6E8A-4147-A177-3AD203B41FA5}">
                      <a16:colId xmlns:a16="http://schemas.microsoft.com/office/drawing/2014/main" val="2020873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 Channel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q4'20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q1'21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q2'22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q3'22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q4'22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40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Youtube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1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58FAD3-F827-E344-4823-71E12E700A35}"/>
              </a:ext>
            </a:extLst>
          </p:cNvPr>
          <p:cNvSpPr txBox="1"/>
          <p:nvPr/>
        </p:nvSpPr>
        <p:spPr>
          <a:xfrm>
            <a:off x="101600" y="166255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autocred</a:t>
            </a:r>
            <a:endParaRPr lang="pt-BR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11CA9887-A7DB-E1A4-51E5-F4E113BF2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770687"/>
              </p:ext>
            </p:extLst>
          </p:nvPr>
        </p:nvGraphicFramePr>
        <p:xfrm>
          <a:off x="919193" y="966159"/>
          <a:ext cx="10855864" cy="212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B7F7D156-8B4F-210D-8D88-69121351D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63257"/>
              </p:ext>
            </p:extLst>
          </p:nvPr>
        </p:nvGraphicFramePr>
        <p:xfrm>
          <a:off x="181155" y="3268917"/>
          <a:ext cx="114937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336">
                  <a:extLst>
                    <a:ext uri="{9D8B030D-6E8A-4147-A177-3AD203B41FA5}">
                      <a16:colId xmlns:a16="http://schemas.microsoft.com/office/drawing/2014/main" val="3173519151"/>
                    </a:ext>
                  </a:extLst>
                </a:gridCol>
                <a:gridCol w="1095554">
                  <a:extLst>
                    <a:ext uri="{9D8B030D-6E8A-4147-A177-3AD203B41FA5}">
                      <a16:colId xmlns:a16="http://schemas.microsoft.com/office/drawing/2014/main" val="1389108725"/>
                    </a:ext>
                  </a:extLst>
                </a:gridCol>
                <a:gridCol w="1216325">
                  <a:extLst>
                    <a:ext uri="{9D8B030D-6E8A-4147-A177-3AD203B41FA5}">
                      <a16:colId xmlns:a16="http://schemas.microsoft.com/office/drawing/2014/main" val="261554646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3750459430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2899166818"/>
                    </a:ext>
                  </a:extLst>
                </a:gridCol>
                <a:gridCol w="1259457">
                  <a:extLst>
                    <a:ext uri="{9D8B030D-6E8A-4147-A177-3AD203B41FA5}">
                      <a16:colId xmlns:a16="http://schemas.microsoft.com/office/drawing/2014/main" val="1021297737"/>
                    </a:ext>
                  </a:extLst>
                </a:gridCol>
                <a:gridCol w="1302589">
                  <a:extLst>
                    <a:ext uri="{9D8B030D-6E8A-4147-A177-3AD203B41FA5}">
                      <a16:colId xmlns:a16="http://schemas.microsoft.com/office/drawing/2014/main" val="3876730998"/>
                    </a:ext>
                  </a:extLst>
                </a:gridCol>
                <a:gridCol w="1354347">
                  <a:extLst>
                    <a:ext uri="{9D8B030D-6E8A-4147-A177-3AD203B41FA5}">
                      <a16:colId xmlns:a16="http://schemas.microsoft.com/office/drawing/2014/main" val="446982155"/>
                    </a:ext>
                  </a:extLst>
                </a:gridCol>
                <a:gridCol w="1349074">
                  <a:extLst>
                    <a:ext uri="{9D8B030D-6E8A-4147-A177-3AD203B41FA5}">
                      <a16:colId xmlns:a16="http://schemas.microsoft.com/office/drawing/2014/main" val="2020873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 Channel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q4'20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q1'21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q2'22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q3'22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q4'22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40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Youtube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1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88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58FAD3-F827-E344-4823-71E12E700A35}"/>
              </a:ext>
            </a:extLst>
          </p:cNvPr>
          <p:cNvSpPr txBox="1"/>
          <p:nvPr/>
        </p:nvSpPr>
        <p:spPr>
          <a:xfrm>
            <a:off x="101600" y="166255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Inbound</a:t>
            </a:r>
            <a:endParaRPr lang="pt-BR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11CA9887-A7DB-E1A4-51E5-F4E113BF26BA}"/>
              </a:ext>
            </a:extLst>
          </p:cNvPr>
          <p:cNvGraphicFramePr/>
          <p:nvPr/>
        </p:nvGraphicFramePr>
        <p:xfrm>
          <a:off x="919193" y="966159"/>
          <a:ext cx="10855864" cy="212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B7F7D156-8B4F-210D-8D88-69121351D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65919"/>
              </p:ext>
            </p:extLst>
          </p:nvPr>
        </p:nvGraphicFramePr>
        <p:xfrm>
          <a:off x="181155" y="3268917"/>
          <a:ext cx="114937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336">
                  <a:extLst>
                    <a:ext uri="{9D8B030D-6E8A-4147-A177-3AD203B41FA5}">
                      <a16:colId xmlns:a16="http://schemas.microsoft.com/office/drawing/2014/main" val="3173519151"/>
                    </a:ext>
                  </a:extLst>
                </a:gridCol>
                <a:gridCol w="1095554">
                  <a:extLst>
                    <a:ext uri="{9D8B030D-6E8A-4147-A177-3AD203B41FA5}">
                      <a16:colId xmlns:a16="http://schemas.microsoft.com/office/drawing/2014/main" val="1389108725"/>
                    </a:ext>
                  </a:extLst>
                </a:gridCol>
                <a:gridCol w="1216325">
                  <a:extLst>
                    <a:ext uri="{9D8B030D-6E8A-4147-A177-3AD203B41FA5}">
                      <a16:colId xmlns:a16="http://schemas.microsoft.com/office/drawing/2014/main" val="261554646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3750459430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2899166818"/>
                    </a:ext>
                  </a:extLst>
                </a:gridCol>
                <a:gridCol w="1259457">
                  <a:extLst>
                    <a:ext uri="{9D8B030D-6E8A-4147-A177-3AD203B41FA5}">
                      <a16:colId xmlns:a16="http://schemas.microsoft.com/office/drawing/2014/main" val="1021297737"/>
                    </a:ext>
                  </a:extLst>
                </a:gridCol>
                <a:gridCol w="1302589">
                  <a:extLst>
                    <a:ext uri="{9D8B030D-6E8A-4147-A177-3AD203B41FA5}">
                      <a16:colId xmlns:a16="http://schemas.microsoft.com/office/drawing/2014/main" val="3876730998"/>
                    </a:ext>
                  </a:extLst>
                </a:gridCol>
                <a:gridCol w="1354347">
                  <a:extLst>
                    <a:ext uri="{9D8B030D-6E8A-4147-A177-3AD203B41FA5}">
                      <a16:colId xmlns:a16="http://schemas.microsoft.com/office/drawing/2014/main" val="446982155"/>
                    </a:ext>
                  </a:extLst>
                </a:gridCol>
                <a:gridCol w="1349074">
                  <a:extLst>
                    <a:ext uri="{9D8B030D-6E8A-4147-A177-3AD203B41FA5}">
                      <a16:colId xmlns:a16="http://schemas.microsoft.com/office/drawing/2014/main" val="2020873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 Channel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q4'20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q1'21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q2'22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q3'22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q4'22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40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Youtube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1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08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58FAD3-F827-E344-4823-71E12E700A35}"/>
              </a:ext>
            </a:extLst>
          </p:cNvPr>
          <p:cNvSpPr txBox="1"/>
          <p:nvPr/>
        </p:nvSpPr>
        <p:spPr>
          <a:xfrm>
            <a:off x="101600" y="166255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Polo</a:t>
            </a:r>
            <a:endParaRPr lang="pt-BR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11CA9887-A7DB-E1A4-51E5-F4E113BF26BA}"/>
              </a:ext>
            </a:extLst>
          </p:cNvPr>
          <p:cNvGraphicFramePr/>
          <p:nvPr/>
        </p:nvGraphicFramePr>
        <p:xfrm>
          <a:off x="919193" y="966159"/>
          <a:ext cx="10855864" cy="212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B7F7D156-8B4F-210D-8D88-69121351D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75594"/>
              </p:ext>
            </p:extLst>
          </p:nvPr>
        </p:nvGraphicFramePr>
        <p:xfrm>
          <a:off x="181155" y="3268917"/>
          <a:ext cx="114937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336">
                  <a:extLst>
                    <a:ext uri="{9D8B030D-6E8A-4147-A177-3AD203B41FA5}">
                      <a16:colId xmlns:a16="http://schemas.microsoft.com/office/drawing/2014/main" val="3173519151"/>
                    </a:ext>
                  </a:extLst>
                </a:gridCol>
                <a:gridCol w="1095554">
                  <a:extLst>
                    <a:ext uri="{9D8B030D-6E8A-4147-A177-3AD203B41FA5}">
                      <a16:colId xmlns:a16="http://schemas.microsoft.com/office/drawing/2014/main" val="1389108725"/>
                    </a:ext>
                  </a:extLst>
                </a:gridCol>
                <a:gridCol w="1216325">
                  <a:extLst>
                    <a:ext uri="{9D8B030D-6E8A-4147-A177-3AD203B41FA5}">
                      <a16:colId xmlns:a16="http://schemas.microsoft.com/office/drawing/2014/main" val="261554646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3750459430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2899166818"/>
                    </a:ext>
                  </a:extLst>
                </a:gridCol>
                <a:gridCol w="1259457">
                  <a:extLst>
                    <a:ext uri="{9D8B030D-6E8A-4147-A177-3AD203B41FA5}">
                      <a16:colId xmlns:a16="http://schemas.microsoft.com/office/drawing/2014/main" val="1021297737"/>
                    </a:ext>
                  </a:extLst>
                </a:gridCol>
                <a:gridCol w="1302589">
                  <a:extLst>
                    <a:ext uri="{9D8B030D-6E8A-4147-A177-3AD203B41FA5}">
                      <a16:colId xmlns:a16="http://schemas.microsoft.com/office/drawing/2014/main" val="3876730998"/>
                    </a:ext>
                  </a:extLst>
                </a:gridCol>
                <a:gridCol w="1354347">
                  <a:extLst>
                    <a:ext uri="{9D8B030D-6E8A-4147-A177-3AD203B41FA5}">
                      <a16:colId xmlns:a16="http://schemas.microsoft.com/office/drawing/2014/main" val="446982155"/>
                    </a:ext>
                  </a:extLst>
                </a:gridCol>
                <a:gridCol w="1349074">
                  <a:extLst>
                    <a:ext uri="{9D8B030D-6E8A-4147-A177-3AD203B41FA5}">
                      <a16:colId xmlns:a16="http://schemas.microsoft.com/office/drawing/2014/main" val="2020873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 Channel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q4'20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q1'21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q2'22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q3'22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q4'22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40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Youtube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1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54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58FAD3-F827-E344-4823-71E12E700A35}"/>
              </a:ext>
            </a:extLst>
          </p:cNvPr>
          <p:cNvSpPr txBox="1"/>
          <p:nvPr/>
        </p:nvSpPr>
        <p:spPr>
          <a:xfrm>
            <a:off x="181155" y="183508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Renda Extra</a:t>
            </a:r>
            <a:endParaRPr lang="pt-BR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11CA9887-A7DB-E1A4-51E5-F4E113BF26BA}"/>
              </a:ext>
            </a:extLst>
          </p:cNvPr>
          <p:cNvGraphicFramePr/>
          <p:nvPr/>
        </p:nvGraphicFramePr>
        <p:xfrm>
          <a:off x="919193" y="966159"/>
          <a:ext cx="10855864" cy="212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B7F7D156-8B4F-210D-8D88-69121351D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00587"/>
              </p:ext>
            </p:extLst>
          </p:nvPr>
        </p:nvGraphicFramePr>
        <p:xfrm>
          <a:off x="181155" y="3268917"/>
          <a:ext cx="114937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336">
                  <a:extLst>
                    <a:ext uri="{9D8B030D-6E8A-4147-A177-3AD203B41FA5}">
                      <a16:colId xmlns:a16="http://schemas.microsoft.com/office/drawing/2014/main" val="3173519151"/>
                    </a:ext>
                  </a:extLst>
                </a:gridCol>
                <a:gridCol w="1095554">
                  <a:extLst>
                    <a:ext uri="{9D8B030D-6E8A-4147-A177-3AD203B41FA5}">
                      <a16:colId xmlns:a16="http://schemas.microsoft.com/office/drawing/2014/main" val="1389108725"/>
                    </a:ext>
                  </a:extLst>
                </a:gridCol>
                <a:gridCol w="1216325">
                  <a:extLst>
                    <a:ext uri="{9D8B030D-6E8A-4147-A177-3AD203B41FA5}">
                      <a16:colId xmlns:a16="http://schemas.microsoft.com/office/drawing/2014/main" val="261554646"/>
                    </a:ext>
                  </a:extLst>
                </a:gridCol>
                <a:gridCol w="1380226">
                  <a:extLst>
                    <a:ext uri="{9D8B030D-6E8A-4147-A177-3AD203B41FA5}">
                      <a16:colId xmlns:a16="http://schemas.microsoft.com/office/drawing/2014/main" val="3750459430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2899166818"/>
                    </a:ext>
                  </a:extLst>
                </a:gridCol>
                <a:gridCol w="1259457">
                  <a:extLst>
                    <a:ext uri="{9D8B030D-6E8A-4147-A177-3AD203B41FA5}">
                      <a16:colId xmlns:a16="http://schemas.microsoft.com/office/drawing/2014/main" val="1021297737"/>
                    </a:ext>
                  </a:extLst>
                </a:gridCol>
                <a:gridCol w="1302589">
                  <a:extLst>
                    <a:ext uri="{9D8B030D-6E8A-4147-A177-3AD203B41FA5}">
                      <a16:colId xmlns:a16="http://schemas.microsoft.com/office/drawing/2014/main" val="3876730998"/>
                    </a:ext>
                  </a:extLst>
                </a:gridCol>
                <a:gridCol w="1354347">
                  <a:extLst>
                    <a:ext uri="{9D8B030D-6E8A-4147-A177-3AD203B41FA5}">
                      <a16:colId xmlns:a16="http://schemas.microsoft.com/office/drawing/2014/main" val="446982155"/>
                    </a:ext>
                  </a:extLst>
                </a:gridCol>
                <a:gridCol w="1349074">
                  <a:extLst>
                    <a:ext uri="{9D8B030D-6E8A-4147-A177-3AD203B41FA5}">
                      <a16:colId xmlns:a16="http://schemas.microsoft.com/office/drawing/2014/main" val="2020873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 Channel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q4'20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q1'21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q2'22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q3'22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q4'22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40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9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Youtube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1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508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114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Christiane Sposato</dc:creator>
  <cp:lastModifiedBy>Christiane Sposato</cp:lastModifiedBy>
  <cp:revision>1</cp:revision>
  <dcterms:created xsi:type="dcterms:W3CDTF">2022-08-05T18:05:43Z</dcterms:created>
  <dcterms:modified xsi:type="dcterms:W3CDTF">2022-08-05T18:12:50Z</dcterms:modified>
</cp:coreProperties>
</file>