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82" r:id="rId5"/>
    <p:sldId id="385" r:id="rId6"/>
    <p:sldId id="402" r:id="rId7"/>
    <p:sldId id="403" r:id="rId8"/>
    <p:sldId id="395" r:id="rId9"/>
    <p:sldId id="389" r:id="rId10"/>
    <p:sldId id="397" r:id="rId11"/>
    <p:sldId id="398" r:id="rId12"/>
    <p:sldId id="404" r:id="rId13"/>
    <p:sldId id="405" r:id="rId14"/>
    <p:sldId id="401" r:id="rId15"/>
    <p:sldId id="399" r:id="rId16"/>
    <p:sldId id="388" r:id="rId17"/>
    <p:sldId id="391" r:id="rId18"/>
    <p:sldId id="394" r:id="rId19"/>
    <p:sldId id="400" r:id="rId20"/>
  </p:sldIdLst>
  <p:sldSz cx="12069763" cy="6858000"/>
  <p:notesSz cx="6805613" cy="9939338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52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2163" userDrawn="1">
          <p15:clr>
            <a:srgbClr val="A4A3A4"/>
          </p15:clr>
        </p15:guide>
        <p15:guide id="15" pos="3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FFFFFF"/>
    <a:srgbClr val="333333"/>
    <a:srgbClr val="E6304B"/>
    <a:srgbClr val="E7E7E7"/>
    <a:srgbClr val="C0C0C0"/>
    <a:srgbClr val="989898"/>
    <a:srgbClr val="717171"/>
    <a:srgbClr val="C8D4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38" autoAdjust="0"/>
    <p:restoredTop sz="93922" autoAdjust="0"/>
  </p:normalViewPr>
  <p:slideViewPr>
    <p:cSldViewPr snapToGrid="0" showGuides="1">
      <p:cViewPr varScale="1">
        <p:scale>
          <a:sx n="64" d="100"/>
          <a:sy n="64" d="100"/>
        </p:scale>
        <p:origin x="1254" y="78"/>
      </p:cViewPr>
      <p:guideLst>
        <p:guide orient="horz" pos="4152"/>
        <p:guide orient="horz" pos="4020"/>
        <p:guide orient="horz" pos="2163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8C9-45FC-8DCC-C932A1F1BE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8C9-45FC-8DCC-C932A1F1BE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8C9-45FC-8DCC-C932A1F1BE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8C9-45FC-8DCC-C932A1F1BE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8C9-45FC-8DCC-C932A1F1BE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8C9-45FC-8DCC-C932A1F1BE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8C9-45FC-8DCC-C932A1F1BE09}"/>
              </c:ext>
            </c:extLst>
          </c:dPt>
          <c:dPt>
            <c:idx val="7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8C9-45FC-8DCC-C932A1F1BE09}"/>
              </c:ext>
            </c:extLst>
          </c:dPt>
          <c:dPt>
            <c:idx val="8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D8C9-45FC-8DCC-C932A1F1BE09}"/>
              </c:ext>
            </c:extLst>
          </c:dPt>
          <c:dPt>
            <c:idx val="9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D8C9-45FC-8DCC-C932A1F1BE09}"/>
              </c:ext>
            </c:extLst>
          </c:dPt>
          <c:dPt>
            <c:idx val="1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D8C9-45FC-8DCC-C932A1F1BE09}"/>
              </c:ext>
            </c:extLst>
          </c:dPt>
          <c:cat>
            <c:strRef>
              <c:f>Sheet1!$A$2:$A$12</c:f>
              <c:strCache>
                <c:ptCount val="11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1.2</c:v>
                </c:pt>
                <c:pt idx="1">
                  <c:v>1.2</c:v>
                </c:pt>
                <c:pt idx="2">
                  <c:v>1.2</c:v>
                </c:pt>
                <c:pt idx="3">
                  <c:v>1.2</c:v>
                </c:pt>
                <c:pt idx="4">
                  <c:v>1.2</c:v>
                </c:pt>
                <c:pt idx="5">
                  <c:v>1.2</c:v>
                </c:pt>
                <c:pt idx="6">
                  <c:v>1.2</c:v>
                </c:pt>
                <c:pt idx="7">
                  <c:v>1.2</c:v>
                </c:pt>
                <c:pt idx="8">
                  <c:v>1.2</c:v>
                </c:pt>
                <c:pt idx="9">
                  <c:v>1.2</c:v>
                </c:pt>
                <c:pt idx="10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8C9-45FC-8DCC-C932A1F1BE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8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29/01/2021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C5EB001-7960-4E9E-B26A-98EE23AD2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7031CE-9115-41A9-B3AF-24FFE9F40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1EF86-FAC6-41D7-BF15-CA18ACF85D82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986D87-0CE3-479A-9303-5C08D00906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7200DB-047C-4C82-A134-00E0DD068D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D92138-F89E-4B99-BD1D-FFF52B8D9B7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1511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81511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2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7233E3-FA53-4445-87C0-801ED0D69F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CFC372-42B6-40A9-97F9-1FCAA77AC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D182B-A27F-40E6-B34E-C724B40094E5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53DCC2-C3F3-4AEE-85EF-F1F4C7550D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184DDD-7B7A-4F38-AF9F-BF27DD47BB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0703-2B26-42BF-AE3E-E6EE9205F8C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0668A5-08B2-4E75-9944-BBC50E8D7C21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 userDrawn="1">
          <p15:clr>
            <a:srgbClr val="F26B43"/>
          </p15:clr>
        </p15:guide>
        <p15:guide id="28" orient="horz" pos="920" userDrawn="1">
          <p15:clr>
            <a:srgbClr val="F26B43"/>
          </p15:clr>
        </p15:guide>
        <p15:guide id="29" orient="horz" pos="656" userDrawn="1">
          <p15:clr>
            <a:srgbClr val="F26B43"/>
          </p15:clr>
        </p15:guide>
        <p15:guide id="33" orient="horz" pos="4143" userDrawn="1">
          <p15:clr>
            <a:srgbClr val="F26B43"/>
          </p15:clr>
        </p15:guide>
        <p15:guide id="35" pos="483" userDrawn="1">
          <p15:clr>
            <a:srgbClr val="F26B43"/>
          </p15:clr>
        </p15:guide>
        <p15:guide id="36" pos="3802" userDrawn="1">
          <p15:clr>
            <a:srgbClr val="F26B43"/>
          </p15:clr>
        </p15:guide>
        <p15:guide id="37" pos="3744" userDrawn="1">
          <p15:clr>
            <a:srgbClr val="F26B43"/>
          </p15:clr>
        </p15:guide>
        <p15:guide id="38" pos="3861" userDrawn="1">
          <p15:clr>
            <a:srgbClr val="F26B43"/>
          </p15:clr>
        </p15:guide>
        <p15:guide id="39" orient="horz" pos="3768" userDrawn="1">
          <p15:clr>
            <a:srgbClr val="F26B43"/>
          </p15:clr>
        </p15:guide>
        <p15:guide id="40" orient="horz" pos="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D91-9C1D-4923-9C24-46D2ACF69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C6B2A-0BDA-4A3C-947A-EE199C645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743F19-92AD-4E24-B405-4C9A33AE78D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DFB8ED0-30B0-40FA-9960-74D2F3A7DA1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389278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37799C0-78F5-4FA6-93DA-327A2A591DC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BCEBEC-46BD-43F0-8A48-28DC0488A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4F0D18-5DFE-4C85-80EA-ACA99DF9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EAEAF-ABB4-49E1-BE38-F5A8E16D451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165E74-7963-4121-ADA1-5E7CFC6EB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2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F6645-E8F8-403B-B6B2-20A69A67BF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A402C-9044-426F-ACE3-D80633DD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C89968-C1CD-498E-A11C-94C9AE7B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format RGB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FC8D33-BD78-4DF3-87C1-3FE595F5236E}"/>
              </a:ext>
            </a:extLst>
          </p:cNvPr>
          <p:cNvSpPr/>
          <p:nvPr/>
        </p:nvSpPr>
        <p:spPr>
          <a:xfrm>
            <a:off x="756235" y="1582563"/>
            <a:ext cx="781720" cy="66868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0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32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96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93D0334-A51D-4E0E-A473-FA2A405A52E5}"/>
              </a:ext>
            </a:extLst>
          </p:cNvPr>
          <p:cNvSpPr/>
          <p:nvPr/>
        </p:nvSpPr>
        <p:spPr>
          <a:xfrm>
            <a:off x="1610992" y="1582563"/>
            <a:ext cx="781720" cy="66868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52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165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218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0156E9-D7B5-4114-AAA8-EF6CD191AB08}"/>
              </a:ext>
            </a:extLst>
          </p:cNvPr>
          <p:cNvSpPr/>
          <p:nvPr/>
        </p:nvSpPr>
        <p:spPr>
          <a:xfrm>
            <a:off x="3320504" y="1582563"/>
            <a:ext cx="781720" cy="66868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200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38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61BB52-FB3F-439C-9CB1-4E5D292DF506}"/>
              </a:ext>
            </a:extLst>
          </p:cNvPr>
          <p:cNvSpPr/>
          <p:nvPr/>
        </p:nvSpPr>
        <p:spPr>
          <a:xfrm>
            <a:off x="4175261" y="1582563"/>
            <a:ext cx="781720" cy="668680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37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37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38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F44FC4-B9F8-4444-8165-4E95280DB59F}"/>
              </a:ext>
            </a:extLst>
          </p:cNvPr>
          <p:cNvSpPr/>
          <p:nvPr/>
        </p:nvSpPr>
        <p:spPr>
          <a:xfrm>
            <a:off x="5030015" y="1582563"/>
            <a:ext cx="781720" cy="66868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161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193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233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E86A0D-901C-4E28-91C5-EAEDC3BC1660}"/>
              </a:ext>
            </a:extLst>
          </p:cNvPr>
          <p:cNvSpPr/>
          <p:nvPr/>
        </p:nvSpPr>
        <p:spPr>
          <a:xfrm>
            <a:off x="756235" y="2322423"/>
            <a:ext cx="781720" cy="66868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2ECF74D-BD05-4D08-A454-706C51553639}"/>
              </a:ext>
            </a:extLst>
          </p:cNvPr>
          <p:cNvSpPr/>
          <p:nvPr/>
        </p:nvSpPr>
        <p:spPr>
          <a:xfrm>
            <a:off x="1610992" y="2334828"/>
            <a:ext cx="781720" cy="668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765C9E-F05B-48C2-B280-DC38C3985775}"/>
              </a:ext>
            </a:extLst>
          </p:cNvPr>
          <p:cNvSpPr/>
          <p:nvPr/>
        </p:nvSpPr>
        <p:spPr>
          <a:xfrm>
            <a:off x="2465747" y="2334828"/>
            <a:ext cx="781720" cy="6686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57F0212-2EB1-4C1D-8811-85A311D56B9C}"/>
              </a:ext>
            </a:extLst>
          </p:cNvPr>
          <p:cNvSpPr/>
          <p:nvPr/>
        </p:nvSpPr>
        <p:spPr>
          <a:xfrm>
            <a:off x="3320504" y="2334828"/>
            <a:ext cx="781720" cy="6686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AF79F8-9E3D-4281-A497-6767934B64FD}"/>
              </a:ext>
            </a:extLst>
          </p:cNvPr>
          <p:cNvSpPr/>
          <p:nvPr/>
        </p:nvSpPr>
        <p:spPr>
          <a:xfrm>
            <a:off x="4175261" y="2334828"/>
            <a:ext cx="781720" cy="66868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4FCCE5-0651-4AD9-B5B7-07C055BDD01A}"/>
              </a:ext>
            </a:extLst>
          </p:cNvPr>
          <p:cNvSpPr/>
          <p:nvPr/>
        </p:nvSpPr>
        <p:spPr>
          <a:xfrm>
            <a:off x="5030015" y="2334828"/>
            <a:ext cx="781720" cy="668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E15279-5D97-4C35-BD84-3D4B8A564C31}"/>
              </a:ext>
            </a:extLst>
          </p:cNvPr>
          <p:cNvSpPr/>
          <p:nvPr/>
        </p:nvSpPr>
        <p:spPr>
          <a:xfrm>
            <a:off x="756235" y="3079133"/>
            <a:ext cx="781720" cy="6686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A2490C9-90EF-422B-A798-406B9181D61D}"/>
              </a:ext>
            </a:extLst>
          </p:cNvPr>
          <p:cNvSpPr/>
          <p:nvPr/>
        </p:nvSpPr>
        <p:spPr>
          <a:xfrm>
            <a:off x="1610992" y="3079133"/>
            <a:ext cx="781720" cy="668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E43245-2FA3-4CCE-B63C-CB07D97D5AF1}"/>
              </a:ext>
            </a:extLst>
          </p:cNvPr>
          <p:cNvSpPr/>
          <p:nvPr/>
        </p:nvSpPr>
        <p:spPr>
          <a:xfrm>
            <a:off x="2465747" y="3079133"/>
            <a:ext cx="781720" cy="6686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BCB7F8-11AC-4560-A7BA-064CC2555972}"/>
              </a:ext>
            </a:extLst>
          </p:cNvPr>
          <p:cNvSpPr/>
          <p:nvPr/>
        </p:nvSpPr>
        <p:spPr>
          <a:xfrm>
            <a:off x="3320504" y="3079133"/>
            <a:ext cx="781720" cy="6686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4E47EA2-A021-4484-83C5-D279332D2F5E}"/>
              </a:ext>
            </a:extLst>
          </p:cNvPr>
          <p:cNvSpPr/>
          <p:nvPr/>
        </p:nvSpPr>
        <p:spPr>
          <a:xfrm>
            <a:off x="4175261" y="3079133"/>
            <a:ext cx="781720" cy="668680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A850F0-4AD4-4C4B-9716-8F77B8956942}"/>
              </a:ext>
            </a:extLst>
          </p:cNvPr>
          <p:cNvSpPr/>
          <p:nvPr/>
        </p:nvSpPr>
        <p:spPr>
          <a:xfrm>
            <a:off x="5030015" y="3079133"/>
            <a:ext cx="781720" cy="668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09F9A0B-0161-4C8A-B1D7-EE5FC5DA28A5}"/>
              </a:ext>
            </a:extLst>
          </p:cNvPr>
          <p:cNvSpPr/>
          <p:nvPr/>
        </p:nvSpPr>
        <p:spPr>
          <a:xfrm>
            <a:off x="5901655" y="1582563"/>
            <a:ext cx="781720" cy="66868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79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130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189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8193A25-49A6-4CFD-A2B3-3CB0AA0FC2D9}"/>
              </a:ext>
            </a:extLst>
          </p:cNvPr>
          <p:cNvSpPr/>
          <p:nvPr/>
        </p:nvSpPr>
        <p:spPr>
          <a:xfrm>
            <a:off x="5901655" y="2334828"/>
            <a:ext cx="781720" cy="668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D3A6162-21AE-4813-96B3-20447EE1DBC1}"/>
              </a:ext>
            </a:extLst>
          </p:cNvPr>
          <p:cNvSpPr/>
          <p:nvPr/>
        </p:nvSpPr>
        <p:spPr>
          <a:xfrm>
            <a:off x="5901655" y="3079133"/>
            <a:ext cx="781720" cy="668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+mj-lt"/>
            </a:endParaRPr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10CC2634-57B9-4AF3-9192-48FEE6B221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948546"/>
              </p:ext>
            </p:extLst>
          </p:nvPr>
        </p:nvGraphicFramePr>
        <p:xfrm>
          <a:off x="6692774" y="1733453"/>
          <a:ext cx="5062190" cy="4028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F67B1BE7-6EAA-4902-A884-7F9876BF7C5E}"/>
              </a:ext>
            </a:extLst>
          </p:cNvPr>
          <p:cNvSpPr txBox="1"/>
          <p:nvPr/>
        </p:nvSpPr>
        <p:spPr>
          <a:xfrm>
            <a:off x="8143285" y="1214617"/>
            <a:ext cx="2161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Chart Color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7D10EE40-9FE9-4CB2-8910-377C218210D9}"/>
              </a:ext>
            </a:extLst>
          </p:cNvPr>
          <p:cNvSpPr/>
          <p:nvPr/>
        </p:nvSpPr>
        <p:spPr>
          <a:xfrm rot="5400000">
            <a:off x="2904507" y="1672456"/>
            <a:ext cx="752265" cy="5062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D02D01-C5EB-479E-8B5F-EC9EDFD822C1}"/>
              </a:ext>
            </a:extLst>
          </p:cNvPr>
          <p:cNvSpPr txBox="1"/>
          <p:nvPr/>
        </p:nvSpPr>
        <p:spPr>
          <a:xfrm>
            <a:off x="1702102" y="4565145"/>
            <a:ext cx="3612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j-lt"/>
              </a:rPr>
              <a:t>Template RGB color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803AE4C-53D9-4728-B923-5470189038B0}"/>
              </a:ext>
            </a:extLst>
          </p:cNvPr>
          <p:cNvSpPr/>
          <p:nvPr/>
        </p:nvSpPr>
        <p:spPr>
          <a:xfrm>
            <a:off x="2465747" y="1582563"/>
            <a:ext cx="781720" cy="66868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133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133</a:t>
            </a:r>
          </a:p>
          <a:p>
            <a:pPr algn="ctr"/>
            <a:r>
              <a:rPr lang="en-US" sz="1200" b="1" kern="0" dirty="0">
                <a:solidFill>
                  <a:prstClr val="white"/>
                </a:solidFill>
                <a:latin typeface="+mj-lt"/>
              </a:rPr>
              <a:t>133</a:t>
            </a:r>
          </a:p>
        </p:txBody>
      </p:sp>
    </p:spTree>
    <p:extLst>
      <p:ext uri="{BB962C8B-B14F-4D97-AF65-F5344CB8AC3E}">
        <p14:creationId xmlns:p14="http://schemas.microsoft.com/office/powerpoint/2010/main" val="44985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AF88BFE-88E8-4357-A302-B94422F8C4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69BF2-FAC5-4AD2-840F-1D54BA242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C89968-C1CD-498E-A11C-94C9AE7B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Color</a:t>
            </a:r>
            <a:r>
              <a:rPr lang="en-IN" dirty="0"/>
              <a:t> Editable Icon’s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4B1158E-E670-4E0A-959A-B727D4E7F82C}"/>
              </a:ext>
            </a:extLst>
          </p:cNvPr>
          <p:cNvGrpSpPr/>
          <p:nvPr/>
        </p:nvGrpSpPr>
        <p:grpSpPr>
          <a:xfrm>
            <a:off x="795142" y="1267651"/>
            <a:ext cx="10953946" cy="4331044"/>
            <a:chOff x="269364" y="1092559"/>
            <a:chExt cx="11562538" cy="4254914"/>
          </a:xfrm>
          <a:solidFill>
            <a:schemeClr val="accent1"/>
          </a:solidFill>
        </p:grpSpPr>
        <p:sp>
          <p:nvSpPr>
            <p:cNvPr id="51" name="Freeform 105">
              <a:extLst>
                <a:ext uri="{FF2B5EF4-FFF2-40B4-BE49-F238E27FC236}">
                  <a16:creationId xmlns:a16="http://schemas.microsoft.com/office/drawing/2014/main" id="{7948D7F8-225E-4770-865C-34821D9D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507" y="1901730"/>
              <a:ext cx="266703" cy="309563"/>
            </a:xfrm>
            <a:custGeom>
              <a:avLst/>
              <a:gdLst>
                <a:gd name="T0" fmla="*/ 0 w 168"/>
                <a:gd name="T1" fmla="*/ 97 h 195"/>
                <a:gd name="T2" fmla="*/ 0 w 168"/>
                <a:gd name="T3" fmla="*/ 0 h 195"/>
                <a:gd name="T4" fmla="*/ 84 w 168"/>
                <a:gd name="T5" fmla="*/ 49 h 195"/>
                <a:gd name="T6" fmla="*/ 168 w 168"/>
                <a:gd name="T7" fmla="*/ 97 h 195"/>
                <a:gd name="T8" fmla="*/ 84 w 168"/>
                <a:gd name="T9" fmla="*/ 146 h 195"/>
                <a:gd name="T10" fmla="*/ 0 w 168"/>
                <a:gd name="T11" fmla="*/ 195 h 195"/>
                <a:gd name="T12" fmla="*/ 0 w 168"/>
                <a:gd name="T13" fmla="*/ 9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95">
                  <a:moveTo>
                    <a:pt x="0" y="97"/>
                  </a:moveTo>
                  <a:lnTo>
                    <a:pt x="0" y="0"/>
                  </a:lnTo>
                  <a:lnTo>
                    <a:pt x="84" y="49"/>
                  </a:lnTo>
                  <a:lnTo>
                    <a:pt x="168" y="97"/>
                  </a:lnTo>
                  <a:lnTo>
                    <a:pt x="84" y="146"/>
                  </a:lnTo>
                  <a:lnTo>
                    <a:pt x="0" y="195"/>
                  </a:lnTo>
                  <a:lnTo>
                    <a:pt x="0" y="9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" name="Freeform 106">
              <a:extLst>
                <a:ext uri="{FF2B5EF4-FFF2-40B4-BE49-F238E27FC236}">
                  <a16:creationId xmlns:a16="http://schemas.microsoft.com/office/drawing/2014/main" id="{13A7D8E7-FB63-48F1-B79E-5F9AE8A30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983" y="1152170"/>
              <a:ext cx="458792" cy="307976"/>
            </a:xfrm>
            <a:custGeom>
              <a:avLst/>
              <a:gdLst>
                <a:gd name="T0" fmla="*/ 206 w 289"/>
                <a:gd name="T1" fmla="*/ 48 h 194"/>
                <a:gd name="T2" fmla="*/ 122 w 289"/>
                <a:gd name="T3" fmla="*/ 0 h 194"/>
                <a:gd name="T4" fmla="*/ 122 w 289"/>
                <a:gd name="T5" fmla="*/ 45 h 194"/>
                <a:gd name="T6" fmla="*/ 0 w 289"/>
                <a:gd name="T7" fmla="*/ 45 h 194"/>
                <a:gd name="T8" fmla="*/ 0 w 289"/>
                <a:gd name="T9" fmla="*/ 149 h 194"/>
                <a:gd name="T10" fmla="*/ 122 w 289"/>
                <a:gd name="T11" fmla="*/ 149 h 194"/>
                <a:gd name="T12" fmla="*/ 122 w 289"/>
                <a:gd name="T13" fmla="*/ 194 h 194"/>
                <a:gd name="T14" fmla="*/ 206 w 289"/>
                <a:gd name="T15" fmla="*/ 146 h 194"/>
                <a:gd name="T16" fmla="*/ 289 w 289"/>
                <a:gd name="T17" fmla="*/ 97 h 194"/>
                <a:gd name="T18" fmla="*/ 206 w 289"/>
                <a:gd name="T19" fmla="*/ 48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9" h="194">
                  <a:moveTo>
                    <a:pt x="206" y="48"/>
                  </a:moveTo>
                  <a:lnTo>
                    <a:pt x="122" y="0"/>
                  </a:lnTo>
                  <a:lnTo>
                    <a:pt x="122" y="45"/>
                  </a:lnTo>
                  <a:lnTo>
                    <a:pt x="0" y="45"/>
                  </a:lnTo>
                  <a:lnTo>
                    <a:pt x="0" y="149"/>
                  </a:lnTo>
                  <a:lnTo>
                    <a:pt x="122" y="149"/>
                  </a:lnTo>
                  <a:lnTo>
                    <a:pt x="122" y="194"/>
                  </a:lnTo>
                  <a:lnTo>
                    <a:pt x="206" y="146"/>
                  </a:lnTo>
                  <a:lnTo>
                    <a:pt x="289" y="97"/>
                  </a:lnTo>
                  <a:lnTo>
                    <a:pt x="206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" name="Freeform 107">
              <a:extLst>
                <a:ext uri="{FF2B5EF4-FFF2-40B4-BE49-F238E27FC236}">
                  <a16:creationId xmlns:a16="http://schemas.microsoft.com/office/drawing/2014/main" id="{0D96E603-F49A-4F60-8A23-1FAF4FBB8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664" y="2621798"/>
              <a:ext cx="334966" cy="309563"/>
            </a:xfrm>
            <a:custGeom>
              <a:avLst/>
              <a:gdLst>
                <a:gd name="T0" fmla="*/ 0 w 211"/>
                <a:gd name="T1" fmla="*/ 149 h 195"/>
                <a:gd name="T2" fmla="*/ 44 w 211"/>
                <a:gd name="T3" fmla="*/ 149 h 195"/>
                <a:gd name="T4" fmla="*/ 44 w 211"/>
                <a:gd name="T5" fmla="*/ 195 h 195"/>
                <a:gd name="T6" fmla="*/ 127 w 211"/>
                <a:gd name="T7" fmla="*/ 146 h 195"/>
                <a:gd name="T8" fmla="*/ 211 w 211"/>
                <a:gd name="T9" fmla="*/ 97 h 195"/>
                <a:gd name="T10" fmla="*/ 127 w 211"/>
                <a:gd name="T11" fmla="*/ 49 h 195"/>
                <a:gd name="T12" fmla="*/ 44 w 211"/>
                <a:gd name="T13" fmla="*/ 0 h 195"/>
                <a:gd name="T14" fmla="*/ 44 w 211"/>
                <a:gd name="T15" fmla="*/ 46 h 195"/>
                <a:gd name="T16" fmla="*/ 0 w 211"/>
                <a:gd name="T17" fmla="*/ 46 h 195"/>
                <a:gd name="T18" fmla="*/ 0 w 211"/>
                <a:gd name="T19" fmla="*/ 14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195">
                  <a:moveTo>
                    <a:pt x="0" y="149"/>
                  </a:moveTo>
                  <a:lnTo>
                    <a:pt x="44" y="149"/>
                  </a:lnTo>
                  <a:lnTo>
                    <a:pt x="44" y="195"/>
                  </a:lnTo>
                  <a:lnTo>
                    <a:pt x="127" y="146"/>
                  </a:lnTo>
                  <a:lnTo>
                    <a:pt x="211" y="97"/>
                  </a:lnTo>
                  <a:lnTo>
                    <a:pt x="127" y="49"/>
                  </a:lnTo>
                  <a:lnTo>
                    <a:pt x="44" y="0"/>
                  </a:lnTo>
                  <a:lnTo>
                    <a:pt x="44" y="46"/>
                  </a:lnTo>
                  <a:lnTo>
                    <a:pt x="0" y="46"/>
                  </a:lnTo>
                  <a:lnTo>
                    <a:pt x="0" y="1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E35A35-6A1F-47DE-8301-E3A4E39FA191}"/>
                </a:ext>
              </a:extLst>
            </p:cNvPr>
            <p:cNvGrpSpPr/>
            <p:nvPr/>
          </p:nvGrpSpPr>
          <p:grpSpPr>
            <a:xfrm>
              <a:off x="1854220" y="1895380"/>
              <a:ext cx="320678" cy="322263"/>
              <a:chOff x="2859117" y="1550990"/>
              <a:chExt cx="320678" cy="322263"/>
            </a:xfrm>
            <a:grpFill/>
          </p:grpSpPr>
          <p:sp>
            <p:nvSpPr>
              <p:cNvPr id="355" name="Freeform 108">
                <a:extLst>
                  <a:ext uri="{FF2B5EF4-FFF2-40B4-BE49-F238E27FC236}">
                    <a16:creationId xmlns:a16="http://schemas.microsoft.com/office/drawing/2014/main" id="{77DCA724-1EEF-4A6F-88C3-AFAB18059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117" y="1550990"/>
                <a:ext cx="320678" cy="219075"/>
              </a:xfrm>
              <a:custGeom>
                <a:avLst/>
                <a:gdLst>
                  <a:gd name="T0" fmla="*/ 101 w 202"/>
                  <a:gd name="T1" fmla="*/ 138 h 138"/>
                  <a:gd name="T2" fmla="*/ 0 w 202"/>
                  <a:gd name="T3" fmla="*/ 138 h 138"/>
                  <a:gd name="T4" fmla="*/ 51 w 202"/>
                  <a:gd name="T5" fmla="*/ 69 h 138"/>
                  <a:gd name="T6" fmla="*/ 101 w 202"/>
                  <a:gd name="T7" fmla="*/ 0 h 138"/>
                  <a:gd name="T8" fmla="*/ 151 w 202"/>
                  <a:gd name="T9" fmla="*/ 69 h 138"/>
                  <a:gd name="T10" fmla="*/ 202 w 202"/>
                  <a:gd name="T11" fmla="*/ 138 h 138"/>
                  <a:gd name="T12" fmla="*/ 101 w 202"/>
                  <a:gd name="T13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138">
                    <a:moveTo>
                      <a:pt x="101" y="138"/>
                    </a:moveTo>
                    <a:lnTo>
                      <a:pt x="0" y="138"/>
                    </a:lnTo>
                    <a:lnTo>
                      <a:pt x="51" y="69"/>
                    </a:lnTo>
                    <a:lnTo>
                      <a:pt x="101" y="0"/>
                    </a:lnTo>
                    <a:lnTo>
                      <a:pt x="151" y="69"/>
                    </a:lnTo>
                    <a:lnTo>
                      <a:pt x="202" y="138"/>
                    </a:lnTo>
                    <a:lnTo>
                      <a:pt x="101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109">
                <a:extLst>
                  <a:ext uri="{FF2B5EF4-FFF2-40B4-BE49-F238E27FC236}">
                    <a16:creationId xmlns:a16="http://schemas.microsoft.com/office/drawing/2014/main" id="{B748E13C-0F88-4392-84E0-4B5B58A92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9117" y="1793878"/>
                <a:ext cx="320678" cy="793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55" name="Freeform 110">
              <a:extLst>
                <a:ext uri="{FF2B5EF4-FFF2-40B4-BE49-F238E27FC236}">
                  <a16:creationId xmlns:a16="http://schemas.microsoft.com/office/drawing/2014/main" id="{9C4AC98C-6384-47A7-B561-44D8590871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7546" y="1119547"/>
              <a:ext cx="342904" cy="306388"/>
            </a:xfrm>
            <a:custGeom>
              <a:avLst/>
              <a:gdLst>
                <a:gd name="T0" fmla="*/ 216 w 216"/>
                <a:gd name="T1" fmla="*/ 98 h 193"/>
                <a:gd name="T2" fmla="*/ 163 w 216"/>
                <a:gd name="T3" fmla="*/ 48 h 193"/>
                <a:gd name="T4" fmla="*/ 108 w 216"/>
                <a:gd name="T5" fmla="*/ 0 h 193"/>
                <a:gd name="T6" fmla="*/ 55 w 216"/>
                <a:gd name="T7" fmla="*/ 48 h 193"/>
                <a:gd name="T8" fmla="*/ 0 w 216"/>
                <a:gd name="T9" fmla="*/ 98 h 193"/>
                <a:gd name="T10" fmla="*/ 25 w 216"/>
                <a:gd name="T11" fmla="*/ 98 h 193"/>
                <a:gd name="T12" fmla="*/ 25 w 216"/>
                <a:gd name="T13" fmla="*/ 193 h 193"/>
                <a:gd name="T14" fmla="*/ 191 w 216"/>
                <a:gd name="T15" fmla="*/ 193 h 193"/>
                <a:gd name="T16" fmla="*/ 191 w 216"/>
                <a:gd name="T17" fmla="*/ 98 h 193"/>
                <a:gd name="T18" fmla="*/ 216 w 216"/>
                <a:gd name="T19" fmla="*/ 98 h 193"/>
                <a:gd name="T20" fmla="*/ 138 w 216"/>
                <a:gd name="T21" fmla="*/ 163 h 193"/>
                <a:gd name="T22" fmla="*/ 78 w 216"/>
                <a:gd name="T23" fmla="*/ 163 h 193"/>
                <a:gd name="T24" fmla="*/ 78 w 216"/>
                <a:gd name="T25" fmla="*/ 110 h 193"/>
                <a:gd name="T26" fmla="*/ 138 w 216"/>
                <a:gd name="T27" fmla="*/ 110 h 193"/>
                <a:gd name="T28" fmla="*/ 138 w 216"/>
                <a:gd name="T29" fmla="*/ 16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93">
                  <a:moveTo>
                    <a:pt x="216" y="98"/>
                  </a:moveTo>
                  <a:lnTo>
                    <a:pt x="163" y="48"/>
                  </a:lnTo>
                  <a:lnTo>
                    <a:pt x="108" y="0"/>
                  </a:lnTo>
                  <a:lnTo>
                    <a:pt x="55" y="48"/>
                  </a:lnTo>
                  <a:lnTo>
                    <a:pt x="0" y="98"/>
                  </a:lnTo>
                  <a:lnTo>
                    <a:pt x="25" y="98"/>
                  </a:lnTo>
                  <a:lnTo>
                    <a:pt x="25" y="193"/>
                  </a:lnTo>
                  <a:lnTo>
                    <a:pt x="191" y="193"/>
                  </a:lnTo>
                  <a:lnTo>
                    <a:pt x="191" y="98"/>
                  </a:lnTo>
                  <a:lnTo>
                    <a:pt x="216" y="98"/>
                  </a:lnTo>
                  <a:close/>
                  <a:moveTo>
                    <a:pt x="138" y="163"/>
                  </a:moveTo>
                  <a:lnTo>
                    <a:pt x="78" y="163"/>
                  </a:lnTo>
                  <a:lnTo>
                    <a:pt x="78" y="110"/>
                  </a:lnTo>
                  <a:lnTo>
                    <a:pt x="138" y="110"/>
                  </a:lnTo>
                  <a:lnTo>
                    <a:pt x="138" y="16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111">
              <a:extLst>
                <a:ext uri="{FF2B5EF4-FFF2-40B4-BE49-F238E27FC236}">
                  <a16:creationId xmlns:a16="http://schemas.microsoft.com/office/drawing/2014/main" id="{5E122A97-5319-490D-8480-00527CD36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5469" y="2619153"/>
              <a:ext cx="263528" cy="307976"/>
            </a:xfrm>
            <a:custGeom>
              <a:avLst/>
              <a:gdLst>
                <a:gd name="T0" fmla="*/ 136 w 164"/>
                <a:gd name="T1" fmla="*/ 74 h 191"/>
                <a:gd name="T2" fmla="*/ 136 w 164"/>
                <a:gd name="T3" fmla="*/ 26 h 191"/>
                <a:gd name="T4" fmla="*/ 128 w 164"/>
                <a:gd name="T5" fmla="*/ 7 h 191"/>
                <a:gd name="T6" fmla="*/ 110 w 164"/>
                <a:gd name="T7" fmla="*/ 0 h 191"/>
                <a:gd name="T8" fmla="*/ 55 w 164"/>
                <a:gd name="T9" fmla="*/ 0 h 191"/>
                <a:gd name="T10" fmla="*/ 36 w 164"/>
                <a:gd name="T11" fmla="*/ 7 h 191"/>
                <a:gd name="T12" fmla="*/ 28 w 164"/>
                <a:gd name="T13" fmla="*/ 26 h 191"/>
                <a:gd name="T14" fmla="*/ 28 w 164"/>
                <a:gd name="T15" fmla="*/ 74 h 191"/>
                <a:gd name="T16" fmla="*/ 0 w 164"/>
                <a:gd name="T17" fmla="*/ 74 h 191"/>
                <a:gd name="T18" fmla="*/ 0 w 164"/>
                <a:gd name="T19" fmla="*/ 191 h 191"/>
                <a:gd name="T20" fmla="*/ 164 w 164"/>
                <a:gd name="T21" fmla="*/ 191 h 191"/>
                <a:gd name="T22" fmla="*/ 164 w 164"/>
                <a:gd name="T23" fmla="*/ 74 h 191"/>
                <a:gd name="T24" fmla="*/ 136 w 164"/>
                <a:gd name="T25" fmla="*/ 74 h 191"/>
                <a:gd name="T26" fmla="*/ 52 w 164"/>
                <a:gd name="T27" fmla="*/ 31 h 191"/>
                <a:gd name="T28" fmla="*/ 54 w 164"/>
                <a:gd name="T29" fmla="*/ 25 h 191"/>
                <a:gd name="T30" fmla="*/ 60 w 164"/>
                <a:gd name="T31" fmla="*/ 22 h 191"/>
                <a:gd name="T32" fmla="*/ 104 w 164"/>
                <a:gd name="T33" fmla="*/ 22 h 191"/>
                <a:gd name="T34" fmla="*/ 110 w 164"/>
                <a:gd name="T35" fmla="*/ 25 h 191"/>
                <a:gd name="T36" fmla="*/ 113 w 164"/>
                <a:gd name="T37" fmla="*/ 31 h 191"/>
                <a:gd name="T38" fmla="*/ 113 w 164"/>
                <a:gd name="T39" fmla="*/ 74 h 191"/>
                <a:gd name="T40" fmla="*/ 52 w 164"/>
                <a:gd name="T41" fmla="*/ 74 h 191"/>
                <a:gd name="T42" fmla="*/ 52 w 164"/>
                <a:gd name="T43" fmla="*/ 31 h 191"/>
                <a:gd name="T44" fmla="*/ 92 w 164"/>
                <a:gd name="T45" fmla="*/ 138 h 191"/>
                <a:gd name="T46" fmla="*/ 92 w 164"/>
                <a:gd name="T47" fmla="*/ 160 h 191"/>
                <a:gd name="T48" fmla="*/ 72 w 164"/>
                <a:gd name="T49" fmla="*/ 160 h 191"/>
                <a:gd name="T50" fmla="*/ 72 w 164"/>
                <a:gd name="T51" fmla="*/ 138 h 191"/>
                <a:gd name="T52" fmla="*/ 62 w 164"/>
                <a:gd name="T53" fmla="*/ 121 h 191"/>
                <a:gd name="T54" fmla="*/ 82 w 164"/>
                <a:gd name="T55" fmla="*/ 100 h 191"/>
                <a:gd name="T56" fmla="*/ 102 w 164"/>
                <a:gd name="T57" fmla="*/ 121 h 191"/>
                <a:gd name="T58" fmla="*/ 92 w 164"/>
                <a:gd name="T59" fmla="*/ 13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4" h="191">
                  <a:moveTo>
                    <a:pt x="136" y="74"/>
                  </a:moveTo>
                  <a:cubicBezTo>
                    <a:pt x="136" y="26"/>
                    <a:pt x="136" y="26"/>
                    <a:pt x="136" y="26"/>
                  </a:cubicBezTo>
                  <a:cubicBezTo>
                    <a:pt x="136" y="19"/>
                    <a:pt x="133" y="12"/>
                    <a:pt x="128" y="7"/>
                  </a:cubicBezTo>
                  <a:cubicBezTo>
                    <a:pt x="123" y="2"/>
                    <a:pt x="116" y="0"/>
                    <a:pt x="11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8" y="0"/>
                    <a:pt x="41" y="2"/>
                    <a:pt x="36" y="7"/>
                  </a:cubicBezTo>
                  <a:cubicBezTo>
                    <a:pt x="31" y="12"/>
                    <a:pt x="28" y="19"/>
                    <a:pt x="28" y="26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4" y="74"/>
                    <a:pt x="164" y="74"/>
                    <a:pt x="164" y="74"/>
                  </a:cubicBezTo>
                  <a:lnTo>
                    <a:pt x="136" y="74"/>
                  </a:lnTo>
                  <a:close/>
                  <a:moveTo>
                    <a:pt x="52" y="31"/>
                  </a:moveTo>
                  <a:cubicBezTo>
                    <a:pt x="52" y="29"/>
                    <a:pt x="53" y="27"/>
                    <a:pt x="54" y="25"/>
                  </a:cubicBezTo>
                  <a:cubicBezTo>
                    <a:pt x="56" y="23"/>
                    <a:pt x="58" y="22"/>
                    <a:pt x="60" y="22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6" y="22"/>
                    <a:pt x="108" y="23"/>
                    <a:pt x="110" y="25"/>
                  </a:cubicBezTo>
                  <a:cubicBezTo>
                    <a:pt x="112" y="27"/>
                    <a:pt x="113" y="29"/>
                    <a:pt x="113" y="31"/>
                  </a:cubicBezTo>
                  <a:cubicBezTo>
                    <a:pt x="113" y="74"/>
                    <a:pt x="113" y="74"/>
                    <a:pt x="113" y="74"/>
                  </a:cubicBezTo>
                  <a:cubicBezTo>
                    <a:pt x="52" y="74"/>
                    <a:pt x="52" y="74"/>
                    <a:pt x="52" y="74"/>
                  </a:cubicBezTo>
                  <a:lnTo>
                    <a:pt x="52" y="31"/>
                  </a:lnTo>
                  <a:close/>
                  <a:moveTo>
                    <a:pt x="92" y="138"/>
                  </a:moveTo>
                  <a:cubicBezTo>
                    <a:pt x="92" y="160"/>
                    <a:pt x="92" y="160"/>
                    <a:pt x="92" y="160"/>
                  </a:cubicBezTo>
                  <a:cubicBezTo>
                    <a:pt x="72" y="160"/>
                    <a:pt x="72" y="160"/>
                    <a:pt x="72" y="160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66" y="134"/>
                    <a:pt x="62" y="128"/>
                    <a:pt x="62" y="121"/>
                  </a:cubicBezTo>
                  <a:cubicBezTo>
                    <a:pt x="62" y="109"/>
                    <a:pt x="71" y="100"/>
                    <a:pt x="82" y="100"/>
                  </a:cubicBezTo>
                  <a:cubicBezTo>
                    <a:pt x="93" y="100"/>
                    <a:pt x="102" y="109"/>
                    <a:pt x="102" y="121"/>
                  </a:cubicBezTo>
                  <a:cubicBezTo>
                    <a:pt x="102" y="128"/>
                    <a:pt x="98" y="134"/>
                    <a:pt x="92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112">
              <a:extLst>
                <a:ext uri="{FF2B5EF4-FFF2-40B4-BE49-F238E27FC236}">
                  <a16:creationId xmlns:a16="http://schemas.microsoft.com/office/drawing/2014/main" id="{007D9A43-59B0-4656-87AB-DAB820937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86493" y="2668050"/>
              <a:ext cx="355604" cy="307976"/>
            </a:xfrm>
            <a:custGeom>
              <a:avLst/>
              <a:gdLst>
                <a:gd name="T0" fmla="*/ 214 w 222"/>
                <a:gd name="T1" fmla="*/ 8 h 191"/>
                <a:gd name="T2" fmla="*/ 195 w 222"/>
                <a:gd name="T3" fmla="*/ 0 h 191"/>
                <a:gd name="T4" fmla="*/ 140 w 222"/>
                <a:gd name="T5" fmla="*/ 0 h 191"/>
                <a:gd name="T6" fmla="*/ 122 w 222"/>
                <a:gd name="T7" fmla="*/ 8 h 191"/>
                <a:gd name="T8" fmla="*/ 114 w 222"/>
                <a:gd name="T9" fmla="*/ 26 h 191"/>
                <a:gd name="T10" fmla="*/ 114 w 222"/>
                <a:gd name="T11" fmla="*/ 74 h 191"/>
                <a:gd name="T12" fmla="*/ 0 w 222"/>
                <a:gd name="T13" fmla="*/ 74 h 191"/>
                <a:gd name="T14" fmla="*/ 0 w 222"/>
                <a:gd name="T15" fmla="*/ 191 h 191"/>
                <a:gd name="T16" fmla="*/ 164 w 222"/>
                <a:gd name="T17" fmla="*/ 191 h 191"/>
                <a:gd name="T18" fmla="*/ 164 w 222"/>
                <a:gd name="T19" fmla="*/ 74 h 191"/>
                <a:gd name="T20" fmla="*/ 137 w 222"/>
                <a:gd name="T21" fmla="*/ 74 h 191"/>
                <a:gd name="T22" fmla="*/ 137 w 222"/>
                <a:gd name="T23" fmla="*/ 32 h 191"/>
                <a:gd name="T24" fmla="*/ 140 w 222"/>
                <a:gd name="T25" fmla="*/ 25 h 191"/>
                <a:gd name="T26" fmla="*/ 146 w 222"/>
                <a:gd name="T27" fmla="*/ 23 h 191"/>
                <a:gd name="T28" fmla="*/ 189 w 222"/>
                <a:gd name="T29" fmla="*/ 23 h 191"/>
                <a:gd name="T30" fmla="*/ 196 w 222"/>
                <a:gd name="T31" fmla="*/ 25 h 191"/>
                <a:gd name="T32" fmla="*/ 198 w 222"/>
                <a:gd name="T33" fmla="*/ 32 h 191"/>
                <a:gd name="T34" fmla="*/ 198 w 222"/>
                <a:gd name="T35" fmla="*/ 82 h 191"/>
                <a:gd name="T36" fmla="*/ 201 w 222"/>
                <a:gd name="T37" fmla="*/ 88 h 191"/>
                <a:gd name="T38" fmla="*/ 207 w 222"/>
                <a:gd name="T39" fmla="*/ 90 h 191"/>
                <a:gd name="T40" fmla="*/ 213 w 222"/>
                <a:gd name="T41" fmla="*/ 90 h 191"/>
                <a:gd name="T42" fmla="*/ 219 w 222"/>
                <a:gd name="T43" fmla="*/ 88 h 191"/>
                <a:gd name="T44" fmla="*/ 222 w 222"/>
                <a:gd name="T45" fmla="*/ 82 h 191"/>
                <a:gd name="T46" fmla="*/ 222 w 222"/>
                <a:gd name="T47" fmla="*/ 26 h 191"/>
                <a:gd name="T48" fmla="*/ 214 w 222"/>
                <a:gd name="T49" fmla="*/ 8 h 191"/>
                <a:gd name="T50" fmla="*/ 92 w 222"/>
                <a:gd name="T51" fmla="*/ 138 h 191"/>
                <a:gd name="T52" fmla="*/ 92 w 222"/>
                <a:gd name="T53" fmla="*/ 161 h 191"/>
                <a:gd name="T54" fmla="*/ 72 w 222"/>
                <a:gd name="T55" fmla="*/ 161 h 191"/>
                <a:gd name="T56" fmla="*/ 72 w 222"/>
                <a:gd name="T57" fmla="*/ 138 h 191"/>
                <a:gd name="T58" fmla="*/ 62 w 222"/>
                <a:gd name="T59" fmla="*/ 121 h 191"/>
                <a:gd name="T60" fmla="*/ 82 w 222"/>
                <a:gd name="T61" fmla="*/ 101 h 191"/>
                <a:gd name="T62" fmla="*/ 102 w 222"/>
                <a:gd name="T63" fmla="*/ 121 h 191"/>
                <a:gd name="T64" fmla="*/ 92 w 222"/>
                <a:gd name="T65" fmla="*/ 13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2" h="191">
                  <a:moveTo>
                    <a:pt x="214" y="8"/>
                  </a:moveTo>
                  <a:cubicBezTo>
                    <a:pt x="209" y="3"/>
                    <a:pt x="202" y="0"/>
                    <a:pt x="195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4" y="0"/>
                    <a:pt x="127" y="3"/>
                    <a:pt x="122" y="8"/>
                  </a:cubicBezTo>
                  <a:cubicBezTo>
                    <a:pt x="117" y="13"/>
                    <a:pt x="114" y="20"/>
                    <a:pt x="114" y="26"/>
                  </a:cubicBezTo>
                  <a:cubicBezTo>
                    <a:pt x="114" y="74"/>
                    <a:pt x="114" y="74"/>
                    <a:pt x="1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64" y="191"/>
                    <a:pt x="164" y="191"/>
                    <a:pt x="164" y="191"/>
                  </a:cubicBezTo>
                  <a:cubicBezTo>
                    <a:pt x="164" y="74"/>
                    <a:pt x="164" y="74"/>
                    <a:pt x="164" y="74"/>
                  </a:cubicBezTo>
                  <a:cubicBezTo>
                    <a:pt x="137" y="74"/>
                    <a:pt x="137" y="74"/>
                    <a:pt x="137" y="74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29"/>
                    <a:pt x="138" y="27"/>
                    <a:pt x="140" y="25"/>
                  </a:cubicBezTo>
                  <a:cubicBezTo>
                    <a:pt x="142" y="24"/>
                    <a:pt x="144" y="23"/>
                    <a:pt x="146" y="23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192" y="23"/>
                    <a:pt x="194" y="24"/>
                    <a:pt x="196" y="25"/>
                  </a:cubicBezTo>
                  <a:cubicBezTo>
                    <a:pt x="197" y="27"/>
                    <a:pt x="198" y="29"/>
                    <a:pt x="198" y="32"/>
                  </a:cubicBezTo>
                  <a:cubicBezTo>
                    <a:pt x="198" y="82"/>
                    <a:pt x="198" y="82"/>
                    <a:pt x="198" y="82"/>
                  </a:cubicBezTo>
                  <a:cubicBezTo>
                    <a:pt x="198" y="84"/>
                    <a:pt x="199" y="86"/>
                    <a:pt x="201" y="88"/>
                  </a:cubicBezTo>
                  <a:cubicBezTo>
                    <a:pt x="203" y="90"/>
                    <a:pt x="205" y="90"/>
                    <a:pt x="207" y="90"/>
                  </a:cubicBezTo>
                  <a:cubicBezTo>
                    <a:pt x="213" y="90"/>
                    <a:pt x="213" y="90"/>
                    <a:pt x="213" y="90"/>
                  </a:cubicBezTo>
                  <a:cubicBezTo>
                    <a:pt x="215" y="90"/>
                    <a:pt x="217" y="90"/>
                    <a:pt x="219" y="88"/>
                  </a:cubicBezTo>
                  <a:cubicBezTo>
                    <a:pt x="221" y="86"/>
                    <a:pt x="222" y="84"/>
                    <a:pt x="222" y="82"/>
                  </a:cubicBezTo>
                  <a:cubicBezTo>
                    <a:pt x="222" y="26"/>
                    <a:pt x="222" y="26"/>
                    <a:pt x="222" y="26"/>
                  </a:cubicBezTo>
                  <a:cubicBezTo>
                    <a:pt x="222" y="20"/>
                    <a:pt x="219" y="13"/>
                    <a:pt x="214" y="8"/>
                  </a:cubicBezTo>
                  <a:close/>
                  <a:moveTo>
                    <a:pt x="92" y="138"/>
                  </a:moveTo>
                  <a:cubicBezTo>
                    <a:pt x="92" y="161"/>
                    <a:pt x="92" y="161"/>
                    <a:pt x="92" y="161"/>
                  </a:cubicBezTo>
                  <a:cubicBezTo>
                    <a:pt x="72" y="161"/>
                    <a:pt x="72" y="161"/>
                    <a:pt x="72" y="161"/>
                  </a:cubicBezTo>
                  <a:cubicBezTo>
                    <a:pt x="72" y="138"/>
                    <a:pt x="72" y="138"/>
                    <a:pt x="72" y="138"/>
                  </a:cubicBezTo>
                  <a:cubicBezTo>
                    <a:pt x="66" y="135"/>
                    <a:pt x="62" y="129"/>
                    <a:pt x="62" y="121"/>
                  </a:cubicBezTo>
                  <a:cubicBezTo>
                    <a:pt x="62" y="110"/>
                    <a:pt x="71" y="101"/>
                    <a:pt x="82" y="101"/>
                  </a:cubicBezTo>
                  <a:cubicBezTo>
                    <a:pt x="93" y="101"/>
                    <a:pt x="102" y="110"/>
                    <a:pt x="102" y="121"/>
                  </a:cubicBezTo>
                  <a:cubicBezTo>
                    <a:pt x="102" y="129"/>
                    <a:pt x="98" y="135"/>
                    <a:pt x="92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25B934F-E518-4D8F-8357-DD24DCF66BC6}"/>
                </a:ext>
              </a:extLst>
            </p:cNvPr>
            <p:cNvGrpSpPr/>
            <p:nvPr/>
          </p:nvGrpSpPr>
          <p:grpSpPr>
            <a:xfrm>
              <a:off x="4528390" y="3441386"/>
              <a:ext cx="363541" cy="309564"/>
              <a:chOff x="4206918" y="4306895"/>
              <a:chExt cx="363541" cy="309564"/>
            </a:xfrm>
            <a:grpFill/>
          </p:grpSpPr>
          <p:sp>
            <p:nvSpPr>
              <p:cNvPr id="352" name="Rectangle 113">
                <a:extLst>
                  <a:ext uri="{FF2B5EF4-FFF2-40B4-BE49-F238E27FC236}">
                    <a16:creationId xmlns:a16="http://schemas.microsoft.com/office/drawing/2014/main" id="{B2EBEA83-5D37-43AD-8B97-D197BFBCE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6796" y="4306895"/>
                <a:ext cx="93663" cy="309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114">
                <a:extLst>
                  <a:ext uri="{FF2B5EF4-FFF2-40B4-BE49-F238E27FC236}">
                    <a16:creationId xmlns:a16="http://schemas.microsoft.com/office/drawing/2014/main" id="{B8411C08-A962-46AC-AEAE-5F03E53DE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269" y="4406908"/>
                <a:ext cx="93663" cy="209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115">
                <a:extLst>
                  <a:ext uri="{FF2B5EF4-FFF2-40B4-BE49-F238E27FC236}">
                    <a16:creationId xmlns:a16="http://schemas.microsoft.com/office/drawing/2014/main" id="{9D20D991-3DBF-458C-9A29-F25B98E29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918" y="4522796"/>
                <a:ext cx="96839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EA74E12-BB96-47D1-A3CC-669E485D8623}"/>
                </a:ext>
              </a:extLst>
            </p:cNvPr>
            <p:cNvGrpSpPr/>
            <p:nvPr/>
          </p:nvGrpSpPr>
          <p:grpSpPr>
            <a:xfrm>
              <a:off x="5319768" y="1901730"/>
              <a:ext cx="238127" cy="309563"/>
              <a:chOff x="6324665" y="1557340"/>
              <a:chExt cx="238127" cy="309563"/>
            </a:xfrm>
            <a:grpFill/>
          </p:grpSpPr>
          <p:sp>
            <p:nvSpPr>
              <p:cNvPr id="350" name="Rectangle 116">
                <a:extLst>
                  <a:ext uri="{FF2B5EF4-FFF2-40B4-BE49-F238E27FC236}">
                    <a16:creationId xmlns:a16="http://schemas.microsoft.com/office/drawing/2014/main" id="{34254BEC-FB00-46EA-8812-0BE6B1D24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4665" y="1557340"/>
                <a:ext cx="95251" cy="309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17">
                <a:extLst>
                  <a:ext uri="{FF2B5EF4-FFF2-40B4-BE49-F238E27FC236}">
                    <a16:creationId xmlns:a16="http://schemas.microsoft.com/office/drawing/2014/main" id="{0F8D1809-3D18-4502-9B9B-9570300F4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7541" y="1557340"/>
                <a:ext cx="95251" cy="3095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0" name="Freeform 118">
              <a:extLst>
                <a:ext uri="{FF2B5EF4-FFF2-40B4-BE49-F238E27FC236}">
                  <a16:creationId xmlns:a16="http://schemas.microsoft.com/office/drawing/2014/main" id="{2972ED56-38D5-4D7F-8C7B-A7520BBCA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521" y="1119547"/>
              <a:ext cx="436567" cy="306388"/>
            </a:xfrm>
            <a:custGeom>
              <a:avLst/>
              <a:gdLst>
                <a:gd name="T0" fmla="*/ 192 w 275"/>
                <a:gd name="T1" fmla="*/ 48 h 193"/>
                <a:gd name="T2" fmla="*/ 108 w 275"/>
                <a:gd name="T3" fmla="*/ 0 h 193"/>
                <a:gd name="T4" fmla="*/ 108 w 275"/>
                <a:gd name="T5" fmla="*/ 61 h 193"/>
                <a:gd name="T6" fmla="*/ 84 w 275"/>
                <a:gd name="T7" fmla="*/ 48 h 193"/>
                <a:gd name="T8" fmla="*/ 0 w 275"/>
                <a:gd name="T9" fmla="*/ 0 h 193"/>
                <a:gd name="T10" fmla="*/ 0 w 275"/>
                <a:gd name="T11" fmla="*/ 97 h 193"/>
                <a:gd name="T12" fmla="*/ 0 w 275"/>
                <a:gd name="T13" fmla="*/ 193 h 193"/>
                <a:gd name="T14" fmla="*/ 84 w 275"/>
                <a:gd name="T15" fmla="*/ 145 h 193"/>
                <a:gd name="T16" fmla="*/ 108 w 275"/>
                <a:gd name="T17" fmla="*/ 131 h 193"/>
                <a:gd name="T18" fmla="*/ 108 w 275"/>
                <a:gd name="T19" fmla="*/ 193 h 193"/>
                <a:gd name="T20" fmla="*/ 192 w 275"/>
                <a:gd name="T21" fmla="*/ 145 h 193"/>
                <a:gd name="T22" fmla="*/ 275 w 275"/>
                <a:gd name="T23" fmla="*/ 97 h 193"/>
                <a:gd name="T24" fmla="*/ 192 w 275"/>
                <a:gd name="T25" fmla="*/ 4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5" h="193">
                  <a:moveTo>
                    <a:pt x="192" y="48"/>
                  </a:moveTo>
                  <a:lnTo>
                    <a:pt x="108" y="0"/>
                  </a:lnTo>
                  <a:lnTo>
                    <a:pt x="108" y="61"/>
                  </a:lnTo>
                  <a:lnTo>
                    <a:pt x="84" y="48"/>
                  </a:lnTo>
                  <a:lnTo>
                    <a:pt x="0" y="0"/>
                  </a:lnTo>
                  <a:lnTo>
                    <a:pt x="0" y="97"/>
                  </a:lnTo>
                  <a:lnTo>
                    <a:pt x="0" y="193"/>
                  </a:lnTo>
                  <a:lnTo>
                    <a:pt x="84" y="145"/>
                  </a:lnTo>
                  <a:lnTo>
                    <a:pt x="108" y="131"/>
                  </a:lnTo>
                  <a:lnTo>
                    <a:pt x="108" y="193"/>
                  </a:lnTo>
                  <a:lnTo>
                    <a:pt x="192" y="145"/>
                  </a:lnTo>
                  <a:lnTo>
                    <a:pt x="275" y="97"/>
                  </a:lnTo>
                  <a:lnTo>
                    <a:pt x="192" y="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FF33336-78C4-4A3F-BD05-A2CF331623F9}"/>
                </a:ext>
              </a:extLst>
            </p:cNvPr>
            <p:cNvGrpSpPr/>
            <p:nvPr/>
          </p:nvGrpSpPr>
          <p:grpSpPr>
            <a:xfrm>
              <a:off x="276496" y="1895489"/>
              <a:ext cx="377829" cy="307976"/>
              <a:chOff x="2830541" y="869951"/>
              <a:chExt cx="377829" cy="307976"/>
            </a:xfrm>
            <a:grpFill/>
          </p:grpSpPr>
          <p:sp>
            <p:nvSpPr>
              <p:cNvPr id="348" name="Freeform 119">
                <a:extLst>
                  <a:ext uri="{FF2B5EF4-FFF2-40B4-BE49-F238E27FC236}">
                    <a16:creationId xmlns:a16="http://schemas.microsoft.com/office/drawing/2014/main" id="{BE5C909D-6BF5-4F6B-86CD-EBEB8D27E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41" y="869951"/>
                <a:ext cx="265115" cy="307976"/>
              </a:xfrm>
              <a:custGeom>
                <a:avLst/>
                <a:gdLst>
                  <a:gd name="T0" fmla="*/ 0 w 167"/>
                  <a:gd name="T1" fmla="*/ 97 h 194"/>
                  <a:gd name="T2" fmla="*/ 0 w 167"/>
                  <a:gd name="T3" fmla="*/ 0 h 194"/>
                  <a:gd name="T4" fmla="*/ 84 w 167"/>
                  <a:gd name="T5" fmla="*/ 48 h 194"/>
                  <a:gd name="T6" fmla="*/ 167 w 167"/>
                  <a:gd name="T7" fmla="*/ 97 h 194"/>
                  <a:gd name="T8" fmla="*/ 84 w 167"/>
                  <a:gd name="T9" fmla="*/ 146 h 194"/>
                  <a:gd name="T10" fmla="*/ 0 w 167"/>
                  <a:gd name="T11" fmla="*/ 194 h 194"/>
                  <a:gd name="T12" fmla="*/ 0 w 167"/>
                  <a:gd name="T13" fmla="*/ 97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94">
                    <a:moveTo>
                      <a:pt x="0" y="97"/>
                    </a:moveTo>
                    <a:lnTo>
                      <a:pt x="0" y="0"/>
                    </a:lnTo>
                    <a:lnTo>
                      <a:pt x="84" y="48"/>
                    </a:lnTo>
                    <a:lnTo>
                      <a:pt x="167" y="97"/>
                    </a:lnTo>
                    <a:lnTo>
                      <a:pt x="84" y="146"/>
                    </a:lnTo>
                    <a:lnTo>
                      <a:pt x="0" y="194"/>
                    </a:lnTo>
                    <a:lnTo>
                      <a:pt x="0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20">
                <a:extLst>
                  <a:ext uri="{FF2B5EF4-FFF2-40B4-BE49-F238E27FC236}">
                    <a16:creationId xmlns:a16="http://schemas.microsoft.com/office/drawing/2014/main" id="{DC013465-CF10-4EC1-A48A-B63820C04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707" y="869951"/>
                <a:ext cx="93663" cy="30797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2" name="Rectangle 121">
              <a:extLst>
                <a:ext uri="{FF2B5EF4-FFF2-40B4-BE49-F238E27FC236}">
                  <a16:creationId xmlns:a16="http://schemas.microsoft.com/office/drawing/2014/main" id="{D14A6F3C-4DD9-46CC-ABE1-C103D1ED4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253" y="1916403"/>
              <a:ext cx="306391" cy="30638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0AC7DEF-7E9B-40D2-8714-259D71A72161}"/>
                </a:ext>
              </a:extLst>
            </p:cNvPr>
            <p:cNvGrpSpPr/>
            <p:nvPr/>
          </p:nvGrpSpPr>
          <p:grpSpPr>
            <a:xfrm>
              <a:off x="309855" y="3402049"/>
              <a:ext cx="306390" cy="307976"/>
              <a:chOff x="2865467" y="3619506"/>
              <a:chExt cx="306390" cy="307976"/>
            </a:xfrm>
            <a:grpFill/>
          </p:grpSpPr>
          <p:sp>
            <p:nvSpPr>
              <p:cNvPr id="344" name="Freeform 122">
                <a:extLst>
                  <a:ext uri="{FF2B5EF4-FFF2-40B4-BE49-F238E27FC236}">
                    <a16:creationId xmlns:a16="http://schemas.microsoft.com/office/drawing/2014/main" id="{1704A6ED-E7AD-4112-8B13-309E058F1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556" y="3619506"/>
                <a:ext cx="114301" cy="114300"/>
              </a:xfrm>
              <a:custGeom>
                <a:avLst/>
                <a:gdLst>
                  <a:gd name="T0" fmla="*/ 72 w 72"/>
                  <a:gd name="T1" fmla="*/ 0 h 72"/>
                  <a:gd name="T2" fmla="*/ 0 w 72"/>
                  <a:gd name="T3" fmla="*/ 0 h 72"/>
                  <a:gd name="T4" fmla="*/ 0 w 72"/>
                  <a:gd name="T5" fmla="*/ 32 h 72"/>
                  <a:gd name="T6" fmla="*/ 42 w 72"/>
                  <a:gd name="T7" fmla="*/ 32 h 72"/>
                  <a:gd name="T8" fmla="*/ 42 w 72"/>
                  <a:gd name="T9" fmla="*/ 72 h 72"/>
                  <a:gd name="T10" fmla="*/ 72 w 72"/>
                  <a:gd name="T11" fmla="*/ 72 h 72"/>
                  <a:gd name="T12" fmla="*/ 72 w 72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2">
                    <a:moveTo>
                      <a:pt x="72" y="0"/>
                    </a:moveTo>
                    <a:lnTo>
                      <a:pt x="0" y="0"/>
                    </a:lnTo>
                    <a:lnTo>
                      <a:pt x="0" y="32"/>
                    </a:lnTo>
                    <a:lnTo>
                      <a:pt x="42" y="32"/>
                    </a:lnTo>
                    <a:lnTo>
                      <a:pt x="42" y="72"/>
                    </a:lnTo>
                    <a:lnTo>
                      <a:pt x="72" y="7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Freeform 123">
                <a:extLst>
                  <a:ext uri="{FF2B5EF4-FFF2-40B4-BE49-F238E27FC236}">
                    <a16:creationId xmlns:a16="http://schemas.microsoft.com/office/drawing/2014/main" id="{03FAE5EC-EC0F-452F-B206-A8CBD674E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7556" y="3813182"/>
                <a:ext cx="114301" cy="114300"/>
              </a:xfrm>
              <a:custGeom>
                <a:avLst/>
                <a:gdLst>
                  <a:gd name="T0" fmla="*/ 72 w 72"/>
                  <a:gd name="T1" fmla="*/ 0 h 72"/>
                  <a:gd name="T2" fmla="*/ 42 w 72"/>
                  <a:gd name="T3" fmla="*/ 0 h 72"/>
                  <a:gd name="T4" fmla="*/ 42 w 72"/>
                  <a:gd name="T5" fmla="*/ 42 h 72"/>
                  <a:gd name="T6" fmla="*/ 0 w 72"/>
                  <a:gd name="T7" fmla="*/ 42 h 72"/>
                  <a:gd name="T8" fmla="*/ 0 w 72"/>
                  <a:gd name="T9" fmla="*/ 72 h 72"/>
                  <a:gd name="T10" fmla="*/ 72 w 72"/>
                  <a:gd name="T11" fmla="*/ 72 h 72"/>
                  <a:gd name="T12" fmla="*/ 72 w 72"/>
                  <a:gd name="T13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2">
                    <a:moveTo>
                      <a:pt x="72" y="0"/>
                    </a:moveTo>
                    <a:lnTo>
                      <a:pt x="42" y="0"/>
                    </a:lnTo>
                    <a:lnTo>
                      <a:pt x="42" y="42"/>
                    </a:lnTo>
                    <a:lnTo>
                      <a:pt x="0" y="42"/>
                    </a:lnTo>
                    <a:lnTo>
                      <a:pt x="0" y="72"/>
                    </a:lnTo>
                    <a:lnTo>
                      <a:pt x="72" y="7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Freeform 124">
                <a:extLst>
                  <a:ext uri="{FF2B5EF4-FFF2-40B4-BE49-F238E27FC236}">
                    <a16:creationId xmlns:a16="http://schemas.microsoft.com/office/drawing/2014/main" id="{58368A10-463A-44B9-9FB1-20070B5F8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67" y="3813182"/>
                <a:ext cx="114301" cy="114300"/>
              </a:xfrm>
              <a:custGeom>
                <a:avLst/>
                <a:gdLst>
                  <a:gd name="T0" fmla="*/ 31 w 72"/>
                  <a:gd name="T1" fmla="*/ 42 h 72"/>
                  <a:gd name="T2" fmla="*/ 31 w 72"/>
                  <a:gd name="T3" fmla="*/ 0 h 72"/>
                  <a:gd name="T4" fmla="*/ 0 w 72"/>
                  <a:gd name="T5" fmla="*/ 0 h 72"/>
                  <a:gd name="T6" fmla="*/ 0 w 72"/>
                  <a:gd name="T7" fmla="*/ 72 h 72"/>
                  <a:gd name="T8" fmla="*/ 72 w 72"/>
                  <a:gd name="T9" fmla="*/ 72 h 72"/>
                  <a:gd name="T10" fmla="*/ 72 w 72"/>
                  <a:gd name="T11" fmla="*/ 42 h 72"/>
                  <a:gd name="T12" fmla="*/ 31 w 72"/>
                  <a:gd name="T13" fmla="*/ 4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2">
                    <a:moveTo>
                      <a:pt x="31" y="42"/>
                    </a:moveTo>
                    <a:lnTo>
                      <a:pt x="31" y="0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72" y="72"/>
                    </a:lnTo>
                    <a:lnTo>
                      <a:pt x="72" y="42"/>
                    </a:lnTo>
                    <a:lnTo>
                      <a:pt x="31" y="4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Freeform 125">
                <a:extLst>
                  <a:ext uri="{FF2B5EF4-FFF2-40B4-BE49-F238E27FC236}">
                    <a16:creationId xmlns:a16="http://schemas.microsoft.com/office/drawing/2014/main" id="{39BBFDBD-6E56-4BA4-B7F0-237986AB11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5467" y="3619506"/>
                <a:ext cx="114301" cy="114300"/>
              </a:xfrm>
              <a:custGeom>
                <a:avLst/>
                <a:gdLst>
                  <a:gd name="T0" fmla="*/ 31 w 72"/>
                  <a:gd name="T1" fmla="*/ 32 h 72"/>
                  <a:gd name="T2" fmla="*/ 72 w 72"/>
                  <a:gd name="T3" fmla="*/ 32 h 72"/>
                  <a:gd name="T4" fmla="*/ 72 w 72"/>
                  <a:gd name="T5" fmla="*/ 0 h 72"/>
                  <a:gd name="T6" fmla="*/ 0 w 72"/>
                  <a:gd name="T7" fmla="*/ 0 h 72"/>
                  <a:gd name="T8" fmla="*/ 0 w 72"/>
                  <a:gd name="T9" fmla="*/ 72 h 72"/>
                  <a:gd name="T10" fmla="*/ 31 w 72"/>
                  <a:gd name="T11" fmla="*/ 72 h 72"/>
                  <a:gd name="T12" fmla="*/ 31 w 72"/>
                  <a:gd name="T13" fmla="*/ 3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72">
                    <a:moveTo>
                      <a:pt x="31" y="32"/>
                    </a:moveTo>
                    <a:lnTo>
                      <a:pt x="72" y="32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72"/>
                    </a:lnTo>
                    <a:lnTo>
                      <a:pt x="31" y="72"/>
                    </a:lnTo>
                    <a:lnTo>
                      <a:pt x="31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4" name="Oval 126">
              <a:extLst>
                <a:ext uri="{FF2B5EF4-FFF2-40B4-BE49-F238E27FC236}">
                  <a16:creationId xmlns:a16="http://schemas.microsoft.com/office/drawing/2014/main" id="{8AA7D73E-2876-4C9B-BDCE-33A87C21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9260" y="2660225"/>
              <a:ext cx="309566" cy="309563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C579E82-CBE8-4827-B762-97B29FF2CD6A}"/>
                </a:ext>
              </a:extLst>
            </p:cNvPr>
            <p:cNvGrpSpPr/>
            <p:nvPr/>
          </p:nvGrpSpPr>
          <p:grpSpPr>
            <a:xfrm>
              <a:off x="7775729" y="1916403"/>
              <a:ext cx="471493" cy="319088"/>
              <a:chOff x="5522969" y="2246316"/>
              <a:chExt cx="471493" cy="319088"/>
            </a:xfrm>
            <a:grpFill/>
          </p:grpSpPr>
          <p:sp>
            <p:nvSpPr>
              <p:cNvPr id="341" name="Freeform 127">
                <a:extLst>
                  <a:ext uri="{FF2B5EF4-FFF2-40B4-BE49-F238E27FC236}">
                    <a16:creationId xmlns:a16="http://schemas.microsoft.com/office/drawing/2014/main" id="{CD124E5B-5564-4320-A035-0BCD452CE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6483" y="2246316"/>
                <a:ext cx="144464" cy="287338"/>
              </a:xfrm>
              <a:custGeom>
                <a:avLst/>
                <a:gdLst>
                  <a:gd name="T0" fmla="*/ 91 w 91"/>
                  <a:gd name="T1" fmla="*/ 71 h 179"/>
                  <a:gd name="T2" fmla="*/ 46 w 91"/>
                  <a:gd name="T3" fmla="*/ 179 h 179"/>
                  <a:gd name="T4" fmla="*/ 0 w 91"/>
                  <a:gd name="T5" fmla="*/ 71 h 179"/>
                  <a:gd name="T6" fmla="*/ 46 w 91"/>
                  <a:gd name="T7" fmla="*/ 0 h 179"/>
                  <a:gd name="T8" fmla="*/ 91 w 91"/>
                  <a:gd name="T9" fmla="*/ 71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79">
                    <a:moveTo>
                      <a:pt x="91" y="71"/>
                    </a:moveTo>
                    <a:cubicBezTo>
                      <a:pt x="91" y="120"/>
                      <a:pt x="46" y="179"/>
                      <a:pt x="46" y="179"/>
                    </a:cubicBezTo>
                    <a:cubicBezTo>
                      <a:pt x="46" y="179"/>
                      <a:pt x="0" y="120"/>
                      <a:pt x="0" y="71"/>
                    </a:cubicBezTo>
                    <a:cubicBezTo>
                      <a:pt x="0" y="21"/>
                      <a:pt x="20" y="0"/>
                      <a:pt x="46" y="0"/>
                    </a:cubicBezTo>
                    <a:cubicBezTo>
                      <a:pt x="71" y="0"/>
                      <a:pt x="91" y="21"/>
                      <a:pt x="91" y="7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Freeform 128">
                <a:extLst>
                  <a:ext uri="{FF2B5EF4-FFF2-40B4-BE49-F238E27FC236}">
                    <a16:creationId xmlns:a16="http://schemas.microsoft.com/office/drawing/2014/main" id="{55FCC4A2-5FD5-4DF0-8189-67344A7C4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6972" y="2414591"/>
                <a:ext cx="217490" cy="150813"/>
              </a:xfrm>
              <a:custGeom>
                <a:avLst/>
                <a:gdLst>
                  <a:gd name="T0" fmla="*/ 91 w 136"/>
                  <a:gd name="T1" fmla="*/ 80 h 94"/>
                  <a:gd name="T2" fmla="*/ 0 w 136"/>
                  <a:gd name="T3" fmla="*/ 77 h 94"/>
                  <a:gd name="T4" fmla="*/ 66 w 136"/>
                  <a:gd name="T5" fmla="*/ 14 h 94"/>
                  <a:gd name="T6" fmla="*/ 129 w 136"/>
                  <a:gd name="T7" fmla="*/ 28 h 94"/>
                  <a:gd name="T8" fmla="*/ 91 w 136"/>
                  <a:gd name="T9" fmla="*/ 8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94">
                    <a:moveTo>
                      <a:pt x="91" y="80"/>
                    </a:moveTo>
                    <a:cubicBezTo>
                      <a:pt x="55" y="94"/>
                      <a:pt x="0" y="77"/>
                      <a:pt x="0" y="77"/>
                    </a:cubicBezTo>
                    <a:cubicBezTo>
                      <a:pt x="0" y="77"/>
                      <a:pt x="30" y="27"/>
                      <a:pt x="66" y="14"/>
                    </a:cubicBezTo>
                    <a:cubicBezTo>
                      <a:pt x="102" y="0"/>
                      <a:pt x="122" y="9"/>
                      <a:pt x="129" y="28"/>
                    </a:cubicBezTo>
                    <a:cubicBezTo>
                      <a:pt x="136" y="46"/>
                      <a:pt x="127" y="67"/>
                      <a:pt x="91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Freeform 129">
                <a:extLst>
                  <a:ext uri="{FF2B5EF4-FFF2-40B4-BE49-F238E27FC236}">
                    <a16:creationId xmlns:a16="http://schemas.microsoft.com/office/drawing/2014/main" id="{1CFAD6CC-7DED-4771-9B54-10DD74F61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2969" y="2414591"/>
                <a:ext cx="217490" cy="150813"/>
              </a:xfrm>
              <a:custGeom>
                <a:avLst/>
                <a:gdLst>
                  <a:gd name="T0" fmla="*/ 45 w 136"/>
                  <a:gd name="T1" fmla="*/ 80 h 94"/>
                  <a:gd name="T2" fmla="*/ 136 w 136"/>
                  <a:gd name="T3" fmla="*/ 77 h 94"/>
                  <a:gd name="T4" fmla="*/ 70 w 136"/>
                  <a:gd name="T5" fmla="*/ 14 h 94"/>
                  <a:gd name="T6" fmla="*/ 7 w 136"/>
                  <a:gd name="T7" fmla="*/ 28 h 94"/>
                  <a:gd name="T8" fmla="*/ 45 w 136"/>
                  <a:gd name="T9" fmla="*/ 8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94">
                    <a:moveTo>
                      <a:pt x="45" y="80"/>
                    </a:moveTo>
                    <a:cubicBezTo>
                      <a:pt x="81" y="94"/>
                      <a:pt x="136" y="77"/>
                      <a:pt x="136" y="77"/>
                    </a:cubicBezTo>
                    <a:cubicBezTo>
                      <a:pt x="136" y="77"/>
                      <a:pt x="106" y="27"/>
                      <a:pt x="70" y="14"/>
                    </a:cubicBezTo>
                    <a:cubicBezTo>
                      <a:pt x="35" y="0"/>
                      <a:pt x="14" y="9"/>
                      <a:pt x="7" y="28"/>
                    </a:cubicBezTo>
                    <a:cubicBezTo>
                      <a:pt x="0" y="46"/>
                      <a:pt x="9" y="67"/>
                      <a:pt x="45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4335968-07D1-46E4-A1AA-95E4F94C18F4}"/>
                </a:ext>
              </a:extLst>
            </p:cNvPr>
            <p:cNvGrpSpPr/>
            <p:nvPr/>
          </p:nvGrpSpPr>
          <p:grpSpPr>
            <a:xfrm>
              <a:off x="6555075" y="5017272"/>
              <a:ext cx="301629" cy="309563"/>
              <a:chOff x="9032968" y="6369062"/>
              <a:chExt cx="301629" cy="309563"/>
            </a:xfrm>
            <a:grpFill/>
          </p:grpSpPr>
          <p:sp>
            <p:nvSpPr>
              <p:cNvPr id="331" name="Freeform 130">
                <a:extLst>
                  <a:ext uri="{FF2B5EF4-FFF2-40B4-BE49-F238E27FC236}">
                    <a16:creationId xmlns:a16="http://schemas.microsoft.com/office/drawing/2014/main" id="{49EEFB94-0201-4EE9-8F21-3F17A3C67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1096" y="6540512"/>
                <a:ext cx="63501" cy="47625"/>
              </a:xfrm>
              <a:custGeom>
                <a:avLst/>
                <a:gdLst>
                  <a:gd name="T0" fmla="*/ 0 w 40"/>
                  <a:gd name="T1" fmla="*/ 14 h 29"/>
                  <a:gd name="T2" fmla="*/ 5 w 40"/>
                  <a:gd name="T3" fmla="*/ 0 h 29"/>
                  <a:gd name="T4" fmla="*/ 40 w 40"/>
                  <a:gd name="T5" fmla="*/ 7 h 29"/>
                  <a:gd name="T6" fmla="*/ 33 w 40"/>
                  <a:gd name="T7" fmla="*/ 29 h 29"/>
                  <a:gd name="T8" fmla="*/ 0 w 40"/>
                  <a:gd name="T9" fmla="*/ 1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0" y="14"/>
                    </a:moveTo>
                    <a:cubicBezTo>
                      <a:pt x="2" y="9"/>
                      <a:pt x="4" y="5"/>
                      <a:pt x="5" y="0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38" y="15"/>
                      <a:pt x="36" y="22"/>
                      <a:pt x="33" y="29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Freeform 131">
                <a:extLst>
                  <a:ext uri="{FF2B5EF4-FFF2-40B4-BE49-F238E27FC236}">
                    <a16:creationId xmlns:a16="http://schemas.microsoft.com/office/drawing/2014/main" id="{6073C0C0-A2BD-44E2-8581-BFED17E86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9820" y="6594487"/>
                <a:ext cx="58738" cy="61913"/>
              </a:xfrm>
              <a:custGeom>
                <a:avLst/>
                <a:gdLst>
                  <a:gd name="T0" fmla="*/ 0 w 36"/>
                  <a:gd name="T1" fmla="*/ 8 h 39"/>
                  <a:gd name="T2" fmla="*/ 12 w 36"/>
                  <a:gd name="T3" fmla="*/ 0 h 39"/>
                  <a:gd name="T4" fmla="*/ 36 w 36"/>
                  <a:gd name="T5" fmla="*/ 26 h 39"/>
                  <a:gd name="T6" fmla="*/ 18 w 36"/>
                  <a:gd name="T7" fmla="*/ 39 h 39"/>
                  <a:gd name="T8" fmla="*/ 0 w 36"/>
                  <a:gd name="T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9">
                    <a:moveTo>
                      <a:pt x="0" y="8"/>
                    </a:moveTo>
                    <a:cubicBezTo>
                      <a:pt x="5" y="6"/>
                      <a:pt x="8" y="3"/>
                      <a:pt x="12" y="0"/>
                    </a:cubicBezTo>
                    <a:cubicBezTo>
                      <a:pt x="36" y="26"/>
                      <a:pt x="36" y="26"/>
                      <a:pt x="36" y="26"/>
                    </a:cubicBezTo>
                    <a:cubicBezTo>
                      <a:pt x="31" y="31"/>
                      <a:pt x="25" y="36"/>
                      <a:pt x="18" y="39"/>
                    </a:cubicBez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Freeform 132">
                <a:extLst>
                  <a:ext uri="{FF2B5EF4-FFF2-40B4-BE49-F238E27FC236}">
                    <a16:creationId xmlns:a16="http://schemas.microsoft.com/office/drawing/2014/main" id="{677D1E3B-E1DC-4A5B-9473-DF0DC4374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319" y="6618300"/>
                <a:ext cx="36513" cy="60325"/>
              </a:xfrm>
              <a:custGeom>
                <a:avLst/>
                <a:gdLst>
                  <a:gd name="T0" fmla="*/ 4 w 23"/>
                  <a:gd name="T1" fmla="*/ 1 h 37"/>
                  <a:gd name="T2" fmla="*/ 18 w 23"/>
                  <a:gd name="T3" fmla="*/ 0 h 37"/>
                  <a:gd name="T4" fmla="*/ 23 w 23"/>
                  <a:gd name="T5" fmla="*/ 36 h 37"/>
                  <a:gd name="T6" fmla="*/ 0 w 23"/>
                  <a:gd name="T7" fmla="*/ 36 h 37"/>
                  <a:gd name="T8" fmla="*/ 4 w 23"/>
                  <a:gd name="T9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7">
                    <a:moveTo>
                      <a:pt x="4" y="1"/>
                    </a:moveTo>
                    <a:cubicBezTo>
                      <a:pt x="9" y="1"/>
                      <a:pt x="14" y="1"/>
                      <a:pt x="18" y="0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15" y="37"/>
                      <a:pt x="8" y="37"/>
                      <a:pt x="0" y="36"/>
                    </a:cubicBezTo>
                    <a:lnTo>
                      <a:pt x="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Freeform 133">
                <a:extLst>
                  <a:ext uri="{FF2B5EF4-FFF2-40B4-BE49-F238E27FC236}">
                    <a16:creationId xmlns:a16="http://schemas.microsoft.com/office/drawing/2014/main" id="{AED8471E-D15E-402F-9528-5132D820B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9006" y="6594487"/>
                <a:ext cx="58738" cy="63500"/>
              </a:xfrm>
              <a:custGeom>
                <a:avLst/>
                <a:gdLst>
                  <a:gd name="T0" fmla="*/ 24 w 36"/>
                  <a:gd name="T1" fmla="*/ 0 h 40"/>
                  <a:gd name="T2" fmla="*/ 36 w 36"/>
                  <a:gd name="T3" fmla="*/ 8 h 40"/>
                  <a:gd name="T4" fmla="*/ 19 w 36"/>
                  <a:gd name="T5" fmla="*/ 40 h 40"/>
                  <a:gd name="T6" fmla="*/ 0 w 36"/>
                  <a:gd name="T7" fmla="*/ 27 h 40"/>
                  <a:gd name="T8" fmla="*/ 24 w 36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40">
                    <a:moveTo>
                      <a:pt x="24" y="0"/>
                    </a:moveTo>
                    <a:cubicBezTo>
                      <a:pt x="28" y="3"/>
                      <a:pt x="32" y="6"/>
                      <a:pt x="36" y="8"/>
                    </a:cubicBezTo>
                    <a:cubicBezTo>
                      <a:pt x="19" y="40"/>
                      <a:pt x="19" y="40"/>
                      <a:pt x="19" y="40"/>
                    </a:cubicBezTo>
                    <a:cubicBezTo>
                      <a:pt x="12" y="36"/>
                      <a:pt x="6" y="32"/>
                      <a:pt x="0" y="27"/>
                    </a:cubicBezTo>
                    <a:lnTo>
                      <a:pt x="2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Freeform 134">
                <a:extLst>
                  <a:ext uri="{FF2B5EF4-FFF2-40B4-BE49-F238E27FC236}">
                    <a16:creationId xmlns:a16="http://schemas.microsoft.com/office/drawing/2014/main" id="{1E8D01EA-FF0E-402A-93A6-91D185E9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968" y="6542100"/>
                <a:ext cx="65088" cy="47625"/>
              </a:xfrm>
              <a:custGeom>
                <a:avLst/>
                <a:gdLst>
                  <a:gd name="T0" fmla="*/ 35 w 40"/>
                  <a:gd name="T1" fmla="*/ 0 h 29"/>
                  <a:gd name="T2" fmla="*/ 40 w 40"/>
                  <a:gd name="T3" fmla="*/ 13 h 29"/>
                  <a:gd name="T4" fmla="*/ 7 w 40"/>
                  <a:gd name="T5" fmla="*/ 29 h 29"/>
                  <a:gd name="T6" fmla="*/ 0 w 40"/>
                  <a:gd name="T7" fmla="*/ 7 h 29"/>
                  <a:gd name="T8" fmla="*/ 35 w 40"/>
                  <a:gd name="T9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35" y="0"/>
                    </a:moveTo>
                    <a:cubicBezTo>
                      <a:pt x="36" y="5"/>
                      <a:pt x="38" y="9"/>
                      <a:pt x="40" y="13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4" y="22"/>
                      <a:pt x="2" y="15"/>
                      <a:pt x="0" y="7"/>
                    </a:cubicBez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Freeform 135">
                <a:extLst>
                  <a:ext uri="{FF2B5EF4-FFF2-40B4-BE49-F238E27FC236}">
                    <a16:creationId xmlns:a16="http://schemas.microsoft.com/office/drawing/2014/main" id="{10B44A27-4447-4984-A077-50945F22D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2968" y="6459550"/>
                <a:ext cx="63501" cy="46038"/>
              </a:xfrm>
              <a:custGeom>
                <a:avLst/>
                <a:gdLst>
                  <a:gd name="T0" fmla="*/ 39 w 39"/>
                  <a:gd name="T1" fmla="*/ 15 h 29"/>
                  <a:gd name="T2" fmla="*/ 35 w 39"/>
                  <a:gd name="T3" fmla="*/ 29 h 29"/>
                  <a:gd name="T4" fmla="*/ 0 w 39"/>
                  <a:gd name="T5" fmla="*/ 22 h 29"/>
                  <a:gd name="T6" fmla="*/ 7 w 39"/>
                  <a:gd name="T7" fmla="*/ 0 h 29"/>
                  <a:gd name="T8" fmla="*/ 39 w 39"/>
                  <a:gd name="T9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9">
                    <a:moveTo>
                      <a:pt x="39" y="15"/>
                    </a:moveTo>
                    <a:cubicBezTo>
                      <a:pt x="37" y="20"/>
                      <a:pt x="36" y="24"/>
                      <a:pt x="35" y="29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1" y="15"/>
                      <a:pt x="4" y="7"/>
                      <a:pt x="7" y="0"/>
                    </a:cubicBezTo>
                    <a:lnTo>
                      <a:pt x="39" y="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Freeform 136">
                <a:extLst>
                  <a:ext uri="{FF2B5EF4-FFF2-40B4-BE49-F238E27FC236}">
                    <a16:creationId xmlns:a16="http://schemas.microsoft.com/office/drawing/2014/main" id="{F68238DD-BFBF-4BFF-8ED7-18131AEF3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7418" y="6389699"/>
                <a:ext cx="58738" cy="63500"/>
              </a:xfrm>
              <a:custGeom>
                <a:avLst/>
                <a:gdLst>
                  <a:gd name="T0" fmla="*/ 36 w 36"/>
                  <a:gd name="T1" fmla="*/ 31 h 39"/>
                  <a:gd name="T2" fmla="*/ 25 w 36"/>
                  <a:gd name="T3" fmla="*/ 39 h 39"/>
                  <a:gd name="T4" fmla="*/ 0 w 36"/>
                  <a:gd name="T5" fmla="*/ 13 h 39"/>
                  <a:gd name="T6" fmla="*/ 19 w 36"/>
                  <a:gd name="T7" fmla="*/ 0 h 39"/>
                  <a:gd name="T8" fmla="*/ 36 w 36"/>
                  <a:gd name="T9" fmla="*/ 3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9">
                    <a:moveTo>
                      <a:pt x="36" y="31"/>
                    </a:moveTo>
                    <a:cubicBezTo>
                      <a:pt x="32" y="33"/>
                      <a:pt x="28" y="36"/>
                      <a:pt x="25" y="39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6" y="8"/>
                      <a:pt x="12" y="4"/>
                      <a:pt x="19" y="0"/>
                    </a:cubicBezTo>
                    <a:lnTo>
                      <a:pt x="36" y="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Freeform 137">
                <a:extLst>
                  <a:ext uri="{FF2B5EF4-FFF2-40B4-BE49-F238E27FC236}">
                    <a16:creationId xmlns:a16="http://schemas.microsoft.com/office/drawing/2014/main" id="{5B175BD7-1BA7-4014-A9E6-16C44D138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4732" y="6369062"/>
                <a:ext cx="36513" cy="60325"/>
              </a:xfrm>
              <a:custGeom>
                <a:avLst/>
                <a:gdLst>
                  <a:gd name="T0" fmla="*/ 19 w 23"/>
                  <a:gd name="T1" fmla="*/ 36 h 37"/>
                  <a:gd name="T2" fmla="*/ 5 w 23"/>
                  <a:gd name="T3" fmla="*/ 37 h 37"/>
                  <a:gd name="T4" fmla="*/ 0 w 23"/>
                  <a:gd name="T5" fmla="*/ 1 h 37"/>
                  <a:gd name="T6" fmla="*/ 23 w 23"/>
                  <a:gd name="T7" fmla="*/ 1 h 37"/>
                  <a:gd name="T8" fmla="*/ 19 w 23"/>
                  <a:gd name="T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37">
                    <a:moveTo>
                      <a:pt x="19" y="36"/>
                    </a:moveTo>
                    <a:cubicBezTo>
                      <a:pt x="14" y="36"/>
                      <a:pt x="9" y="36"/>
                      <a:pt x="5" y="37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7" y="0"/>
                      <a:pt x="15" y="0"/>
                      <a:pt x="23" y="1"/>
                    </a:cubicBezTo>
                    <a:lnTo>
                      <a:pt x="19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Freeform 138">
                <a:extLst>
                  <a:ext uri="{FF2B5EF4-FFF2-40B4-BE49-F238E27FC236}">
                    <a16:creationId xmlns:a16="http://schemas.microsoft.com/office/drawing/2014/main" id="{B001B2DC-1065-4186-A1EA-BD8294679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9820" y="6388112"/>
                <a:ext cx="57151" cy="65088"/>
              </a:xfrm>
              <a:custGeom>
                <a:avLst/>
                <a:gdLst>
                  <a:gd name="T0" fmla="*/ 11 w 35"/>
                  <a:gd name="T1" fmla="*/ 40 h 40"/>
                  <a:gd name="T2" fmla="*/ 0 w 35"/>
                  <a:gd name="T3" fmla="*/ 32 h 40"/>
                  <a:gd name="T4" fmla="*/ 17 w 35"/>
                  <a:gd name="T5" fmla="*/ 0 h 40"/>
                  <a:gd name="T6" fmla="*/ 35 w 35"/>
                  <a:gd name="T7" fmla="*/ 13 h 40"/>
                  <a:gd name="T8" fmla="*/ 11 w 35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40">
                    <a:moveTo>
                      <a:pt x="11" y="40"/>
                    </a:moveTo>
                    <a:cubicBezTo>
                      <a:pt x="8" y="37"/>
                      <a:pt x="4" y="34"/>
                      <a:pt x="0" y="32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4"/>
                      <a:pt x="30" y="8"/>
                      <a:pt x="35" y="13"/>
                    </a:cubicBezTo>
                    <a:lnTo>
                      <a:pt x="11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Freeform 139">
                <a:extLst>
                  <a:ext uri="{FF2B5EF4-FFF2-40B4-BE49-F238E27FC236}">
                    <a16:creationId xmlns:a16="http://schemas.microsoft.com/office/drawing/2014/main" id="{3FDB8E8F-53EB-45C3-B9DC-C03AF3463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1096" y="6457962"/>
                <a:ext cx="63501" cy="46038"/>
              </a:xfrm>
              <a:custGeom>
                <a:avLst/>
                <a:gdLst>
                  <a:gd name="T0" fmla="*/ 5 w 40"/>
                  <a:gd name="T1" fmla="*/ 29 h 29"/>
                  <a:gd name="T2" fmla="*/ 0 w 40"/>
                  <a:gd name="T3" fmla="*/ 16 h 29"/>
                  <a:gd name="T4" fmla="*/ 33 w 40"/>
                  <a:gd name="T5" fmla="*/ 0 h 29"/>
                  <a:gd name="T6" fmla="*/ 40 w 40"/>
                  <a:gd name="T7" fmla="*/ 22 h 29"/>
                  <a:gd name="T8" fmla="*/ 5 w 40"/>
                  <a:gd name="T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29">
                    <a:moveTo>
                      <a:pt x="5" y="29"/>
                    </a:moveTo>
                    <a:cubicBezTo>
                      <a:pt x="4" y="24"/>
                      <a:pt x="2" y="20"/>
                      <a:pt x="0" y="16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6" y="7"/>
                      <a:pt x="38" y="14"/>
                      <a:pt x="40" y="22"/>
                    </a:cubicBezTo>
                    <a:lnTo>
                      <a:pt x="5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67" name="Freeform 140">
              <a:extLst>
                <a:ext uri="{FF2B5EF4-FFF2-40B4-BE49-F238E27FC236}">
                  <a16:creationId xmlns:a16="http://schemas.microsoft.com/office/drawing/2014/main" id="{D620B0E2-7C47-4227-8617-3B807630A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1" y="1897076"/>
              <a:ext cx="322266" cy="306388"/>
            </a:xfrm>
            <a:custGeom>
              <a:avLst/>
              <a:gdLst>
                <a:gd name="T0" fmla="*/ 101 w 203"/>
                <a:gd name="T1" fmla="*/ 160 h 193"/>
                <a:gd name="T2" fmla="*/ 38 w 203"/>
                <a:gd name="T3" fmla="*/ 193 h 193"/>
                <a:gd name="T4" fmla="*/ 51 w 203"/>
                <a:gd name="T5" fmla="*/ 123 h 193"/>
                <a:gd name="T6" fmla="*/ 0 w 203"/>
                <a:gd name="T7" fmla="*/ 74 h 193"/>
                <a:gd name="T8" fmla="*/ 70 w 203"/>
                <a:gd name="T9" fmla="*/ 64 h 193"/>
                <a:gd name="T10" fmla="*/ 101 w 203"/>
                <a:gd name="T11" fmla="*/ 0 h 193"/>
                <a:gd name="T12" fmla="*/ 132 w 203"/>
                <a:gd name="T13" fmla="*/ 64 h 193"/>
                <a:gd name="T14" fmla="*/ 203 w 203"/>
                <a:gd name="T15" fmla="*/ 74 h 193"/>
                <a:gd name="T16" fmla="*/ 151 w 203"/>
                <a:gd name="T17" fmla="*/ 123 h 193"/>
                <a:gd name="T18" fmla="*/ 164 w 203"/>
                <a:gd name="T19" fmla="*/ 193 h 193"/>
                <a:gd name="T20" fmla="*/ 101 w 203"/>
                <a:gd name="T21" fmla="*/ 16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3">
                  <a:moveTo>
                    <a:pt x="101" y="160"/>
                  </a:moveTo>
                  <a:lnTo>
                    <a:pt x="38" y="193"/>
                  </a:lnTo>
                  <a:lnTo>
                    <a:pt x="51" y="123"/>
                  </a:lnTo>
                  <a:lnTo>
                    <a:pt x="0" y="74"/>
                  </a:lnTo>
                  <a:lnTo>
                    <a:pt x="70" y="64"/>
                  </a:lnTo>
                  <a:lnTo>
                    <a:pt x="101" y="0"/>
                  </a:lnTo>
                  <a:lnTo>
                    <a:pt x="132" y="64"/>
                  </a:lnTo>
                  <a:lnTo>
                    <a:pt x="203" y="74"/>
                  </a:lnTo>
                  <a:lnTo>
                    <a:pt x="151" y="123"/>
                  </a:lnTo>
                  <a:lnTo>
                    <a:pt x="164" y="193"/>
                  </a:lnTo>
                  <a:lnTo>
                    <a:pt x="101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9A7FE87-883E-46DD-AC1E-1EC89F1FA829}"/>
                </a:ext>
              </a:extLst>
            </p:cNvPr>
            <p:cNvGrpSpPr/>
            <p:nvPr/>
          </p:nvGrpSpPr>
          <p:grpSpPr>
            <a:xfrm>
              <a:off x="9790354" y="4234828"/>
              <a:ext cx="344491" cy="309563"/>
              <a:chOff x="8326523" y="5681673"/>
              <a:chExt cx="344491" cy="309563"/>
            </a:xfrm>
            <a:grpFill/>
          </p:grpSpPr>
          <p:sp>
            <p:nvSpPr>
              <p:cNvPr id="329" name="Freeform 141">
                <a:extLst>
                  <a:ext uri="{FF2B5EF4-FFF2-40B4-BE49-F238E27FC236}">
                    <a16:creationId xmlns:a16="http://schemas.microsoft.com/office/drawing/2014/main" id="{EDA6A1AF-2297-40D0-B20B-001EBDE81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96374" y="5681673"/>
                <a:ext cx="204790" cy="223838"/>
              </a:xfrm>
              <a:custGeom>
                <a:avLst/>
                <a:gdLst>
                  <a:gd name="T0" fmla="*/ 31 w 129"/>
                  <a:gd name="T1" fmla="*/ 0 h 141"/>
                  <a:gd name="T2" fmla="*/ 31 w 129"/>
                  <a:gd name="T3" fmla="*/ 29 h 141"/>
                  <a:gd name="T4" fmla="*/ 0 w 129"/>
                  <a:gd name="T5" fmla="*/ 29 h 141"/>
                  <a:gd name="T6" fmla="*/ 33 w 129"/>
                  <a:gd name="T7" fmla="*/ 85 h 141"/>
                  <a:gd name="T8" fmla="*/ 64 w 129"/>
                  <a:gd name="T9" fmla="*/ 141 h 141"/>
                  <a:gd name="T10" fmla="*/ 96 w 129"/>
                  <a:gd name="T11" fmla="*/ 85 h 141"/>
                  <a:gd name="T12" fmla="*/ 129 w 129"/>
                  <a:gd name="T13" fmla="*/ 29 h 141"/>
                  <a:gd name="T14" fmla="*/ 98 w 129"/>
                  <a:gd name="T15" fmla="*/ 29 h 141"/>
                  <a:gd name="T16" fmla="*/ 98 w 129"/>
                  <a:gd name="T17" fmla="*/ 0 h 141"/>
                  <a:gd name="T18" fmla="*/ 31 w 129"/>
                  <a:gd name="T1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9" h="141">
                    <a:moveTo>
                      <a:pt x="31" y="0"/>
                    </a:moveTo>
                    <a:lnTo>
                      <a:pt x="31" y="29"/>
                    </a:lnTo>
                    <a:lnTo>
                      <a:pt x="0" y="29"/>
                    </a:lnTo>
                    <a:lnTo>
                      <a:pt x="33" y="85"/>
                    </a:lnTo>
                    <a:lnTo>
                      <a:pt x="64" y="141"/>
                    </a:lnTo>
                    <a:lnTo>
                      <a:pt x="96" y="85"/>
                    </a:lnTo>
                    <a:lnTo>
                      <a:pt x="129" y="29"/>
                    </a:lnTo>
                    <a:lnTo>
                      <a:pt x="98" y="29"/>
                    </a:lnTo>
                    <a:lnTo>
                      <a:pt x="98" y="0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Freeform 142">
                <a:extLst>
                  <a:ext uri="{FF2B5EF4-FFF2-40B4-BE49-F238E27FC236}">
                    <a16:creationId xmlns:a16="http://schemas.microsoft.com/office/drawing/2014/main" id="{FC71F96D-5531-4E84-9420-E564B049B8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6523" y="5900748"/>
                <a:ext cx="344491" cy="90488"/>
              </a:xfrm>
              <a:custGeom>
                <a:avLst/>
                <a:gdLst>
                  <a:gd name="T0" fmla="*/ 185 w 217"/>
                  <a:gd name="T1" fmla="*/ 0 h 57"/>
                  <a:gd name="T2" fmla="*/ 185 w 217"/>
                  <a:gd name="T3" fmla="*/ 26 h 57"/>
                  <a:gd name="T4" fmla="*/ 32 w 217"/>
                  <a:gd name="T5" fmla="*/ 26 h 57"/>
                  <a:gd name="T6" fmla="*/ 32 w 217"/>
                  <a:gd name="T7" fmla="*/ 0 h 57"/>
                  <a:gd name="T8" fmla="*/ 0 w 217"/>
                  <a:gd name="T9" fmla="*/ 0 h 57"/>
                  <a:gd name="T10" fmla="*/ 0 w 217"/>
                  <a:gd name="T11" fmla="*/ 26 h 57"/>
                  <a:gd name="T12" fmla="*/ 0 w 217"/>
                  <a:gd name="T13" fmla="*/ 33 h 57"/>
                  <a:gd name="T14" fmla="*/ 0 w 217"/>
                  <a:gd name="T15" fmla="*/ 57 h 57"/>
                  <a:gd name="T16" fmla="*/ 217 w 217"/>
                  <a:gd name="T17" fmla="*/ 57 h 57"/>
                  <a:gd name="T18" fmla="*/ 217 w 217"/>
                  <a:gd name="T19" fmla="*/ 33 h 57"/>
                  <a:gd name="T20" fmla="*/ 217 w 217"/>
                  <a:gd name="T21" fmla="*/ 26 h 57"/>
                  <a:gd name="T22" fmla="*/ 217 w 217"/>
                  <a:gd name="T23" fmla="*/ 0 h 57"/>
                  <a:gd name="T24" fmla="*/ 185 w 217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" h="57">
                    <a:moveTo>
                      <a:pt x="185" y="0"/>
                    </a:moveTo>
                    <a:lnTo>
                      <a:pt x="185" y="26"/>
                    </a:lnTo>
                    <a:lnTo>
                      <a:pt x="32" y="26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26"/>
                    </a:lnTo>
                    <a:lnTo>
                      <a:pt x="0" y="33"/>
                    </a:lnTo>
                    <a:lnTo>
                      <a:pt x="0" y="57"/>
                    </a:lnTo>
                    <a:lnTo>
                      <a:pt x="217" y="57"/>
                    </a:lnTo>
                    <a:lnTo>
                      <a:pt x="217" y="33"/>
                    </a:lnTo>
                    <a:lnTo>
                      <a:pt x="217" y="26"/>
                    </a:lnTo>
                    <a:lnTo>
                      <a:pt x="217" y="0"/>
                    </a:lnTo>
                    <a:lnTo>
                      <a:pt x="18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40694CD-66DB-4231-849D-6A16123D1AE5}"/>
                </a:ext>
              </a:extLst>
            </p:cNvPr>
            <p:cNvGrpSpPr/>
            <p:nvPr/>
          </p:nvGrpSpPr>
          <p:grpSpPr>
            <a:xfrm>
              <a:off x="308030" y="2620634"/>
              <a:ext cx="344491" cy="312738"/>
              <a:chOff x="2846416" y="2930530"/>
              <a:chExt cx="344491" cy="312738"/>
            </a:xfrm>
            <a:grpFill/>
          </p:grpSpPr>
          <p:sp>
            <p:nvSpPr>
              <p:cNvPr id="327" name="Freeform 143">
                <a:extLst>
                  <a:ext uri="{FF2B5EF4-FFF2-40B4-BE49-F238E27FC236}">
                    <a16:creationId xmlns:a16="http://schemas.microsoft.com/office/drawing/2014/main" id="{B2323317-E41B-4A56-A704-D429EF515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4680" y="2930530"/>
                <a:ext cx="207965" cy="228600"/>
              </a:xfrm>
              <a:custGeom>
                <a:avLst/>
                <a:gdLst>
                  <a:gd name="T0" fmla="*/ 100 w 131"/>
                  <a:gd name="T1" fmla="*/ 144 h 144"/>
                  <a:gd name="T2" fmla="*/ 100 w 131"/>
                  <a:gd name="T3" fmla="*/ 113 h 144"/>
                  <a:gd name="T4" fmla="*/ 131 w 131"/>
                  <a:gd name="T5" fmla="*/ 113 h 144"/>
                  <a:gd name="T6" fmla="*/ 98 w 131"/>
                  <a:gd name="T7" fmla="*/ 57 h 144"/>
                  <a:gd name="T8" fmla="*/ 66 w 131"/>
                  <a:gd name="T9" fmla="*/ 0 h 144"/>
                  <a:gd name="T10" fmla="*/ 34 w 131"/>
                  <a:gd name="T11" fmla="*/ 57 h 144"/>
                  <a:gd name="T12" fmla="*/ 0 w 131"/>
                  <a:gd name="T13" fmla="*/ 113 h 144"/>
                  <a:gd name="T14" fmla="*/ 31 w 131"/>
                  <a:gd name="T15" fmla="*/ 113 h 144"/>
                  <a:gd name="T16" fmla="*/ 31 w 131"/>
                  <a:gd name="T17" fmla="*/ 144 h 144"/>
                  <a:gd name="T18" fmla="*/ 100 w 131"/>
                  <a:gd name="T19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1" h="144">
                    <a:moveTo>
                      <a:pt x="100" y="144"/>
                    </a:moveTo>
                    <a:lnTo>
                      <a:pt x="100" y="113"/>
                    </a:lnTo>
                    <a:lnTo>
                      <a:pt x="131" y="113"/>
                    </a:lnTo>
                    <a:lnTo>
                      <a:pt x="98" y="57"/>
                    </a:lnTo>
                    <a:lnTo>
                      <a:pt x="66" y="0"/>
                    </a:lnTo>
                    <a:lnTo>
                      <a:pt x="34" y="57"/>
                    </a:lnTo>
                    <a:lnTo>
                      <a:pt x="0" y="113"/>
                    </a:lnTo>
                    <a:lnTo>
                      <a:pt x="31" y="113"/>
                    </a:lnTo>
                    <a:lnTo>
                      <a:pt x="31" y="144"/>
                    </a:lnTo>
                    <a:lnTo>
                      <a:pt x="100" y="1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Freeform 144">
                <a:extLst>
                  <a:ext uri="{FF2B5EF4-FFF2-40B4-BE49-F238E27FC236}">
                    <a16:creationId xmlns:a16="http://schemas.microsoft.com/office/drawing/2014/main" id="{BC976652-F087-4739-B3AD-52E991040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6416" y="3152780"/>
                <a:ext cx="344491" cy="90488"/>
              </a:xfrm>
              <a:custGeom>
                <a:avLst/>
                <a:gdLst>
                  <a:gd name="T0" fmla="*/ 186 w 217"/>
                  <a:gd name="T1" fmla="*/ 0 h 57"/>
                  <a:gd name="T2" fmla="*/ 186 w 217"/>
                  <a:gd name="T3" fmla="*/ 24 h 57"/>
                  <a:gd name="T4" fmla="*/ 32 w 217"/>
                  <a:gd name="T5" fmla="*/ 24 h 57"/>
                  <a:gd name="T6" fmla="*/ 32 w 217"/>
                  <a:gd name="T7" fmla="*/ 0 h 57"/>
                  <a:gd name="T8" fmla="*/ 0 w 217"/>
                  <a:gd name="T9" fmla="*/ 0 h 57"/>
                  <a:gd name="T10" fmla="*/ 0 w 217"/>
                  <a:gd name="T11" fmla="*/ 24 h 57"/>
                  <a:gd name="T12" fmla="*/ 0 w 217"/>
                  <a:gd name="T13" fmla="*/ 31 h 57"/>
                  <a:gd name="T14" fmla="*/ 0 w 217"/>
                  <a:gd name="T15" fmla="*/ 57 h 57"/>
                  <a:gd name="T16" fmla="*/ 217 w 217"/>
                  <a:gd name="T17" fmla="*/ 57 h 57"/>
                  <a:gd name="T18" fmla="*/ 217 w 217"/>
                  <a:gd name="T19" fmla="*/ 31 h 57"/>
                  <a:gd name="T20" fmla="*/ 217 w 217"/>
                  <a:gd name="T21" fmla="*/ 24 h 57"/>
                  <a:gd name="T22" fmla="*/ 217 w 217"/>
                  <a:gd name="T23" fmla="*/ 0 h 57"/>
                  <a:gd name="T24" fmla="*/ 186 w 217"/>
                  <a:gd name="T2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7" h="57">
                    <a:moveTo>
                      <a:pt x="186" y="0"/>
                    </a:moveTo>
                    <a:lnTo>
                      <a:pt x="186" y="24"/>
                    </a:lnTo>
                    <a:lnTo>
                      <a:pt x="32" y="24"/>
                    </a:lnTo>
                    <a:lnTo>
                      <a:pt x="3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0" y="31"/>
                    </a:lnTo>
                    <a:lnTo>
                      <a:pt x="0" y="57"/>
                    </a:lnTo>
                    <a:lnTo>
                      <a:pt x="217" y="57"/>
                    </a:lnTo>
                    <a:lnTo>
                      <a:pt x="217" y="31"/>
                    </a:lnTo>
                    <a:lnTo>
                      <a:pt x="217" y="24"/>
                    </a:lnTo>
                    <a:lnTo>
                      <a:pt x="217" y="0"/>
                    </a:lnTo>
                    <a:lnTo>
                      <a:pt x="1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A30019-C063-4932-A494-4D81FD86786B}"/>
                </a:ext>
              </a:extLst>
            </p:cNvPr>
            <p:cNvGrpSpPr/>
            <p:nvPr/>
          </p:nvGrpSpPr>
          <p:grpSpPr>
            <a:xfrm>
              <a:off x="3354192" y="1117959"/>
              <a:ext cx="369891" cy="311150"/>
              <a:chOff x="5573770" y="182562"/>
              <a:chExt cx="369891" cy="311150"/>
            </a:xfrm>
            <a:grpFill/>
          </p:grpSpPr>
          <p:sp>
            <p:nvSpPr>
              <p:cNvPr id="325" name="Freeform 145">
                <a:extLst>
                  <a:ext uri="{FF2B5EF4-FFF2-40B4-BE49-F238E27FC236}">
                    <a16:creationId xmlns:a16="http://schemas.microsoft.com/office/drawing/2014/main" id="{CCEF191C-5FF7-4BFA-8BC8-FA778B4892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770" y="182562"/>
                <a:ext cx="369891" cy="173038"/>
              </a:xfrm>
              <a:custGeom>
                <a:avLst/>
                <a:gdLst>
                  <a:gd name="T0" fmla="*/ 175 w 233"/>
                  <a:gd name="T1" fmla="*/ 54 h 109"/>
                  <a:gd name="T2" fmla="*/ 233 w 233"/>
                  <a:gd name="T3" fmla="*/ 0 h 109"/>
                  <a:gd name="T4" fmla="*/ 181 w 233"/>
                  <a:gd name="T5" fmla="*/ 0 h 109"/>
                  <a:gd name="T6" fmla="*/ 175 w 233"/>
                  <a:gd name="T7" fmla="*/ 5 h 109"/>
                  <a:gd name="T8" fmla="*/ 117 w 233"/>
                  <a:gd name="T9" fmla="*/ 59 h 109"/>
                  <a:gd name="T10" fmla="*/ 58 w 233"/>
                  <a:gd name="T11" fmla="*/ 5 h 109"/>
                  <a:gd name="T12" fmla="*/ 52 w 233"/>
                  <a:gd name="T13" fmla="*/ 0 h 109"/>
                  <a:gd name="T14" fmla="*/ 0 w 233"/>
                  <a:gd name="T15" fmla="*/ 0 h 109"/>
                  <a:gd name="T16" fmla="*/ 58 w 233"/>
                  <a:gd name="T17" fmla="*/ 54 h 109"/>
                  <a:gd name="T18" fmla="*/ 117 w 233"/>
                  <a:gd name="T19" fmla="*/ 109 h 109"/>
                  <a:gd name="T20" fmla="*/ 175 w 233"/>
                  <a:gd name="T21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" h="109">
                    <a:moveTo>
                      <a:pt x="175" y="54"/>
                    </a:moveTo>
                    <a:lnTo>
                      <a:pt x="233" y="0"/>
                    </a:lnTo>
                    <a:lnTo>
                      <a:pt x="181" y="0"/>
                    </a:lnTo>
                    <a:lnTo>
                      <a:pt x="175" y="5"/>
                    </a:lnTo>
                    <a:lnTo>
                      <a:pt x="117" y="59"/>
                    </a:lnTo>
                    <a:lnTo>
                      <a:pt x="58" y="5"/>
                    </a:lnTo>
                    <a:lnTo>
                      <a:pt x="52" y="0"/>
                    </a:lnTo>
                    <a:lnTo>
                      <a:pt x="0" y="0"/>
                    </a:lnTo>
                    <a:lnTo>
                      <a:pt x="58" y="54"/>
                    </a:lnTo>
                    <a:lnTo>
                      <a:pt x="117" y="109"/>
                    </a:lnTo>
                    <a:lnTo>
                      <a:pt x="17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Freeform 146">
                <a:extLst>
                  <a:ext uri="{FF2B5EF4-FFF2-40B4-BE49-F238E27FC236}">
                    <a16:creationId xmlns:a16="http://schemas.microsoft.com/office/drawing/2014/main" id="{94DC54E5-7638-44BF-AC3A-1CD05CE17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770" y="319087"/>
                <a:ext cx="369891" cy="174625"/>
              </a:xfrm>
              <a:custGeom>
                <a:avLst/>
                <a:gdLst>
                  <a:gd name="T0" fmla="*/ 175 w 233"/>
                  <a:gd name="T1" fmla="*/ 54 h 110"/>
                  <a:gd name="T2" fmla="*/ 233 w 233"/>
                  <a:gd name="T3" fmla="*/ 0 h 110"/>
                  <a:gd name="T4" fmla="*/ 181 w 233"/>
                  <a:gd name="T5" fmla="*/ 0 h 110"/>
                  <a:gd name="T6" fmla="*/ 175 w 233"/>
                  <a:gd name="T7" fmla="*/ 5 h 110"/>
                  <a:gd name="T8" fmla="*/ 117 w 233"/>
                  <a:gd name="T9" fmla="*/ 59 h 110"/>
                  <a:gd name="T10" fmla="*/ 58 w 233"/>
                  <a:gd name="T11" fmla="*/ 5 h 110"/>
                  <a:gd name="T12" fmla="*/ 52 w 233"/>
                  <a:gd name="T13" fmla="*/ 0 h 110"/>
                  <a:gd name="T14" fmla="*/ 0 w 233"/>
                  <a:gd name="T15" fmla="*/ 0 h 110"/>
                  <a:gd name="T16" fmla="*/ 58 w 233"/>
                  <a:gd name="T17" fmla="*/ 54 h 110"/>
                  <a:gd name="T18" fmla="*/ 117 w 233"/>
                  <a:gd name="T19" fmla="*/ 110 h 110"/>
                  <a:gd name="T20" fmla="*/ 175 w 233"/>
                  <a:gd name="T21" fmla="*/ 5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3" h="110">
                    <a:moveTo>
                      <a:pt x="175" y="54"/>
                    </a:moveTo>
                    <a:lnTo>
                      <a:pt x="233" y="0"/>
                    </a:lnTo>
                    <a:lnTo>
                      <a:pt x="181" y="0"/>
                    </a:lnTo>
                    <a:lnTo>
                      <a:pt x="175" y="5"/>
                    </a:lnTo>
                    <a:lnTo>
                      <a:pt x="117" y="59"/>
                    </a:lnTo>
                    <a:lnTo>
                      <a:pt x="58" y="5"/>
                    </a:lnTo>
                    <a:lnTo>
                      <a:pt x="52" y="0"/>
                    </a:lnTo>
                    <a:lnTo>
                      <a:pt x="0" y="0"/>
                    </a:lnTo>
                    <a:lnTo>
                      <a:pt x="58" y="54"/>
                    </a:lnTo>
                    <a:lnTo>
                      <a:pt x="117" y="110"/>
                    </a:lnTo>
                    <a:lnTo>
                      <a:pt x="175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1C37447-F2BF-47DC-900A-9B51F888E22B}"/>
                </a:ext>
              </a:extLst>
            </p:cNvPr>
            <p:cNvGrpSpPr/>
            <p:nvPr/>
          </p:nvGrpSpPr>
          <p:grpSpPr>
            <a:xfrm>
              <a:off x="1600145" y="3400462"/>
              <a:ext cx="447679" cy="311151"/>
              <a:chOff x="4167230" y="3617919"/>
              <a:chExt cx="447679" cy="311151"/>
            </a:xfrm>
            <a:grpFill/>
          </p:grpSpPr>
          <p:sp>
            <p:nvSpPr>
              <p:cNvPr id="322" name="Freeform 147">
                <a:extLst>
                  <a:ext uri="{FF2B5EF4-FFF2-40B4-BE49-F238E27FC236}">
                    <a16:creationId xmlns:a16="http://schemas.microsoft.com/office/drawing/2014/main" id="{16D7AFAE-93D2-40FA-88DE-9B5BDF367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7230" y="3740157"/>
                <a:ext cx="227015" cy="188913"/>
              </a:xfrm>
              <a:custGeom>
                <a:avLst/>
                <a:gdLst>
                  <a:gd name="T0" fmla="*/ 140 w 142"/>
                  <a:gd name="T1" fmla="*/ 55 h 117"/>
                  <a:gd name="T2" fmla="*/ 129 w 142"/>
                  <a:gd name="T3" fmla="*/ 70 h 117"/>
                  <a:gd name="T4" fmla="*/ 51 w 142"/>
                  <a:gd name="T5" fmla="*/ 114 h 117"/>
                  <a:gd name="T6" fmla="*/ 38 w 142"/>
                  <a:gd name="T7" fmla="*/ 117 h 117"/>
                  <a:gd name="T8" fmla="*/ 18 w 142"/>
                  <a:gd name="T9" fmla="*/ 105 h 117"/>
                  <a:gd name="T10" fmla="*/ 4 w 142"/>
                  <a:gd name="T11" fmla="*/ 81 h 117"/>
                  <a:gd name="T12" fmla="*/ 2 w 142"/>
                  <a:gd name="T13" fmla="*/ 62 h 117"/>
                  <a:gd name="T14" fmla="*/ 13 w 142"/>
                  <a:gd name="T15" fmla="*/ 48 h 117"/>
                  <a:gd name="T16" fmla="*/ 92 w 142"/>
                  <a:gd name="T17" fmla="*/ 4 h 117"/>
                  <a:gd name="T18" fmla="*/ 105 w 142"/>
                  <a:gd name="T19" fmla="*/ 1 h 117"/>
                  <a:gd name="T20" fmla="*/ 124 w 142"/>
                  <a:gd name="T21" fmla="*/ 12 h 117"/>
                  <a:gd name="T22" fmla="*/ 105 w 142"/>
                  <a:gd name="T23" fmla="*/ 23 h 117"/>
                  <a:gd name="T24" fmla="*/ 103 w 142"/>
                  <a:gd name="T25" fmla="*/ 22 h 117"/>
                  <a:gd name="T26" fmla="*/ 102 w 142"/>
                  <a:gd name="T27" fmla="*/ 23 h 117"/>
                  <a:gd name="T28" fmla="*/ 24 w 142"/>
                  <a:gd name="T29" fmla="*/ 67 h 117"/>
                  <a:gd name="T30" fmla="*/ 23 w 142"/>
                  <a:gd name="T31" fmla="*/ 68 h 117"/>
                  <a:gd name="T32" fmla="*/ 23 w 142"/>
                  <a:gd name="T33" fmla="*/ 70 h 117"/>
                  <a:gd name="T34" fmla="*/ 37 w 142"/>
                  <a:gd name="T35" fmla="*/ 94 h 117"/>
                  <a:gd name="T36" fmla="*/ 39 w 142"/>
                  <a:gd name="T37" fmla="*/ 96 h 117"/>
                  <a:gd name="T38" fmla="*/ 40 w 142"/>
                  <a:gd name="T39" fmla="*/ 95 h 117"/>
                  <a:gd name="T40" fmla="*/ 118 w 142"/>
                  <a:gd name="T41" fmla="*/ 51 h 117"/>
                  <a:gd name="T42" fmla="*/ 119 w 142"/>
                  <a:gd name="T43" fmla="*/ 50 h 117"/>
                  <a:gd name="T44" fmla="*/ 119 w 142"/>
                  <a:gd name="T45" fmla="*/ 48 h 117"/>
                  <a:gd name="T46" fmla="*/ 138 w 142"/>
                  <a:gd name="T47" fmla="*/ 37 h 117"/>
                  <a:gd name="T48" fmla="*/ 140 w 142"/>
                  <a:gd name="T49" fmla="*/ 55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42" h="117">
                    <a:moveTo>
                      <a:pt x="140" y="55"/>
                    </a:moveTo>
                    <a:cubicBezTo>
                      <a:pt x="139" y="62"/>
                      <a:pt x="135" y="67"/>
                      <a:pt x="129" y="70"/>
                    </a:cubicBezTo>
                    <a:cubicBezTo>
                      <a:pt x="51" y="114"/>
                      <a:pt x="51" y="114"/>
                      <a:pt x="51" y="114"/>
                    </a:cubicBezTo>
                    <a:cubicBezTo>
                      <a:pt x="47" y="116"/>
                      <a:pt x="42" y="117"/>
                      <a:pt x="38" y="117"/>
                    </a:cubicBezTo>
                    <a:cubicBezTo>
                      <a:pt x="29" y="117"/>
                      <a:pt x="22" y="112"/>
                      <a:pt x="18" y="105"/>
                    </a:cubicBezTo>
                    <a:cubicBezTo>
                      <a:pt x="4" y="81"/>
                      <a:pt x="4" y="81"/>
                      <a:pt x="4" y="81"/>
                    </a:cubicBezTo>
                    <a:cubicBezTo>
                      <a:pt x="1" y="75"/>
                      <a:pt x="0" y="69"/>
                      <a:pt x="2" y="62"/>
                    </a:cubicBezTo>
                    <a:cubicBezTo>
                      <a:pt x="4" y="56"/>
                      <a:pt x="8" y="51"/>
                      <a:pt x="13" y="48"/>
                    </a:cubicBezTo>
                    <a:cubicBezTo>
                      <a:pt x="92" y="4"/>
                      <a:pt x="92" y="4"/>
                      <a:pt x="92" y="4"/>
                    </a:cubicBezTo>
                    <a:cubicBezTo>
                      <a:pt x="96" y="1"/>
                      <a:pt x="100" y="0"/>
                      <a:pt x="105" y="1"/>
                    </a:cubicBezTo>
                    <a:cubicBezTo>
                      <a:pt x="113" y="1"/>
                      <a:pt x="120" y="5"/>
                      <a:pt x="124" y="12"/>
                    </a:cubicBezTo>
                    <a:cubicBezTo>
                      <a:pt x="105" y="23"/>
                      <a:pt x="105" y="23"/>
                      <a:pt x="105" y="23"/>
                    </a:cubicBezTo>
                    <a:cubicBezTo>
                      <a:pt x="104" y="22"/>
                      <a:pt x="104" y="22"/>
                      <a:pt x="103" y="22"/>
                    </a:cubicBezTo>
                    <a:cubicBezTo>
                      <a:pt x="103" y="22"/>
                      <a:pt x="103" y="22"/>
                      <a:pt x="102" y="23"/>
                    </a:cubicBezTo>
                    <a:cubicBezTo>
                      <a:pt x="24" y="67"/>
                      <a:pt x="24" y="67"/>
                      <a:pt x="24" y="67"/>
                    </a:cubicBezTo>
                    <a:cubicBezTo>
                      <a:pt x="23" y="67"/>
                      <a:pt x="23" y="68"/>
                      <a:pt x="23" y="68"/>
                    </a:cubicBezTo>
                    <a:cubicBezTo>
                      <a:pt x="23" y="69"/>
                      <a:pt x="23" y="69"/>
                      <a:pt x="23" y="70"/>
                    </a:cubicBezTo>
                    <a:cubicBezTo>
                      <a:pt x="37" y="94"/>
                      <a:pt x="37" y="94"/>
                      <a:pt x="37" y="94"/>
                    </a:cubicBezTo>
                    <a:cubicBezTo>
                      <a:pt x="37" y="95"/>
                      <a:pt x="39" y="96"/>
                      <a:pt x="39" y="96"/>
                    </a:cubicBezTo>
                    <a:cubicBezTo>
                      <a:pt x="39" y="96"/>
                      <a:pt x="40" y="95"/>
                      <a:pt x="40" y="95"/>
                    </a:cubicBezTo>
                    <a:cubicBezTo>
                      <a:pt x="118" y="51"/>
                      <a:pt x="118" y="51"/>
                      <a:pt x="118" y="51"/>
                    </a:cubicBezTo>
                    <a:cubicBezTo>
                      <a:pt x="119" y="51"/>
                      <a:pt x="119" y="50"/>
                      <a:pt x="119" y="50"/>
                    </a:cubicBezTo>
                    <a:cubicBezTo>
                      <a:pt x="119" y="49"/>
                      <a:pt x="119" y="49"/>
                      <a:pt x="119" y="48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41" y="43"/>
                      <a:pt x="142" y="49"/>
                      <a:pt x="140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Freeform 148">
                <a:extLst>
                  <a:ext uri="{FF2B5EF4-FFF2-40B4-BE49-F238E27FC236}">
                    <a16:creationId xmlns:a16="http://schemas.microsoft.com/office/drawing/2014/main" id="{82B88FE5-BC0A-457C-85D8-470826F9D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3132" y="3617919"/>
                <a:ext cx="231777" cy="188913"/>
              </a:xfrm>
              <a:custGeom>
                <a:avLst/>
                <a:gdLst>
                  <a:gd name="T0" fmla="*/ 129 w 145"/>
                  <a:gd name="T1" fmla="*/ 69 h 117"/>
                  <a:gd name="T2" fmla="*/ 51 w 145"/>
                  <a:gd name="T3" fmla="*/ 114 h 117"/>
                  <a:gd name="T4" fmla="*/ 38 w 145"/>
                  <a:gd name="T5" fmla="*/ 117 h 117"/>
                  <a:gd name="T6" fmla="*/ 18 w 145"/>
                  <a:gd name="T7" fmla="*/ 105 h 117"/>
                  <a:gd name="T8" fmla="*/ 37 w 145"/>
                  <a:gd name="T9" fmla="*/ 94 h 117"/>
                  <a:gd name="T10" fmla="*/ 39 w 145"/>
                  <a:gd name="T11" fmla="*/ 95 h 117"/>
                  <a:gd name="T12" fmla="*/ 40 w 145"/>
                  <a:gd name="T13" fmla="*/ 95 h 117"/>
                  <a:gd name="T14" fmla="*/ 118 w 145"/>
                  <a:gd name="T15" fmla="*/ 50 h 117"/>
                  <a:gd name="T16" fmla="*/ 119 w 145"/>
                  <a:gd name="T17" fmla="*/ 47 h 117"/>
                  <a:gd name="T18" fmla="*/ 105 w 145"/>
                  <a:gd name="T19" fmla="*/ 23 h 117"/>
                  <a:gd name="T20" fmla="*/ 104 w 145"/>
                  <a:gd name="T21" fmla="*/ 22 h 117"/>
                  <a:gd name="T22" fmla="*/ 102 w 145"/>
                  <a:gd name="T23" fmla="*/ 22 h 117"/>
                  <a:gd name="T24" fmla="*/ 24 w 145"/>
                  <a:gd name="T25" fmla="*/ 66 h 117"/>
                  <a:gd name="T26" fmla="*/ 23 w 145"/>
                  <a:gd name="T27" fmla="*/ 68 h 117"/>
                  <a:gd name="T28" fmla="*/ 23 w 145"/>
                  <a:gd name="T29" fmla="*/ 69 h 117"/>
                  <a:gd name="T30" fmla="*/ 4 w 145"/>
                  <a:gd name="T31" fmla="*/ 80 h 117"/>
                  <a:gd name="T32" fmla="*/ 2 w 145"/>
                  <a:gd name="T33" fmla="*/ 62 h 117"/>
                  <a:gd name="T34" fmla="*/ 13 w 145"/>
                  <a:gd name="T35" fmla="*/ 47 h 117"/>
                  <a:gd name="T36" fmla="*/ 92 w 145"/>
                  <a:gd name="T37" fmla="*/ 3 h 117"/>
                  <a:gd name="T38" fmla="*/ 105 w 145"/>
                  <a:gd name="T39" fmla="*/ 0 h 117"/>
                  <a:gd name="T40" fmla="*/ 124 w 145"/>
                  <a:gd name="T41" fmla="*/ 12 h 117"/>
                  <a:gd name="T42" fmla="*/ 138 w 145"/>
                  <a:gd name="T43" fmla="*/ 37 h 117"/>
                  <a:gd name="T44" fmla="*/ 129 w 145"/>
                  <a:gd name="T45" fmla="*/ 6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5" h="117">
                    <a:moveTo>
                      <a:pt x="129" y="69"/>
                    </a:moveTo>
                    <a:cubicBezTo>
                      <a:pt x="51" y="114"/>
                      <a:pt x="51" y="114"/>
                      <a:pt x="51" y="114"/>
                    </a:cubicBezTo>
                    <a:cubicBezTo>
                      <a:pt x="47" y="116"/>
                      <a:pt x="42" y="117"/>
                      <a:pt x="38" y="117"/>
                    </a:cubicBezTo>
                    <a:cubicBezTo>
                      <a:pt x="30" y="116"/>
                      <a:pt x="22" y="112"/>
                      <a:pt x="18" y="105"/>
                    </a:cubicBezTo>
                    <a:cubicBezTo>
                      <a:pt x="37" y="94"/>
                      <a:pt x="37" y="94"/>
                      <a:pt x="37" y="94"/>
                    </a:cubicBezTo>
                    <a:cubicBezTo>
                      <a:pt x="38" y="95"/>
                      <a:pt x="39" y="95"/>
                      <a:pt x="39" y="95"/>
                    </a:cubicBezTo>
                    <a:cubicBezTo>
                      <a:pt x="39" y="95"/>
                      <a:pt x="40" y="95"/>
                      <a:pt x="40" y="95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20" y="50"/>
                      <a:pt x="120" y="48"/>
                      <a:pt x="119" y="47"/>
                    </a:cubicBezTo>
                    <a:cubicBezTo>
                      <a:pt x="105" y="23"/>
                      <a:pt x="105" y="23"/>
                      <a:pt x="105" y="23"/>
                    </a:cubicBezTo>
                    <a:cubicBezTo>
                      <a:pt x="105" y="22"/>
                      <a:pt x="104" y="22"/>
                      <a:pt x="104" y="22"/>
                    </a:cubicBezTo>
                    <a:cubicBezTo>
                      <a:pt x="103" y="22"/>
                      <a:pt x="103" y="22"/>
                      <a:pt x="102" y="22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3" y="67"/>
                      <a:pt x="23" y="67"/>
                      <a:pt x="23" y="68"/>
                    </a:cubicBezTo>
                    <a:cubicBezTo>
                      <a:pt x="23" y="68"/>
                      <a:pt x="23" y="69"/>
                      <a:pt x="23" y="69"/>
                    </a:cubicBezTo>
                    <a:cubicBezTo>
                      <a:pt x="4" y="80"/>
                      <a:pt x="4" y="80"/>
                      <a:pt x="4" y="80"/>
                    </a:cubicBezTo>
                    <a:cubicBezTo>
                      <a:pt x="1" y="74"/>
                      <a:pt x="0" y="68"/>
                      <a:pt x="2" y="62"/>
                    </a:cubicBezTo>
                    <a:cubicBezTo>
                      <a:pt x="4" y="56"/>
                      <a:pt x="8" y="51"/>
                      <a:pt x="13" y="47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6" y="1"/>
                      <a:pt x="100" y="0"/>
                      <a:pt x="105" y="0"/>
                    </a:cubicBezTo>
                    <a:cubicBezTo>
                      <a:pt x="113" y="0"/>
                      <a:pt x="120" y="5"/>
                      <a:pt x="124" y="12"/>
                    </a:cubicBezTo>
                    <a:cubicBezTo>
                      <a:pt x="138" y="37"/>
                      <a:pt x="138" y="37"/>
                      <a:pt x="138" y="37"/>
                    </a:cubicBezTo>
                    <a:cubicBezTo>
                      <a:pt x="145" y="48"/>
                      <a:pt x="141" y="63"/>
                      <a:pt x="12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Freeform 149">
                <a:extLst>
                  <a:ext uri="{FF2B5EF4-FFF2-40B4-BE49-F238E27FC236}">
                    <a16:creationId xmlns:a16="http://schemas.microsoft.com/office/drawing/2014/main" id="{DEDAEF3D-9FB1-424E-BDE1-9240817139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5344" y="3719519"/>
                <a:ext cx="168277" cy="107950"/>
              </a:xfrm>
              <a:custGeom>
                <a:avLst/>
                <a:gdLst>
                  <a:gd name="T0" fmla="*/ 16 w 105"/>
                  <a:gd name="T1" fmla="*/ 66 h 67"/>
                  <a:gd name="T2" fmla="*/ 11 w 105"/>
                  <a:gd name="T3" fmla="*/ 67 h 67"/>
                  <a:gd name="T4" fmla="*/ 3 w 105"/>
                  <a:gd name="T5" fmla="*/ 62 h 67"/>
                  <a:gd name="T6" fmla="*/ 7 w 105"/>
                  <a:gd name="T7" fmla="*/ 48 h 67"/>
                  <a:gd name="T8" fmla="*/ 89 w 105"/>
                  <a:gd name="T9" fmla="*/ 2 h 67"/>
                  <a:gd name="T10" fmla="*/ 94 w 105"/>
                  <a:gd name="T11" fmla="*/ 0 h 67"/>
                  <a:gd name="T12" fmla="*/ 103 w 105"/>
                  <a:gd name="T13" fmla="*/ 5 h 67"/>
                  <a:gd name="T14" fmla="*/ 99 w 105"/>
                  <a:gd name="T15" fmla="*/ 19 h 67"/>
                  <a:gd name="T16" fmla="*/ 16 w 105"/>
                  <a:gd name="T17" fmla="*/ 6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67">
                    <a:moveTo>
                      <a:pt x="16" y="66"/>
                    </a:moveTo>
                    <a:cubicBezTo>
                      <a:pt x="15" y="67"/>
                      <a:pt x="13" y="67"/>
                      <a:pt x="11" y="67"/>
                    </a:cubicBezTo>
                    <a:cubicBezTo>
                      <a:pt x="8" y="67"/>
                      <a:pt x="4" y="65"/>
                      <a:pt x="3" y="62"/>
                    </a:cubicBezTo>
                    <a:cubicBezTo>
                      <a:pt x="0" y="57"/>
                      <a:pt x="2" y="51"/>
                      <a:pt x="7" y="48"/>
                    </a:cubicBezTo>
                    <a:cubicBezTo>
                      <a:pt x="89" y="2"/>
                      <a:pt x="89" y="2"/>
                      <a:pt x="89" y="2"/>
                    </a:cubicBezTo>
                    <a:cubicBezTo>
                      <a:pt x="91" y="1"/>
                      <a:pt x="92" y="0"/>
                      <a:pt x="94" y="0"/>
                    </a:cubicBezTo>
                    <a:cubicBezTo>
                      <a:pt x="98" y="0"/>
                      <a:pt x="101" y="2"/>
                      <a:pt x="103" y="5"/>
                    </a:cubicBezTo>
                    <a:cubicBezTo>
                      <a:pt x="105" y="10"/>
                      <a:pt x="104" y="16"/>
                      <a:pt x="99" y="19"/>
                    </a:cubicBezTo>
                    <a:cubicBezTo>
                      <a:pt x="16" y="66"/>
                      <a:pt x="16" y="66"/>
                      <a:pt x="16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618C15C-5B77-4136-B653-2DDD656A8B82}"/>
                </a:ext>
              </a:extLst>
            </p:cNvPr>
            <p:cNvGrpSpPr/>
            <p:nvPr/>
          </p:nvGrpSpPr>
          <p:grpSpPr>
            <a:xfrm>
              <a:off x="953412" y="3400462"/>
              <a:ext cx="309566" cy="311151"/>
              <a:chOff x="3549686" y="3617919"/>
              <a:chExt cx="309566" cy="311151"/>
            </a:xfrm>
            <a:grpFill/>
          </p:grpSpPr>
          <p:sp>
            <p:nvSpPr>
              <p:cNvPr id="319" name="Freeform 150">
                <a:extLst>
                  <a:ext uri="{FF2B5EF4-FFF2-40B4-BE49-F238E27FC236}">
                    <a16:creationId xmlns:a16="http://schemas.microsoft.com/office/drawing/2014/main" id="{AA67DE41-7470-43F2-8217-6DC545C229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9686" y="3617919"/>
                <a:ext cx="309566" cy="311151"/>
              </a:xfrm>
              <a:custGeom>
                <a:avLst/>
                <a:gdLst>
                  <a:gd name="T0" fmla="*/ 96 w 193"/>
                  <a:gd name="T1" fmla="*/ 0 h 193"/>
                  <a:gd name="T2" fmla="*/ 0 w 193"/>
                  <a:gd name="T3" fmla="*/ 97 h 193"/>
                  <a:gd name="T4" fmla="*/ 96 w 193"/>
                  <a:gd name="T5" fmla="*/ 193 h 193"/>
                  <a:gd name="T6" fmla="*/ 193 w 193"/>
                  <a:gd name="T7" fmla="*/ 97 h 193"/>
                  <a:gd name="T8" fmla="*/ 96 w 193"/>
                  <a:gd name="T9" fmla="*/ 0 h 193"/>
                  <a:gd name="T10" fmla="*/ 96 w 193"/>
                  <a:gd name="T11" fmla="*/ 167 h 193"/>
                  <a:gd name="T12" fmla="*/ 26 w 193"/>
                  <a:gd name="T13" fmla="*/ 97 h 193"/>
                  <a:gd name="T14" fmla="*/ 96 w 193"/>
                  <a:gd name="T15" fmla="*/ 26 h 193"/>
                  <a:gd name="T16" fmla="*/ 166 w 193"/>
                  <a:gd name="T17" fmla="*/ 97 h 193"/>
                  <a:gd name="T18" fmla="*/ 96 w 193"/>
                  <a:gd name="T19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3" h="193">
                    <a:moveTo>
                      <a:pt x="96" y="0"/>
                    </a:moveTo>
                    <a:cubicBezTo>
                      <a:pt x="43" y="0"/>
                      <a:pt x="0" y="43"/>
                      <a:pt x="0" y="97"/>
                    </a:cubicBezTo>
                    <a:cubicBezTo>
                      <a:pt x="0" y="150"/>
                      <a:pt x="43" y="193"/>
                      <a:pt x="96" y="193"/>
                    </a:cubicBezTo>
                    <a:cubicBezTo>
                      <a:pt x="150" y="193"/>
                      <a:pt x="193" y="150"/>
                      <a:pt x="193" y="97"/>
                    </a:cubicBezTo>
                    <a:cubicBezTo>
                      <a:pt x="193" y="43"/>
                      <a:pt x="150" y="0"/>
                      <a:pt x="96" y="0"/>
                    </a:cubicBezTo>
                    <a:close/>
                    <a:moveTo>
                      <a:pt x="96" y="167"/>
                    </a:moveTo>
                    <a:cubicBezTo>
                      <a:pt x="57" y="167"/>
                      <a:pt x="26" y="135"/>
                      <a:pt x="26" y="97"/>
                    </a:cubicBezTo>
                    <a:cubicBezTo>
                      <a:pt x="26" y="58"/>
                      <a:pt x="57" y="26"/>
                      <a:pt x="96" y="26"/>
                    </a:cubicBezTo>
                    <a:cubicBezTo>
                      <a:pt x="135" y="26"/>
                      <a:pt x="166" y="58"/>
                      <a:pt x="166" y="97"/>
                    </a:cubicBezTo>
                    <a:cubicBezTo>
                      <a:pt x="166" y="135"/>
                      <a:pt x="135" y="167"/>
                      <a:pt x="96" y="1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Freeform 151">
                <a:extLst>
                  <a:ext uri="{FF2B5EF4-FFF2-40B4-BE49-F238E27FC236}">
                    <a16:creationId xmlns:a16="http://schemas.microsoft.com/office/drawing/2014/main" id="{D48DBA3C-C631-4ACC-9480-8C41B3C674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17950" y="3686975"/>
                <a:ext cx="173039" cy="173038"/>
              </a:xfrm>
              <a:custGeom>
                <a:avLst/>
                <a:gdLst>
                  <a:gd name="T0" fmla="*/ 54 w 108"/>
                  <a:gd name="T1" fmla="*/ 0 h 108"/>
                  <a:gd name="T2" fmla="*/ 0 w 108"/>
                  <a:gd name="T3" fmla="*/ 54 h 108"/>
                  <a:gd name="T4" fmla="*/ 54 w 108"/>
                  <a:gd name="T5" fmla="*/ 108 h 108"/>
                  <a:gd name="T6" fmla="*/ 108 w 108"/>
                  <a:gd name="T7" fmla="*/ 54 h 108"/>
                  <a:gd name="T8" fmla="*/ 54 w 108"/>
                  <a:gd name="T9" fmla="*/ 0 h 108"/>
                  <a:gd name="T10" fmla="*/ 54 w 108"/>
                  <a:gd name="T11" fmla="*/ 85 h 108"/>
                  <a:gd name="T12" fmla="*/ 23 w 108"/>
                  <a:gd name="T13" fmla="*/ 54 h 108"/>
                  <a:gd name="T14" fmla="*/ 54 w 108"/>
                  <a:gd name="T15" fmla="*/ 23 h 108"/>
                  <a:gd name="T16" fmla="*/ 85 w 108"/>
                  <a:gd name="T17" fmla="*/ 54 h 108"/>
                  <a:gd name="T18" fmla="*/ 54 w 108"/>
                  <a:gd name="T19" fmla="*/ 85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08">
                    <a:moveTo>
                      <a:pt x="54" y="0"/>
                    </a:moveTo>
                    <a:cubicBezTo>
                      <a:pt x="24" y="0"/>
                      <a:pt x="0" y="24"/>
                      <a:pt x="0" y="54"/>
                    </a:cubicBezTo>
                    <a:cubicBezTo>
                      <a:pt x="0" y="83"/>
                      <a:pt x="24" y="108"/>
                      <a:pt x="54" y="108"/>
                    </a:cubicBezTo>
                    <a:cubicBezTo>
                      <a:pt x="84" y="108"/>
                      <a:pt x="108" y="83"/>
                      <a:pt x="108" y="54"/>
                    </a:cubicBezTo>
                    <a:cubicBezTo>
                      <a:pt x="108" y="24"/>
                      <a:pt x="84" y="0"/>
                      <a:pt x="54" y="0"/>
                    </a:cubicBezTo>
                    <a:close/>
                    <a:moveTo>
                      <a:pt x="54" y="85"/>
                    </a:moveTo>
                    <a:cubicBezTo>
                      <a:pt x="37" y="85"/>
                      <a:pt x="23" y="71"/>
                      <a:pt x="23" y="54"/>
                    </a:cubicBezTo>
                    <a:cubicBezTo>
                      <a:pt x="23" y="37"/>
                      <a:pt x="37" y="23"/>
                      <a:pt x="54" y="23"/>
                    </a:cubicBezTo>
                    <a:cubicBezTo>
                      <a:pt x="71" y="23"/>
                      <a:pt x="85" y="37"/>
                      <a:pt x="85" y="54"/>
                    </a:cubicBezTo>
                    <a:cubicBezTo>
                      <a:pt x="85" y="71"/>
                      <a:pt x="71" y="85"/>
                      <a:pt x="54" y="8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Oval 152">
                <a:extLst>
                  <a:ext uri="{FF2B5EF4-FFF2-40B4-BE49-F238E27FC236}">
                    <a16:creationId xmlns:a16="http://schemas.microsoft.com/office/drawing/2014/main" id="{EF1B54F8-385D-44E6-84A2-45C14B6A4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9863" y="3748888"/>
                <a:ext cx="49213" cy="492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FA211C6D-33E9-425A-8800-D6A643466C39}"/>
                </a:ext>
              </a:extLst>
            </p:cNvPr>
            <p:cNvGrpSpPr/>
            <p:nvPr/>
          </p:nvGrpSpPr>
          <p:grpSpPr>
            <a:xfrm>
              <a:off x="9242594" y="1916403"/>
              <a:ext cx="277816" cy="306388"/>
              <a:chOff x="6989834" y="2246316"/>
              <a:chExt cx="277816" cy="306388"/>
            </a:xfrm>
            <a:grpFill/>
          </p:grpSpPr>
          <p:sp>
            <p:nvSpPr>
              <p:cNvPr id="313" name="Freeform 153">
                <a:extLst>
                  <a:ext uri="{FF2B5EF4-FFF2-40B4-BE49-F238E27FC236}">
                    <a16:creationId xmlns:a16="http://schemas.microsoft.com/office/drawing/2014/main" id="{B15AF047-7E0D-4FD2-8FA6-01938999F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1910" y="2408241"/>
                <a:ext cx="93663" cy="144463"/>
              </a:xfrm>
              <a:custGeom>
                <a:avLst/>
                <a:gdLst>
                  <a:gd name="T0" fmla="*/ 30 w 59"/>
                  <a:gd name="T1" fmla="*/ 1 h 90"/>
                  <a:gd name="T2" fmla="*/ 20 w 59"/>
                  <a:gd name="T3" fmla="*/ 0 h 90"/>
                  <a:gd name="T4" fmla="*/ 0 w 59"/>
                  <a:gd name="T5" fmla="*/ 90 h 90"/>
                  <a:gd name="T6" fmla="*/ 59 w 59"/>
                  <a:gd name="T7" fmla="*/ 90 h 90"/>
                  <a:gd name="T8" fmla="*/ 39 w 59"/>
                  <a:gd name="T9" fmla="*/ 0 h 90"/>
                  <a:gd name="T10" fmla="*/ 30 w 59"/>
                  <a:gd name="T11" fmla="*/ 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" h="90">
                    <a:moveTo>
                      <a:pt x="30" y="1"/>
                    </a:moveTo>
                    <a:cubicBezTo>
                      <a:pt x="26" y="1"/>
                      <a:pt x="23" y="1"/>
                      <a:pt x="20" y="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59" y="90"/>
                      <a:pt x="59" y="90"/>
                      <a:pt x="59" y="9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6" y="1"/>
                      <a:pt x="33" y="1"/>
                      <a:pt x="3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Freeform 154">
                <a:extLst>
                  <a:ext uri="{FF2B5EF4-FFF2-40B4-BE49-F238E27FC236}">
                    <a16:creationId xmlns:a16="http://schemas.microsoft.com/office/drawing/2014/main" id="{13524ECB-79BF-4799-92D5-CA503D190C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5262" y="2246316"/>
                <a:ext cx="52388" cy="187325"/>
              </a:xfrm>
              <a:custGeom>
                <a:avLst/>
                <a:gdLst>
                  <a:gd name="T0" fmla="*/ 9 w 33"/>
                  <a:gd name="T1" fmla="*/ 0 h 117"/>
                  <a:gd name="T2" fmla="*/ 0 w 33"/>
                  <a:gd name="T3" fmla="*/ 8 h 117"/>
                  <a:gd name="T4" fmla="*/ 20 w 33"/>
                  <a:gd name="T5" fmla="*/ 58 h 117"/>
                  <a:gd name="T6" fmla="*/ 0 w 33"/>
                  <a:gd name="T7" fmla="*/ 109 h 117"/>
                  <a:gd name="T8" fmla="*/ 9 w 33"/>
                  <a:gd name="T9" fmla="*/ 117 h 117"/>
                  <a:gd name="T10" fmla="*/ 33 w 33"/>
                  <a:gd name="T11" fmla="*/ 58 h 117"/>
                  <a:gd name="T12" fmla="*/ 9 w 33"/>
                  <a:gd name="T1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7">
                    <a:moveTo>
                      <a:pt x="9" y="0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13" y="22"/>
                      <a:pt x="20" y="39"/>
                      <a:pt x="20" y="58"/>
                    </a:cubicBezTo>
                    <a:cubicBezTo>
                      <a:pt x="20" y="78"/>
                      <a:pt x="13" y="95"/>
                      <a:pt x="0" y="109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24" y="102"/>
                      <a:pt x="33" y="81"/>
                      <a:pt x="33" y="58"/>
                    </a:cubicBezTo>
                    <a:cubicBezTo>
                      <a:pt x="33" y="36"/>
                      <a:pt x="24" y="15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Freeform 155">
                <a:extLst>
                  <a:ext uri="{FF2B5EF4-FFF2-40B4-BE49-F238E27FC236}">
                    <a16:creationId xmlns:a16="http://schemas.microsoft.com/office/drawing/2014/main" id="{8A781D73-A9F2-46F2-9A5B-CAD52D231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834" y="2246316"/>
                <a:ext cx="53976" cy="187325"/>
              </a:xfrm>
              <a:custGeom>
                <a:avLst/>
                <a:gdLst>
                  <a:gd name="T0" fmla="*/ 33 w 33"/>
                  <a:gd name="T1" fmla="*/ 8 h 117"/>
                  <a:gd name="T2" fmla="*/ 24 w 33"/>
                  <a:gd name="T3" fmla="*/ 0 h 117"/>
                  <a:gd name="T4" fmla="*/ 0 w 33"/>
                  <a:gd name="T5" fmla="*/ 58 h 117"/>
                  <a:gd name="T6" fmla="*/ 24 w 33"/>
                  <a:gd name="T7" fmla="*/ 117 h 117"/>
                  <a:gd name="T8" fmla="*/ 33 w 33"/>
                  <a:gd name="T9" fmla="*/ 109 h 117"/>
                  <a:gd name="T10" fmla="*/ 13 w 33"/>
                  <a:gd name="T11" fmla="*/ 58 h 117"/>
                  <a:gd name="T12" fmla="*/ 33 w 33"/>
                  <a:gd name="T13" fmla="*/ 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17">
                    <a:moveTo>
                      <a:pt x="33" y="8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9" y="15"/>
                      <a:pt x="0" y="36"/>
                      <a:pt x="0" y="58"/>
                    </a:cubicBezTo>
                    <a:cubicBezTo>
                      <a:pt x="0" y="81"/>
                      <a:pt x="9" y="102"/>
                      <a:pt x="24" y="117"/>
                    </a:cubicBezTo>
                    <a:cubicBezTo>
                      <a:pt x="33" y="109"/>
                      <a:pt x="33" y="109"/>
                      <a:pt x="33" y="109"/>
                    </a:cubicBezTo>
                    <a:cubicBezTo>
                      <a:pt x="20" y="95"/>
                      <a:pt x="13" y="78"/>
                      <a:pt x="13" y="58"/>
                    </a:cubicBezTo>
                    <a:cubicBezTo>
                      <a:pt x="13" y="39"/>
                      <a:pt x="20" y="22"/>
                      <a:pt x="33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Freeform 156">
                <a:extLst>
                  <a:ext uri="{FF2B5EF4-FFF2-40B4-BE49-F238E27FC236}">
                    <a16:creationId xmlns:a16="http://schemas.microsoft.com/office/drawing/2014/main" id="{43B4969A-0847-4260-B394-6011CB4E7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0336" y="2278066"/>
                <a:ext cx="41275" cy="123825"/>
              </a:xfrm>
              <a:custGeom>
                <a:avLst/>
                <a:gdLst>
                  <a:gd name="T0" fmla="*/ 10 w 25"/>
                  <a:gd name="T1" fmla="*/ 0 h 77"/>
                  <a:gd name="T2" fmla="*/ 0 w 25"/>
                  <a:gd name="T3" fmla="*/ 9 h 77"/>
                  <a:gd name="T4" fmla="*/ 11 w 25"/>
                  <a:gd name="T5" fmla="*/ 38 h 77"/>
                  <a:gd name="T6" fmla="*/ 0 w 25"/>
                  <a:gd name="T7" fmla="*/ 68 h 77"/>
                  <a:gd name="T8" fmla="*/ 10 w 25"/>
                  <a:gd name="T9" fmla="*/ 77 h 77"/>
                  <a:gd name="T10" fmla="*/ 25 w 25"/>
                  <a:gd name="T11" fmla="*/ 38 h 77"/>
                  <a:gd name="T12" fmla="*/ 10 w 25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7">
                    <a:moveTo>
                      <a:pt x="10" y="0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7" y="17"/>
                      <a:pt x="11" y="27"/>
                      <a:pt x="11" y="38"/>
                    </a:cubicBezTo>
                    <a:cubicBezTo>
                      <a:pt x="11" y="50"/>
                      <a:pt x="7" y="60"/>
                      <a:pt x="0" y="68"/>
                    </a:cubicBezTo>
                    <a:cubicBezTo>
                      <a:pt x="10" y="77"/>
                      <a:pt x="10" y="77"/>
                      <a:pt x="10" y="77"/>
                    </a:cubicBezTo>
                    <a:cubicBezTo>
                      <a:pt x="19" y="67"/>
                      <a:pt x="25" y="53"/>
                      <a:pt x="25" y="38"/>
                    </a:cubicBezTo>
                    <a:cubicBezTo>
                      <a:pt x="25" y="23"/>
                      <a:pt x="19" y="10"/>
                      <a:pt x="1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Freeform 157">
                <a:extLst>
                  <a:ext uri="{FF2B5EF4-FFF2-40B4-BE49-F238E27FC236}">
                    <a16:creationId xmlns:a16="http://schemas.microsoft.com/office/drawing/2014/main" id="{E96D1325-A8A5-4070-9ED7-CB56B8423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5872" y="2278066"/>
                <a:ext cx="41275" cy="123825"/>
              </a:xfrm>
              <a:custGeom>
                <a:avLst/>
                <a:gdLst>
                  <a:gd name="T0" fmla="*/ 15 w 25"/>
                  <a:gd name="T1" fmla="*/ 0 h 77"/>
                  <a:gd name="T2" fmla="*/ 0 w 25"/>
                  <a:gd name="T3" fmla="*/ 38 h 77"/>
                  <a:gd name="T4" fmla="*/ 15 w 25"/>
                  <a:gd name="T5" fmla="*/ 77 h 77"/>
                  <a:gd name="T6" fmla="*/ 25 w 25"/>
                  <a:gd name="T7" fmla="*/ 68 h 77"/>
                  <a:gd name="T8" fmla="*/ 14 w 25"/>
                  <a:gd name="T9" fmla="*/ 38 h 77"/>
                  <a:gd name="T10" fmla="*/ 25 w 25"/>
                  <a:gd name="T11" fmla="*/ 9 h 77"/>
                  <a:gd name="T12" fmla="*/ 15 w 25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77">
                    <a:moveTo>
                      <a:pt x="15" y="0"/>
                    </a:moveTo>
                    <a:cubicBezTo>
                      <a:pt x="6" y="10"/>
                      <a:pt x="0" y="23"/>
                      <a:pt x="0" y="38"/>
                    </a:cubicBezTo>
                    <a:cubicBezTo>
                      <a:pt x="0" y="53"/>
                      <a:pt x="6" y="67"/>
                      <a:pt x="15" y="77"/>
                    </a:cubicBezTo>
                    <a:cubicBezTo>
                      <a:pt x="25" y="68"/>
                      <a:pt x="25" y="68"/>
                      <a:pt x="25" y="68"/>
                    </a:cubicBezTo>
                    <a:cubicBezTo>
                      <a:pt x="18" y="60"/>
                      <a:pt x="14" y="50"/>
                      <a:pt x="14" y="38"/>
                    </a:cubicBezTo>
                    <a:cubicBezTo>
                      <a:pt x="14" y="27"/>
                      <a:pt x="18" y="17"/>
                      <a:pt x="25" y="9"/>
                    </a:cubicBez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Freeform 158">
                <a:extLst>
                  <a:ext uri="{FF2B5EF4-FFF2-40B4-BE49-F238E27FC236}">
                    <a16:creationId xmlns:a16="http://schemas.microsoft.com/office/drawing/2014/main" id="{69426BA7-936A-4758-9A96-2DC58345F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8260" y="2298704"/>
                <a:ext cx="80963" cy="82550"/>
              </a:xfrm>
              <a:custGeom>
                <a:avLst/>
                <a:gdLst>
                  <a:gd name="T0" fmla="*/ 15 w 51"/>
                  <a:gd name="T1" fmla="*/ 49 h 51"/>
                  <a:gd name="T2" fmla="*/ 17 w 51"/>
                  <a:gd name="T3" fmla="*/ 50 h 51"/>
                  <a:gd name="T4" fmla="*/ 19 w 51"/>
                  <a:gd name="T5" fmla="*/ 51 h 51"/>
                  <a:gd name="T6" fmla="*/ 26 w 51"/>
                  <a:gd name="T7" fmla="*/ 51 h 51"/>
                  <a:gd name="T8" fmla="*/ 32 w 51"/>
                  <a:gd name="T9" fmla="*/ 51 h 51"/>
                  <a:gd name="T10" fmla="*/ 34 w 51"/>
                  <a:gd name="T11" fmla="*/ 50 h 51"/>
                  <a:gd name="T12" fmla="*/ 36 w 51"/>
                  <a:gd name="T13" fmla="*/ 49 h 51"/>
                  <a:gd name="T14" fmla="*/ 45 w 51"/>
                  <a:gd name="T15" fmla="*/ 42 h 51"/>
                  <a:gd name="T16" fmla="*/ 51 w 51"/>
                  <a:gd name="T17" fmla="*/ 25 h 51"/>
                  <a:gd name="T18" fmla="*/ 45 w 51"/>
                  <a:gd name="T19" fmla="*/ 9 h 51"/>
                  <a:gd name="T20" fmla="*/ 26 w 51"/>
                  <a:gd name="T21" fmla="*/ 0 h 51"/>
                  <a:gd name="T22" fmla="*/ 6 w 51"/>
                  <a:gd name="T23" fmla="*/ 9 h 51"/>
                  <a:gd name="T24" fmla="*/ 0 w 51"/>
                  <a:gd name="T25" fmla="*/ 25 h 51"/>
                  <a:gd name="T26" fmla="*/ 6 w 51"/>
                  <a:gd name="T27" fmla="*/ 42 h 51"/>
                  <a:gd name="T28" fmla="*/ 15 w 51"/>
                  <a:gd name="T29" fmla="*/ 4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1" h="51">
                    <a:moveTo>
                      <a:pt x="15" y="49"/>
                    </a:moveTo>
                    <a:cubicBezTo>
                      <a:pt x="16" y="49"/>
                      <a:pt x="17" y="50"/>
                      <a:pt x="17" y="50"/>
                    </a:cubicBezTo>
                    <a:cubicBezTo>
                      <a:pt x="18" y="50"/>
                      <a:pt x="19" y="50"/>
                      <a:pt x="19" y="51"/>
                    </a:cubicBezTo>
                    <a:cubicBezTo>
                      <a:pt x="21" y="51"/>
                      <a:pt x="23" y="51"/>
                      <a:pt x="26" y="51"/>
                    </a:cubicBezTo>
                    <a:cubicBezTo>
                      <a:pt x="28" y="51"/>
                      <a:pt x="30" y="51"/>
                      <a:pt x="32" y="51"/>
                    </a:cubicBezTo>
                    <a:cubicBezTo>
                      <a:pt x="32" y="50"/>
                      <a:pt x="33" y="50"/>
                      <a:pt x="34" y="50"/>
                    </a:cubicBezTo>
                    <a:cubicBezTo>
                      <a:pt x="35" y="50"/>
                      <a:pt x="35" y="49"/>
                      <a:pt x="36" y="49"/>
                    </a:cubicBezTo>
                    <a:cubicBezTo>
                      <a:pt x="39" y="48"/>
                      <a:pt x="43" y="45"/>
                      <a:pt x="45" y="42"/>
                    </a:cubicBezTo>
                    <a:cubicBezTo>
                      <a:pt x="49" y="38"/>
                      <a:pt x="51" y="32"/>
                      <a:pt x="51" y="25"/>
                    </a:cubicBezTo>
                    <a:cubicBezTo>
                      <a:pt x="51" y="19"/>
                      <a:pt x="49" y="13"/>
                      <a:pt x="45" y="9"/>
                    </a:cubicBezTo>
                    <a:cubicBezTo>
                      <a:pt x="40" y="3"/>
                      <a:pt x="33" y="0"/>
                      <a:pt x="26" y="0"/>
                    </a:cubicBezTo>
                    <a:cubicBezTo>
                      <a:pt x="18" y="0"/>
                      <a:pt x="11" y="3"/>
                      <a:pt x="6" y="9"/>
                    </a:cubicBezTo>
                    <a:cubicBezTo>
                      <a:pt x="2" y="13"/>
                      <a:pt x="0" y="19"/>
                      <a:pt x="0" y="25"/>
                    </a:cubicBezTo>
                    <a:cubicBezTo>
                      <a:pt x="0" y="32"/>
                      <a:pt x="2" y="38"/>
                      <a:pt x="6" y="42"/>
                    </a:cubicBezTo>
                    <a:cubicBezTo>
                      <a:pt x="8" y="45"/>
                      <a:pt x="12" y="48"/>
                      <a:pt x="15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37605228-B7F0-4B6A-A962-6B753AB873D2}"/>
                </a:ext>
              </a:extLst>
            </p:cNvPr>
            <p:cNvGrpSpPr/>
            <p:nvPr/>
          </p:nvGrpSpPr>
          <p:grpSpPr>
            <a:xfrm>
              <a:off x="7765989" y="2665299"/>
              <a:ext cx="355604" cy="311150"/>
              <a:chOff x="6265927" y="3617919"/>
              <a:chExt cx="355604" cy="311150"/>
            </a:xfrm>
            <a:grpFill/>
          </p:grpSpPr>
          <p:sp>
            <p:nvSpPr>
              <p:cNvPr id="310" name="Freeform 159">
                <a:extLst>
                  <a:ext uri="{FF2B5EF4-FFF2-40B4-BE49-F238E27FC236}">
                    <a16:creationId xmlns:a16="http://schemas.microsoft.com/office/drawing/2014/main" id="{643FDD5F-8C37-4FA9-B1F3-D3D3C3249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66" y="3617919"/>
                <a:ext cx="112714" cy="100013"/>
              </a:xfrm>
              <a:custGeom>
                <a:avLst/>
                <a:gdLst>
                  <a:gd name="T0" fmla="*/ 35 w 71"/>
                  <a:gd name="T1" fmla="*/ 0 h 63"/>
                  <a:gd name="T2" fmla="*/ 0 w 71"/>
                  <a:gd name="T3" fmla="*/ 63 h 63"/>
                  <a:gd name="T4" fmla="*/ 71 w 71"/>
                  <a:gd name="T5" fmla="*/ 63 h 63"/>
                  <a:gd name="T6" fmla="*/ 35 w 71"/>
                  <a:gd name="T7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63">
                    <a:moveTo>
                      <a:pt x="35" y="0"/>
                    </a:moveTo>
                    <a:lnTo>
                      <a:pt x="0" y="63"/>
                    </a:lnTo>
                    <a:lnTo>
                      <a:pt x="71" y="63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Freeform 160">
                <a:extLst>
                  <a:ext uri="{FF2B5EF4-FFF2-40B4-BE49-F238E27FC236}">
                    <a16:creationId xmlns:a16="http://schemas.microsoft.com/office/drawing/2014/main" id="{751541BC-63A5-40DE-9CC4-581158834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927" y="3849694"/>
                <a:ext cx="355604" cy="79375"/>
              </a:xfrm>
              <a:custGeom>
                <a:avLst/>
                <a:gdLst>
                  <a:gd name="T0" fmla="*/ 0 w 224"/>
                  <a:gd name="T1" fmla="*/ 50 h 50"/>
                  <a:gd name="T2" fmla="*/ 112 w 224"/>
                  <a:gd name="T3" fmla="*/ 50 h 50"/>
                  <a:gd name="T4" fmla="*/ 224 w 224"/>
                  <a:gd name="T5" fmla="*/ 50 h 50"/>
                  <a:gd name="T6" fmla="*/ 196 w 224"/>
                  <a:gd name="T7" fmla="*/ 0 h 50"/>
                  <a:gd name="T8" fmla="*/ 28 w 224"/>
                  <a:gd name="T9" fmla="*/ 0 h 50"/>
                  <a:gd name="T10" fmla="*/ 0 w 224"/>
                  <a:gd name="T1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4" h="50">
                    <a:moveTo>
                      <a:pt x="0" y="50"/>
                    </a:moveTo>
                    <a:lnTo>
                      <a:pt x="112" y="50"/>
                    </a:lnTo>
                    <a:lnTo>
                      <a:pt x="224" y="50"/>
                    </a:lnTo>
                    <a:lnTo>
                      <a:pt x="196" y="0"/>
                    </a:lnTo>
                    <a:lnTo>
                      <a:pt x="28" y="0"/>
                    </a:lnTo>
                    <a:lnTo>
                      <a:pt x="0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Freeform 161">
                <a:extLst>
                  <a:ext uri="{FF2B5EF4-FFF2-40B4-BE49-F238E27FC236}">
                    <a16:creationId xmlns:a16="http://schemas.microsoft.com/office/drawing/2014/main" id="{3303B017-4AE1-4662-8722-625CCDF42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7840" y="3746507"/>
                <a:ext cx="231777" cy="74613"/>
              </a:xfrm>
              <a:custGeom>
                <a:avLst/>
                <a:gdLst>
                  <a:gd name="T0" fmla="*/ 16 w 146"/>
                  <a:gd name="T1" fmla="*/ 18 h 47"/>
                  <a:gd name="T2" fmla="*/ 0 w 146"/>
                  <a:gd name="T3" fmla="*/ 47 h 47"/>
                  <a:gd name="T4" fmla="*/ 146 w 146"/>
                  <a:gd name="T5" fmla="*/ 47 h 47"/>
                  <a:gd name="T6" fmla="*/ 130 w 146"/>
                  <a:gd name="T7" fmla="*/ 18 h 47"/>
                  <a:gd name="T8" fmla="*/ 119 w 146"/>
                  <a:gd name="T9" fmla="*/ 0 h 47"/>
                  <a:gd name="T10" fmla="*/ 27 w 146"/>
                  <a:gd name="T11" fmla="*/ 0 h 47"/>
                  <a:gd name="T12" fmla="*/ 16 w 146"/>
                  <a:gd name="T13" fmla="*/ 1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6" h="47">
                    <a:moveTo>
                      <a:pt x="16" y="18"/>
                    </a:moveTo>
                    <a:lnTo>
                      <a:pt x="0" y="47"/>
                    </a:lnTo>
                    <a:lnTo>
                      <a:pt x="146" y="47"/>
                    </a:lnTo>
                    <a:lnTo>
                      <a:pt x="130" y="18"/>
                    </a:lnTo>
                    <a:lnTo>
                      <a:pt x="119" y="0"/>
                    </a:lnTo>
                    <a:lnTo>
                      <a:pt x="27" y="0"/>
                    </a:lnTo>
                    <a:lnTo>
                      <a:pt x="16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75" name="Freeform 162">
              <a:extLst>
                <a:ext uri="{FF2B5EF4-FFF2-40B4-BE49-F238E27FC236}">
                  <a16:creationId xmlns:a16="http://schemas.microsoft.com/office/drawing/2014/main" id="{47C7398B-9838-4D44-B781-4E04C7DDC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8227" y="1916403"/>
              <a:ext cx="307978" cy="306388"/>
            </a:xfrm>
            <a:custGeom>
              <a:avLst/>
              <a:gdLst>
                <a:gd name="T0" fmla="*/ 171 w 192"/>
                <a:gd name="T1" fmla="*/ 37 h 191"/>
                <a:gd name="T2" fmla="*/ 155 w 192"/>
                <a:gd name="T3" fmla="*/ 20 h 191"/>
                <a:gd name="T4" fmla="*/ 96 w 192"/>
                <a:gd name="T5" fmla="*/ 0 h 191"/>
                <a:gd name="T6" fmla="*/ 37 w 192"/>
                <a:gd name="T7" fmla="*/ 20 h 191"/>
                <a:gd name="T8" fmla="*/ 20 w 192"/>
                <a:gd name="T9" fmla="*/ 37 h 191"/>
                <a:gd name="T10" fmla="*/ 0 w 192"/>
                <a:gd name="T11" fmla="*/ 95 h 191"/>
                <a:gd name="T12" fmla="*/ 20 w 192"/>
                <a:gd name="T13" fmla="*/ 154 h 191"/>
                <a:gd name="T14" fmla="*/ 37 w 192"/>
                <a:gd name="T15" fmla="*/ 171 h 191"/>
                <a:gd name="T16" fmla="*/ 96 w 192"/>
                <a:gd name="T17" fmla="*/ 191 h 191"/>
                <a:gd name="T18" fmla="*/ 155 w 192"/>
                <a:gd name="T19" fmla="*/ 171 h 191"/>
                <a:gd name="T20" fmla="*/ 171 w 192"/>
                <a:gd name="T21" fmla="*/ 154 h 191"/>
                <a:gd name="T22" fmla="*/ 192 w 192"/>
                <a:gd name="T23" fmla="*/ 95 h 191"/>
                <a:gd name="T24" fmla="*/ 171 w 192"/>
                <a:gd name="T25" fmla="*/ 37 h 191"/>
                <a:gd name="T26" fmla="*/ 96 w 192"/>
                <a:gd name="T27" fmla="*/ 73 h 191"/>
                <a:gd name="T28" fmla="*/ 63 w 192"/>
                <a:gd name="T29" fmla="*/ 40 h 191"/>
                <a:gd name="T30" fmla="*/ 96 w 192"/>
                <a:gd name="T31" fmla="*/ 31 h 191"/>
                <a:gd name="T32" fmla="*/ 129 w 192"/>
                <a:gd name="T33" fmla="*/ 40 h 191"/>
                <a:gd name="T34" fmla="*/ 96 w 192"/>
                <a:gd name="T35" fmla="*/ 73 h 191"/>
                <a:gd name="T36" fmla="*/ 74 w 192"/>
                <a:gd name="T37" fmla="*/ 95 h 191"/>
                <a:gd name="T38" fmla="*/ 40 w 192"/>
                <a:gd name="T39" fmla="*/ 129 h 191"/>
                <a:gd name="T40" fmla="*/ 31 w 192"/>
                <a:gd name="T41" fmla="*/ 95 h 191"/>
                <a:gd name="T42" fmla="*/ 40 w 192"/>
                <a:gd name="T43" fmla="*/ 62 h 191"/>
                <a:gd name="T44" fmla="*/ 74 w 192"/>
                <a:gd name="T45" fmla="*/ 95 h 191"/>
                <a:gd name="T46" fmla="*/ 96 w 192"/>
                <a:gd name="T47" fmla="*/ 118 h 191"/>
                <a:gd name="T48" fmla="*/ 129 w 192"/>
                <a:gd name="T49" fmla="*/ 151 h 191"/>
                <a:gd name="T50" fmla="*/ 96 w 192"/>
                <a:gd name="T51" fmla="*/ 160 h 191"/>
                <a:gd name="T52" fmla="*/ 63 w 192"/>
                <a:gd name="T53" fmla="*/ 151 h 191"/>
                <a:gd name="T54" fmla="*/ 96 w 192"/>
                <a:gd name="T55" fmla="*/ 118 h 191"/>
                <a:gd name="T56" fmla="*/ 118 w 192"/>
                <a:gd name="T57" fmla="*/ 95 h 191"/>
                <a:gd name="T58" fmla="*/ 151 w 192"/>
                <a:gd name="T59" fmla="*/ 62 h 191"/>
                <a:gd name="T60" fmla="*/ 160 w 192"/>
                <a:gd name="T61" fmla="*/ 95 h 191"/>
                <a:gd name="T62" fmla="*/ 151 w 192"/>
                <a:gd name="T63" fmla="*/ 129 h 191"/>
                <a:gd name="T64" fmla="*/ 118 w 192"/>
                <a:gd name="T65" fmla="*/ 9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92" h="191">
                  <a:moveTo>
                    <a:pt x="171" y="37"/>
                  </a:moveTo>
                  <a:cubicBezTo>
                    <a:pt x="166" y="30"/>
                    <a:pt x="161" y="25"/>
                    <a:pt x="155" y="20"/>
                  </a:cubicBezTo>
                  <a:cubicBezTo>
                    <a:pt x="138" y="7"/>
                    <a:pt x="117" y="0"/>
                    <a:pt x="96" y="0"/>
                  </a:cubicBezTo>
                  <a:cubicBezTo>
                    <a:pt x="74" y="0"/>
                    <a:pt x="54" y="7"/>
                    <a:pt x="37" y="20"/>
                  </a:cubicBezTo>
                  <a:cubicBezTo>
                    <a:pt x="31" y="25"/>
                    <a:pt x="25" y="30"/>
                    <a:pt x="20" y="37"/>
                  </a:cubicBezTo>
                  <a:cubicBezTo>
                    <a:pt x="7" y="54"/>
                    <a:pt x="0" y="74"/>
                    <a:pt x="0" y="95"/>
                  </a:cubicBezTo>
                  <a:cubicBezTo>
                    <a:pt x="0" y="117"/>
                    <a:pt x="7" y="137"/>
                    <a:pt x="20" y="154"/>
                  </a:cubicBezTo>
                  <a:cubicBezTo>
                    <a:pt x="25" y="161"/>
                    <a:pt x="31" y="166"/>
                    <a:pt x="37" y="171"/>
                  </a:cubicBezTo>
                  <a:cubicBezTo>
                    <a:pt x="54" y="184"/>
                    <a:pt x="74" y="191"/>
                    <a:pt x="96" y="191"/>
                  </a:cubicBezTo>
                  <a:cubicBezTo>
                    <a:pt x="117" y="191"/>
                    <a:pt x="138" y="184"/>
                    <a:pt x="155" y="171"/>
                  </a:cubicBezTo>
                  <a:cubicBezTo>
                    <a:pt x="161" y="166"/>
                    <a:pt x="166" y="161"/>
                    <a:pt x="171" y="154"/>
                  </a:cubicBezTo>
                  <a:cubicBezTo>
                    <a:pt x="185" y="137"/>
                    <a:pt x="192" y="117"/>
                    <a:pt x="192" y="95"/>
                  </a:cubicBezTo>
                  <a:cubicBezTo>
                    <a:pt x="192" y="74"/>
                    <a:pt x="185" y="54"/>
                    <a:pt x="171" y="37"/>
                  </a:cubicBezTo>
                  <a:close/>
                  <a:moveTo>
                    <a:pt x="96" y="73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73" y="34"/>
                    <a:pt x="84" y="31"/>
                    <a:pt x="96" y="31"/>
                  </a:cubicBezTo>
                  <a:cubicBezTo>
                    <a:pt x="108" y="31"/>
                    <a:pt x="119" y="34"/>
                    <a:pt x="129" y="40"/>
                  </a:cubicBezTo>
                  <a:lnTo>
                    <a:pt x="96" y="73"/>
                  </a:lnTo>
                  <a:close/>
                  <a:moveTo>
                    <a:pt x="74" y="95"/>
                  </a:moveTo>
                  <a:cubicBezTo>
                    <a:pt x="40" y="129"/>
                    <a:pt x="40" y="129"/>
                    <a:pt x="40" y="129"/>
                  </a:cubicBezTo>
                  <a:cubicBezTo>
                    <a:pt x="34" y="119"/>
                    <a:pt x="31" y="107"/>
                    <a:pt x="31" y="95"/>
                  </a:cubicBezTo>
                  <a:cubicBezTo>
                    <a:pt x="31" y="84"/>
                    <a:pt x="34" y="72"/>
                    <a:pt x="40" y="62"/>
                  </a:cubicBezTo>
                  <a:lnTo>
                    <a:pt x="74" y="95"/>
                  </a:lnTo>
                  <a:close/>
                  <a:moveTo>
                    <a:pt x="96" y="118"/>
                  </a:moveTo>
                  <a:cubicBezTo>
                    <a:pt x="129" y="151"/>
                    <a:pt x="129" y="151"/>
                    <a:pt x="129" y="151"/>
                  </a:cubicBezTo>
                  <a:cubicBezTo>
                    <a:pt x="119" y="157"/>
                    <a:pt x="108" y="160"/>
                    <a:pt x="96" y="160"/>
                  </a:cubicBezTo>
                  <a:cubicBezTo>
                    <a:pt x="84" y="160"/>
                    <a:pt x="73" y="157"/>
                    <a:pt x="63" y="151"/>
                  </a:cubicBezTo>
                  <a:lnTo>
                    <a:pt x="96" y="118"/>
                  </a:lnTo>
                  <a:close/>
                  <a:moveTo>
                    <a:pt x="118" y="95"/>
                  </a:moveTo>
                  <a:cubicBezTo>
                    <a:pt x="151" y="62"/>
                    <a:pt x="151" y="62"/>
                    <a:pt x="151" y="62"/>
                  </a:cubicBezTo>
                  <a:cubicBezTo>
                    <a:pt x="157" y="72"/>
                    <a:pt x="160" y="84"/>
                    <a:pt x="160" y="95"/>
                  </a:cubicBezTo>
                  <a:cubicBezTo>
                    <a:pt x="160" y="107"/>
                    <a:pt x="157" y="119"/>
                    <a:pt x="151" y="129"/>
                  </a:cubicBezTo>
                  <a:lnTo>
                    <a:pt x="118" y="9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" name="Freeform 163">
              <a:extLst>
                <a:ext uri="{FF2B5EF4-FFF2-40B4-BE49-F238E27FC236}">
                  <a16:creationId xmlns:a16="http://schemas.microsoft.com/office/drawing/2014/main" id="{F3FB5D50-896E-4295-9E93-145887EB3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7680" y="5017272"/>
              <a:ext cx="306391" cy="309563"/>
            </a:xfrm>
            <a:custGeom>
              <a:avLst/>
              <a:gdLst>
                <a:gd name="T0" fmla="*/ 171 w 191"/>
                <a:gd name="T1" fmla="*/ 37 h 192"/>
                <a:gd name="T2" fmla="*/ 154 w 191"/>
                <a:gd name="T3" fmla="*/ 20 h 192"/>
                <a:gd name="T4" fmla="*/ 95 w 191"/>
                <a:gd name="T5" fmla="*/ 0 h 192"/>
                <a:gd name="T6" fmla="*/ 0 w 191"/>
                <a:gd name="T7" fmla="*/ 96 h 192"/>
                <a:gd name="T8" fmla="*/ 20 w 191"/>
                <a:gd name="T9" fmla="*/ 155 h 192"/>
                <a:gd name="T10" fmla="*/ 37 w 191"/>
                <a:gd name="T11" fmla="*/ 172 h 192"/>
                <a:gd name="T12" fmla="*/ 95 w 191"/>
                <a:gd name="T13" fmla="*/ 192 h 192"/>
                <a:gd name="T14" fmla="*/ 191 w 191"/>
                <a:gd name="T15" fmla="*/ 96 h 192"/>
                <a:gd name="T16" fmla="*/ 171 w 191"/>
                <a:gd name="T17" fmla="*/ 37 h 192"/>
                <a:gd name="T18" fmla="*/ 95 w 191"/>
                <a:gd name="T19" fmla="*/ 161 h 192"/>
                <a:gd name="T20" fmla="*/ 62 w 191"/>
                <a:gd name="T21" fmla="*/ 151 h 192"/>
                <a:gd name="T22" fmla="*/ 151 w 191"/>
                <a:gd name="T23" fmla="*/ 63 h 192"/>
                <a:gd name="T24" fmla="*/ 160 w 191"/>
                <a:gd name="T25" fmla="*/ 96 h 192"/>
                <a:gd name="T26" fmla="*/ 95 w 191"/>
                <a:gd name="T27" fmla="*/ 161 h 192"/>
                <a:gd name="T28" fmla="*/ 95 w 191"/>
                <a:gd name="T29" fmla="*/ 32 h 192"/>
                <a:gd name="T30" fmla="*/ 129 w 191"/>
                <a:gd name="T31" fmla="*/ 41 h 192"/>
                <a:gd name="T32" fmla="*/ 40 w 191"/>
                <a:gd name="T33" fmla="*/ 129 h 192"/>
                <a:gd name="T34" fmla="*/ 31 w 191"/>
                <a:gd name="T35" fmla="*/ 96 h 192"/>
                <a:gd name="T36" fmla="*/ 95 w 191"/>
                <a:gd name="T37" fmla="*/ 3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91" h="192">
                  <a:moveTo>
                    <a:pt x="171" y="37"/>
                  </a:moveTo>
                  <a:cubicBezTo>
                    <a:pt x="166" y="31"/>
                    <a:pt x="161" y="25"/>
                    <a:pt x="154" y="20"/>
                  </a:cubicBezTo>
                  <a:cubicBezTo>
                    <a:pt x="137" y="7"/>
                    <a:pt x="117" y="0"/>
                    <a:pt x="95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18"/>
                    <a:pt x="7" y="138"/>
                    <a:pt x="20" y="155"/>
                  </a:cubicBezTo>
                  <a:cubicBezTo>
                    <a:pt x="25" y="161"/>
                    <a:pt x="30" y="167"/>
                    <a:pt x="37" y="172"/>
                  </a:cubicBezTo>
                  <a:cubicBezTo>
                    <a:pt x="54" y="185"/>
                    <a:pt x="74" y="192"/>
                    <a:pt x="95" y="192"/>
                  </a:cubicBezTo>
                  <a:cubicBezTo>
                    <a:pt x="148" y="192"/>
                    <a:pt x="191" y="149"/>
                    <a:pt x="191" y="96"/>
                  </a:cubicBezTo>
                  <a:cubicBezTo>
                    <a:pt x="191" y="74"/>
                    <a:pt x="184" y="54"/>
                    <a:pt x="171" y="37"/>
                  </a:cubicBezTo>
                  <a:close/>
                  <a:moveTo>
                    <a:pt x="95" y="161"/>
                  </a:moveTo>
                  <a:cubicBezTo>
                    <a:pt x="84" y="161"/>
                    <a:pt x="72" y="157"/>
                    <a:pt x="62" y="151"/>
                  </a:cubicBezTo>
                  <a:cubicBezTo>
                    <a:pt x="151" y="63"/>
                    <a:pt x="151" y="63"/>
                    <a:pt x="151" y="63"/>
                  </a:cubicBezTo>
                  <a:cubicBezTo>
                    <a:pt x="157" y="73"/>
                    <a:pt x="160" y="84"/>
                    <a:pt x="160" y="96"/>
                  </a:cubicBezTo>
                  <a:cubicBezTo>
                    <a:pt x="160" y="132"/>
                    <a:pt x="131" y="161"/>
                    <a:pt x="95" y="161"/>
                  </a:cubicBezTo>
                  <a:close/>
                  <a:moveTo>
                    <a:pt x="95" y="32"/>
                  </a:moveTo>
                  <a:cubicBezTo>
                    <a:pt x="107" y="32"/>
                    <a:pt x="119" y="35"/>
                    <a:pt x="129" y="41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34" y="119"/>
                    <a:pt x="31" y="108"/>
                    <a:pt x="31" y="96"/>
                  </a:cubicBezTo>
                  <a:cubicBezTo>
                    <a:pt x="31" y="60"/>
                    <a:pt x="60" y="32"/>
                    <a:pt x="95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751947-D6BA-4D9F-9C75-0D6657C763A6}"/>
                </a:ext>
              </a:extLst>
            </p:cNvPr>
            <p:cNvGrpSpPr/>
            <p:nvPr/>
          </p:nvGrpSpPr>
          <p:grpSpPr>
            <a:xfrm>
              <a:off x="9666255" y="1152170"/>
              <a:ext cx="373066" cy="307975"/>
              <a:chOff x="6942209" y="869951"/>
              <a:chExt cx="373066" cy="307975"/>
            </a:xfrm>
            <a:grpFill/>
          </p:grpSpPr>
          <p:sp>
            <p:nvSpPr>
              <p:cNvPr id="308" name="Freeform 164">
                <a:extLst>
                  <a:ext uri="{FF2B5EF4-FFF2-40B4-BE49-F238E27FC236}">
                    <a16:creationId xmlns:a16="http://schemas.microsoft.com/office/drawing/2014/main" id="{796B283A-EB04-41B9-84D0-FA894BAE5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0472" y="869951"/>
                <a:ext cx="304803" cy="242888"/>
              </a:xfrm>
              <a:custGeom>
                <a:avLst/>
                <a:gdLst>
                  <a:gd name="T0" fmla="*/ 190 w 190"/>
                  <a:gd name="T1" fmla="*/ 87 h 151"/>
                  <a:gd name="T2" fmla="*/ 170 w 190"/>
                  <a:gd name="T3" fmla="*/ 87 h 151"/>
                  <a:gd name="T4" fmla="*/ 74 w 190"/>
                  <a:gd name="T5" fmla="*/ 0 h 151"/>
                  <a:gd name="T6" fmla="*/ 54 w 190"/>
                  <a:gd name="T7" fmla="*/ 3 h 151"/>
                  <a:gd name="T8" fmla="*/ 2 w 190"/>
                  <a:gd name="T9" fmla="*/ 34 h 151"/>
                  <a:gd name="T10" fmla="*/ 0 w 190"/>
                  <a:gd name="T11" fmla="*/ 36 h 151"/>
                  <a:gd name="T12" fmla="*/ 17 w 190"/>
                  <a:gd name="T13" fmla="*/ 66 h 151"/>
                  <a:gd name="T14" fmla="*/ 21 w 190"/>
                  <a:gd name="T15" fmla="*/ 60 h 151"/>
                  <a:gd name="T16" fmla="*/ 67 w 190"/>
                  <a:gd name="T17" fmla="*/ 32 h 151"/>
                  <a:gd name="T18" fmla="*/ 74 w 190"/>
                  <a:gd name="T19" fmla="*/ 32 h 151"/>
                  <a:gd name="T20" fmla="*/ 138 w 190"/>
                  <a:gd name="T21" fmla="*/ 87 h 151"/>
                  <a:gd name="T22" fmla="*/ 117 w 190"/>
                  <a:gd name="T23" fmla="*/ 87 h 151"/>
                  <a:gd name="T24" fmla="*/ 154 w 190"/>
                  <a:gd name="T25" fmla="*/ 151 h 151"/>
                  <a:gd name="T26" fmla="*/ 190 w 190"/>
                  <a:gd name="T27" fmla="*/ 8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51">
                    <a:moveTo>
                      <a:pt x="190" y="87"/>
                    </a:moveTo>
                    <a:cubicBezTo>
                      <a:pt x="170" y="87"/>
                      <a:pt x="170" y="87"/>
                      <a:pt x="170" y="87"/>
                    </a:cubicBezTo>
                    <a:cubicBezTo>
                      <a:pt x="165" y="38"/>
                      <a:pt x="124" y="0"/>
                      <a:pt x="74" y="0"/>
                    </a:cubicBezTo>
                    <a:cubicBezTo>
                      <a:pt x="68" y="0"/>
                      <a:pt x="61" y="1"/>
                      <a:pt x="54" y="3"/>
                    </a:cubicBezTo>
                    <a:cubicBezTo>
                      <a:pt x="34" y="7"/>
                      <a:pt x="15" y="18"/>
                      <a:pt x="2" y="3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17" y="66"/>
                      <a:pt x="17" y="66"/>
                      <a:pt x="17" y="6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31" y="45"/>
                      <a:pt x="48" y="34"/>
                      <a:pt x="67" y="32"/>
                    </a:cubicBezTo>
                    <a:cubicBezTo>
                      <a:pt x="70" y="32"/>
                      <a:pt x="72" y="32"/>
                      <a:pt x="74" y="32"/>
                    </a:cubicBezTo>
                    <a:cubicBezTo>
                      <a:pt x="106" y="32"/>
                      <a:pt x="134" y="56"/>
                      <a:pt x="138" y="87"/>
                    </a:cubicBezTo>
                    <a:cubicBezTo>
                      <a:pt x="117" y="87"/>
                      <a:pt x="117" y="87"/>
                      <a:pt x="117" y="87"/>
                    </a:cubicBezTo>
                    <a:cubicBezTo>
                      <a:pt x="154" y="151"/>
                      <a:pt x="154" y="151"/>
                      <a:pt x="154" y="151"/>
                    </a:cubicBezTo>
                    <a:lnTo>
                      <a:pt x="190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Freeform 165">
                <a:extLst>
                  <a:ext uri="{FF2B5EF4-FFF2-40B4-BE49-F238E27FC236}">
                    <a16:creationId xmlns:a16="http://schemas.microsoft.com/office/drawing/2014/main" id="{38B85863-C453-40A7-B905-958D22DEF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2209" y="942976"/>
                <a:ext cx="304803" cy="234950"/>
              </a:xfrm>
              <a:custGeom>
                <a:avLst/>
                <a:gdLst>
                  <a:gd name="T0" fmla="*/ 117 w 190"/>
                  <a:gd name="T1" fmla="*/ 146 h 146"/>
                  <a:gd name="T2" fmla="*/ 135 w 190"/>
                  <a:gd name="T3" fmla="*/ 144 h 146"/>
                  <a:gd name="T4" fmla="*/ 188 w 190"/>
                  <a:gd name="T5" fmla="*/ 115 h 146"/>
                  <a:gd name="T6" fmla="*/ 190 w 190"/>
                  <a:gd name="T7" fmla="*/ 113 h 146"/>
                  <a:gd name="T8" fmla="*/ 173 w 190"/>
                  <a:gd name="T9" fmla="*/ 83 h 146"/>
                  <a:gd name="T10" fmla="*/ 169 w 190"/>
                  <a:gd name="T11" fmla="*/ 89 h 146"/>
                  <a:gd name="T12" fmla="*/ 122 w 190"/>
                  <a:gd name="T13" fmla="*/ 115 h 146"/>
                  <a:gd name="T14" fmla="*/ 117 w 190"/>
                  <a:gd name="T15" fmla="*/ 115 h 146"/>
                  <a:gd name="T16" fmla="*/ 54 w 190"/>
                  <a:gd name="T17" fmla="*/ 63 h 146"/>
                  <a:gd name="T18" fmla="*/ 73 w 190"/>
                  <a:gd name="T19" fmla="*/ 63 h 146"/>
                  <a:gd name="T20" fmla="*/ 36 w 190"/>
                  <a:gd name="T21" fmla="*/ 0 h 146"/>
                  <a:gd name="T22" fmla="*/ 0 w 190"/>
                  <a:gd name="T23" fmla="*/ 63 h 146"/>
                  <a:gd name="T24" fmla="*/ 22 w 190"/>
                  <a:gd name="T25" fmla="*/ 63 h 146"/>
                  <a:gd name="T26" fmla="*/ 117 w 190"/>
                  <a:gd name="T27" fmla="*/ 14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0" h="146">
                    <a:moveTo>
                      <a:pt x="117" y="146"/>
                    </a:moveTo>
                    <a:cubicBezTo>
                      <a:pt x="123" y="146"/>
                      <a:pt x="129" y="146"/>
                      <a:pt x="135" y="144"/>
                    </a:cubicBezTo>
                    <a:cubicBezTo>
                      <a:pt x="155" y="141"/>
                      <a:pt x="174" y="130"/>
                      <a:pt x="188" y="115"/>
                    </a:cubicBezTo>
                    <a:cubicBezTo>
                      <a:pt x="190" y="113"/>
                      <a:pt x="190" y="113"/>
                      <a:pt x="190" y="113"/>
                    </a:cubicBezTo>
                    <a:cubicBezTo>
                      <a:pt x="173" y="83"/>
                      <a:pt x="173" y="83"/>
                      <a:pt x="173" y="83"/>
                    </a:cubicBezTo>
                    <a:cubicBezTo>
                      <a:pt x="169" y="89"/>
                      <a:pt x="169" y="89"/>
                      <a:pt x="169" y="89"/>
                    </a:cubicBezTo>
                    <a:cubicBezTo>
                      <a:pt x="158" y="104"/>
                      <a:pt x="140" y="113"/>
                      <a:pt x="122" y="115"/>
                    </a:cubicBezTo>
                    <a:cubicBezTo>
                      <a:pt x="120" y="115"/>
                      <a:pt x="119" y="115"/>
                      <a:pt x="117" y="115"/>
                    </a:cubicBezTo>
                    <a:cubicBezTo>
                      <a:pt x="87" y="115"/>
                      <a:pt x="60" y="93"/>
                      <a:pt x="54" y="63"/>
                    </a:cubicBezTo>
                    <a:cubicBezTo>
                      <a:pt x="73" y="63"/>
                      <a:pt x="73" y="63"/>
                      <a:pt x="73" y="6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9" y="111"/>
                      <a:pt x="69" y="146"/>
                      <a:pt x="117" y="14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78" name="Freeform 166">
              <a:extLst>
                <a:ext uri="{FF2B5EF4-FFF2-40B4-BE49-F238E27FC236}">
                  <a16:creationId xmlns:a16="http://schemas.microsoft.com/office/drawing/2014/main" id="{3599B746-65E9-4D81-821D-6916BC28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4886" y="5017272"/>
              <a:ext cx="361954" cy="309563"/>
            </a:xfrm>
            <a:custGeom>
              <a:avLst/>
              <a:gdLst>
                <a:gd name="T0" fmla="*/ 226 w 226"/>
                <a:gd name="T1" fmla="*/ 187 h 192"/>
                <a:gd name="T2" fmla="*/ 85 w 226"/>
                <a:gd name="T3" fmla="*/ 33 h 192"/>
                <a:gd name="T4" fmla="*/ 85 w 226"/>
                <a:gd name="T5" fmla="*/ 0 h 192"/>
                <a:gd name="T6" fmla="*/ 43 w 226"/>
                <a:gd name="T7" fmla="*/ 25 h 192"/>
                <a:gd name="T8" fmla="*/ 5 w 226"/>
                <a:gd name="T9" fmla="*/ 47 h 192"/>
                <a:gd name="T10" fmla="*/ 0 w 226"/>
                <a:gd name="T11" fmla="*/ 50 h 192"/>
                <a:gd name="T12" fmla="*/ 42 w 226"/>
                <a:gd name="T13" fmla="*/ 74 h 192"/>
                <a:gd name="T14" fmla="*/ 43 w 226"/>
                <a:gd name="T15" fmla="*/ 75 h 192"/>
                <a:gd name="T16" fmla="*/ 86 w 226"/>
                <a:gd name="T17" fmla="*/ 99 h 192"/>
                <a:gd name="T18" fmla="*/ 86 w 226"/>
                <a:gd name="T19" fmla="*/ 72 h 192"/>
                <a:gd name="T20" fmla="*/ 188 w 226"/>
                <a:gd name="T21" fmla="*/ 187 h 192"/>
                <a:gd name="T22" fmla="*/ 188 w 226"/>
                <a:gd name="T23" fmla="*/ 192 h 192"/>
                <a:gd name="T24" fmla="*/ 226 w 226"/>
                <a:gd name="T25" fmla="*/ 192 h 192"/>
                <a:gd name="T26" fmla="*/ 226 w 226"/>
                <a:gd name="T27" fmla="*/ 18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6" h="192">
                  <a:moveTo>
                    <a:pt x="226" y="187"/>
                  </a:moveTo>
                  <a:cubicBezTo>
                    <a:pt x="226" y="106"/>
                    <a:pt x="164" y="40"/>
                    <a:pt x="85" y="3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2" y="74"/>
                    <a:pt x="42" y="74"/>
                    <a:pt x="42" y="74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72"/>
                    <a:pt x="86" y="72"/>
                    <a:pt x="86" y="72"/>
                  </a:cubicBezTo>
                  <a:cubicBezTo>
                    <a:pt x="143" y="79"/>
                    <a:pt x="188" y="128"/>
                    <a:pt x="188" y="187"/>
                  </a:cubicBezTo>
                  <a:cubicBezTo>
                    <a:pt x="188" y="189"/>
                    <a:pt x="188" y="190"/>
                    <a:pt x="188" y="192"/>
                  </a:cubicBezTo>
                  <a:cubicBezTo>
                    <a:pt x="226" y="192"/>
                    <a:pt x="226" y="192"/>
                    <a:pt x="226" y="192"/>
                  </a:cubicBezTo>
                  <a:cubicBezTo>
                    <a:pt x="226" y="190"/>
                    <a:pt x="226" y="189"/>
                    <a:pt x="226" y="1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9" name="Freeform 167">
              <a:extLst>
                <a:ext uri="{FF2B5EF4-FFF2-40B4-BE49-F238E27FC236}">
                  <a16:creationId xmlns:a16="http://schemas.microsoft.com/office/drawing/2014/main" id="{F1C9097E-8B76-4C0A-BC49-2ABDB4B86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682" y="3441386"/>
              <a:ext cx="363541" cy="307976"/>
            </a:xfrm>
            <a:custGeom>
              <a:avLst/>
              <a:gdLst>
                <a:gd name="T0" fmla="*/ 0 w 227"/>
                <a:gd name="T1" fmla="*/ 188 h 192"/>
                <a:gd name="T2" fmla="*/ 141 w 227"/>
                <a:gd name="T3" fmla="*/ 33 h 192"/>
                <a:gd name="T4" fmla="*/ 141 w 227"/>
                <a:gd name="T5" fmla="*/ 0 h 192"/>
                <a:gd name="T6" fmla="*/ 184 w 227"/>
                <a:gd name="T7" fmla="*/ 25 h 192"/>
                <a:gd name="T8" fmla="*/ 222 w 227"/>
                <a:gd name="T9" fmla="*/ 47 h 192"/>
                <a:gd name="T10" fmla="*/ 227 w 227"/>
                <a:gd name="T11" fmla="*/ 50 h 192"/>
                <a:gd name="T12" fmla="*/ 185 w 227"/>
                <a:gd name="T13" fmla="*/ 74 h 192"/>
                <a:gd name="T14" fmla="*/ 184 w 227"/>
                <a:gd name="T15" fmla="*/ 75 h 192"/>
                <a:gd name="T16" fmla="*/ 141 w 227"/>
                <a:gd name="T17" fmla="*/ 100 h 192"/>
                <a:gd name="T18" fmla="*/ 141 w 227"/>
                <a:gd name="T19" fmla="*/ 72 h 192"/>
                <a:gd name="T20" fmla="*/ 38 w 227"/>
                <a:gd name="T21" fmla="*/ 188 h 192"/>
                <a:gd name="T22" fmla="*/ 38 w 227"/>
                <a:gd name="T23" fmla="*/ 192 h 192"/>
                <a:gd name="T24" fmla="*/ 0 w 227"/>
                <a:gd name="T25" fmla="*/ 192 h 192"/>
                <a:gd name="T26" fmla="*/ 0 w 227"/>
                <a:gd name="T27" fmla="*/ 188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7" h="192">
                  <a:moveTo>
                    <a:pt x="0" y="188"/>
                  </a:moveTo>
                  <a:cubicBezTo>
                    <a:pt x="0" y="107"/>
                    <a:pt x="62" y="40"/>
                    <a:pt x="141" y="33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84" y="25"/>
                    <a:pt x="184" y="25"/>
                    <a:pt x="184" y="25"/>
                  </a:cubicBezTo>
                  <a:cubicBezTo>
                    <a:pt x="222" y="47"/>
                    <a:pt x="222" y="47"/>
                    <a:pt x="222" y="47"/>
                  </a:cubicBezTo>
                  <a:cubicBezTo>
                    <a:pt x="227" y="50"/>
                    <a:pt x="227" y="50"/>
                    <a:pt x="227" y="50"/>
                  </a:cubicBezTo>
                  <a:cubicBezTo>
                    <a:pt x="185" y="74"/>
                    <a:pt x="185" y="74"/>
                    <a:pt x="185" y="74"/>
                  </a:cubicBezTo>
                  <a:cubicBezTo>
                    <a:pt x="184" y="75"/>
                    <a:pt x="184" y="75"/>
                    <a:pt x="184" y="75"/>
                  </a:cubicBezTo>
                  <a:cubicBezTo>
                    <a:pt x="141" y="100"/>
                    <a:pt x="141" y="100"/>
                    <a:pt x="141" y="10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83" y="79"/>
                    <a:pt x="38" y="128"/>
                    <a:pt x="38" y="188"/>
                  </a:cubicBezTo>
                  <a:cubicBezTo>
                    <a:pt x="38" y="189"/>
                    <a:pt x="38" y="191"/>
                    <a:pt x="38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1"/>
                    <a:pt x="0" y="189"/>
                    <a:pt x="0" y="18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60F172D-C755-4D11-8F25-6DA00507711E}"/>
                </a:ext>
              </a:extLst>
            </p:cNvPr>
            <p:cNvGrpSpPr/>
            <p:nvPr/>
          </p:nvGrpSpPr>
          <p:grpSpPr>
            <a:xfrm>
              <a:off x="3924341" y="1901730"/>
              <a:ext cx="288928" cy="309563"/>
              <a:chOff x="4929238" y="1557340"/>
              <a:chExt cx="288928" cy="309563"/>
            </a:xfrm>
            <a:grpFill/>
          </p:grpSpPr>
          <p:sp>
            <p:nvSpPr>
              <p:cNvPr id="303" name="Freeform 168">
                <a:extLst>
                  <a:ext uri="{FF2B5EF4-FFF2-40B4-BE49-F238E27FC236}">
                    <a16:creationId xmlns:a16="http://schemas.microsoft.com/office/drawing/2014/main" id="{FACECF99-3F31-4ACE-9ACB-D1EC07E4C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7338" y="1557340"/>
                <a:ext cx="171452" cy="187325"/>
              </a:xfrm>
              <a:custGeom>
                <a:avLst/>
                <a:gdLst>
                  <a:gd name="T0" fmla="*/ 94 w 108"/>
                  <a:gd name="T1" fmla="*/ 0 h 118"/>
                  <a:gd name="T2" fmla="*/ 0 w 108"/>
                  <a:gd name="T3" fmla="*/ 105 h 118"/>
                  <a:gd name="T4" fmla="*/ 15 w 108"/>
                  <a:gd name="T5" fmla="*/ 118 h 118"/>
                  <a:gd name="T6" fmla="*/ 108 w 108"/>
                  <a:gd name="T7" fmla="*/ 12 h 118"/>
                  <a:gd name="T8" fmla="*/ 94 w 108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18">
                    <a:moveTo>
                      <a:pt x="94" y="0"/>
                    </a:moveTo>
                    <a:lnTo>
                      <a:pt x="0" y="105"/>
                    </a:lnTo>
                    <a:lnTo>
                      <a:pt x="15" y="118"/>
                    </a:lnTo>
                    <a:lnTo>
                      <a:pt x="108" y="1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Freeform 169">
                <a:extLst>
                  <a:ext uri="{FF2B5EF4-FFF2-40B4-BE49-F238E27FC236}">
                    <a16:creationId xmlns:a16="http://schemas.microsoft.com/office/drawing/2014/main" id="{D80FF4BF-309F-4BB2-9AE1-078229BD1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6714" y="1628777"/>
                <a:ext cx="171452" cy="185738"/>
              </a:xfrm>
              <a:custGeom>
                <a:avLst/>
                <a:gdLst>
                  <a:gd name="T0" fmla="*/ 94 w 108"/>
                  <a:gd name="T1" fmla="*/ 0 h 117"/>
                  <a:gd name="T2" fmla="*/ 0 w 108"/>
                  <a:gd name="T3" fmla="*/ 104 h 117"/>
                  <a:gd name="T4" fmla="*/ 13 w 108"/>
                  <a:gd name="T5" fmla="*/ 117 h 117"/>
                  <a:gd name="T6" fmla="*/ 108 w 108"/>
                  <a:gd name="T7" fmla="*/ 12 h 117"/>
                  <a:gd name="T8" fmla="*/ 94 w 108"/>
                  <a:gd name="T9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117">
                    <a:moveTo>
                      <a:pt x="94" y="0"/>
                    </a:moveTo>
                    <a:lnTo>
                      <a:pt x="0" y="104"/>
                    </a:lnTo>
                    <a:lnTo>
                      <a:pt x="13" y="117"/>
                    </a:lnTo>
                    <a:lnTo>
                      <a:pt x="108" y="1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Freeform 170">
                <a:extLst>
                  <a:ext uri="{FF2B5EF4-FFF2-40B4-BE49-F238E27FC236}">
                    <a16:creationId xmlns:a16="http://schemas.microsoft.com/office/drawing/2014/main" id="{D2302581-FF8B-4067-AD4F-E220C212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5914" y="1581152"/>
                <a:ext cx="195265" cy="207963"/>
              </a:xfrm>
              <a:custGeom>
                <a:avLst/>
                <a:gdLst>
                  <a:gd name="T0" fmla="*/ 94 w 123"/>
                  <a:gd name="T1" fmla="*/ 0 h 131"/>
                  <a:gd name="T2" fmla="*/ 0 w 123"/>
                  <a:gd name="T3" fmla="*/ 106 h 131"/>
                  <a:gd name="T4" fmla="*/ 28 w 123"/>
                  <a:gd name="T5" fmla="*/ 131 h 131"/>
                  <a:gd name="T6" fmla="*/ 123 w 123"/>
                  <a:gd name="T7" fmla="*/ 27 h 131"/>
                  <a:gd name="T8" fmla="*/ 94 w 123"/>
                  <a:gd name="T9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" h="131">
                    <a:moveTo>
                      <a:pt x="94" y="0"/>
                    </a:moveTo>
                    <a:lnTo>
                      <a:pt x="0" y="106"/>
                    </a:lnTo>
                    <a:lnTo>
                      <a:pt x="28" y="131"/>
                    </a:lnTo>
                    <a:lnTo>
                      <a:pt x="123" y="27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Freeform 171">
                <a:extLst>
                  <a:ext uri="{FF2B5EF4-FFF2-40B4-BE49-F238E27FC236}">
                    <a16:creationId xmlns:a16="http://schemas.microsoft.com/office/drawing/2014/main" id="{711FAF3E-6438-49E4-8B75-692F4312F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9238" y="1825628"/>
                <a:ext cx="39688" cy="41275"/>
              </a:xfrm>
              <a:custGeom>
                <a:avLst/>
                <a:gdLst>
                  <a:gd name="T0" fmla="*/ 6 w 25"/>
                  <a:gd name="T1" fmla="*/ 0 h 25"/>
                  <a:gd name="T2" fmla="*/ 0 w 25"/>
                  <a:gd name="T3" fmla="*/ 25 h 25"/>
                  <a:gd name="T4" fmla="*/ 25 w 25"/>
                  <a:gd name="T5" fmla="*/ 17 h 25"/>
                  <a:gd name="T6" fmla="*/ 18 w 25"/>
                  <a:gd name="T7" fmla="*/ 6 h 25"/>
                  <a:gd name="T8" fmla="*/ 6 w 25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5">
                    <a:moveTo>
                      <a:pt x="6" y="0"/>
                    </a:moveTo>
                    <a:cubicBezTo>
                      <a:pt x="0" y="25"/>
                      <a:pt x="0" y="25"/>
                      <a:pt x="0" y="25"/>
                    </a:cubicBezTo>
                    <a:cubicBezTo>
                      <a:pt x="25" y="17"/>
                      <a:pt x="25" y="17"/>
                      <a:pt x="25" y="17"/>
                    </a:cubicBezTo>
                    <a:cubicBezTo>
                      <a:pt x="24" y="13"/>
                      <a:pt x="21" y="9"/>
                      <a:pt x="18" y="6"/>
                    </a:cubicBezTo>
                    <a:cubicBezTo>
                      <a:pt x="14" y="3"/>
                      <a:pt x="10" y="1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Freeform 172">
                <a:extLst>
                  <a:ext uri="{FF2B5EF4-FFF2-40B4-BE49-F238E27FC236}">
                    <a16:creationId xmlns:a16="http://schemas.microsoft.com/office/drawing/2014/main" id="{DA04CE3B-0A8D-415E-9EA3-6C9AF6DF9E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1938" y="1731965"/>
                <a:ext cx="119064" cy="117475"/>
              </a:xfrm>
              <a:custGeom>
                <a:avLst/>
                <a:gdLst>
                  <a:gd name="T0" fmla="*/ 0 w 74"/>
                  <a:gd name="T1" fmla="*/ 53 h 73"/>
                  <a:gd name="T2" fmla="*/ 14 w 74"/>
                  <a:gd name="T3" fmla="*/ 60 h 73"/>
                  <a:gd name="T4" fmla="*/ 22 w 74"/>
                  <a:gd name="T5" fmla="*/ 73 h 73"/>
                  <a:gd name="T6" fmla="*/ 74 w 74"/>
                  <a:gd name="T7" fmla="*/ 55 h 73"/>
                  <a:gd name="T8" fmla="*/ 13 w 74"/>
                  <a:gd name="T9" fmla="*/ 0 h 73"/>
                  <a:gd name="T10" fmla="*/ 0 w 74"/>
                  <a:gd name="T11" fmla="*/ 5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4" h="73">
                    <a:moveTo>
                      <a:pt x="0" y="53"/>
                    </a:moveTo>
                    <a:cubicBezTo>
                      <a:pt x="5" y="55"/>
                      <a:pt x="10" y="57"/>
                      <a:pt x="14" y="60"/>
                    </a:cubicBezTo>
                    <a:cubicBezTo>
                      <a:pt x="18" y="64"/>
                      <a:pt x="20" y="68"/>
                      <a:pt x="22" y="73"/>
                    </a:cubicBezTo>
                    <a:cubicBezTo>
                      <a:pt x="74" y="55"/>
                      <a:pt x="74" y="55"/>
                      <a:pt x="74" y="55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5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1E029D1F-A23F-4681-9BEB-2D7FBEB0F0CC}"/>
                </a:ext>
              </a:extLst>
            </p:cNvPr>
            <p:cNvGrpSpPr/>
            <p:nvPr/>
          </p:nvGrpSpPr>
          <p:grpSpPr>
            <a:xfrm>
              <a:off x="8542500" y="1916403"/>
              <a:ext cx="307978" cy="306388"/>
              <a:chOff x="6289740" y="2246316"/>
              <a:chExt cx="307978" cy="306388"/>
            </a:xfrm>
            <a:grpFill/>
          </p:grpSpPr>
          <p:sp>
            <p:nvSpPr>
              <p:cNvPr id="301" name="Freeform 173">
                <a:extLst>
                  <a:ext uri="{FF2B5EF4-FFF2-40B4-BE49-F238E27FC236}">
                    <a16:creationId xmlns:a16="http://schemas.microsoft.com/office/drawing/2014/main" id="{6580BDF3-ED4C-4A4D-855B-28AD61803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5628" y="2339979"/>
                <a:ext cx="100014" cy="117475"/>
              </a:xfrm>
              <a:custGeom>
                <a:avLst/>
                <a:gdLst>
                  <a:gd name="T0" fmla="*/ 0 w 63"/>
                  <a:gd name="T1" fmla="*/ 37 h 74"/>
                  <a:gd name="T2" fmla="*/ 0 w 63"/>
                  <a:gd name="T3" fmla="*/ 0 h 74"/>
                  <a:gd name="T4" fmla="*/ 31 w 63"/>
                  <a:gd name="T5" fmla="*/ 19 h 74"/>
                  <a:gd name="T6" fmla="*/ 63 w 63"/>
                  <a:gd name="T7" fmla="*/ 37 h 74"/>
                  <a:gd name="T8" fmla="*/ 31 w 63"/>
                  <a:gd name="T9" fmla="*/ 56 h 74"/>
                  <a:gd name="T10" fmla="*/ 0 w 63"/>
                  <a:gd name="T11" fmla="*/ 74 h 74"/>
                  <a:gd name="T12" fmla="*/ 0 w 63"/>
                  <a:gd name="T13" fmla="*/ 3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74">
                    <a:moveTo>
                      <a:pt x="0" y="37"/>
                    </a:moveTo>
                    <a:lnTo>
                      <a:pt x="0" y="0"/>
                    </a:lnTo>
                    <a:lnTo>
                      <a:pt x="31" y="19"/>
                    </a:lnTo>
                    <a:lnTo>
                      <a:pt x="63" y="37"/>
                    </a:lnTo>
                    <a:lnTo>
                      <a:pt x="31" y="56"/>
                    </a:lnTo>
                    <a:lnTo>
                      <a:pt x="0" y="74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Freeform 174">
                <a:extLst>
                  <a:ext uri="{FF2B5EF4-FFF2-40B4-BE49-F238E27FC236}">
                    <a16:creationId xmlns:a16="http://schemas.microsoft.com/office/drawing/2014/main" id="{C676E497-AD56-4208-B9E0-AD28ADCAE7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89740" y="2246316"/>
                <a:ext cx="307978" cy="306388"/>
              </a:xfrm>
              <a:custGeom>
                <a:avLst/>
                <a:gdLst>
                  <a:gd name="T0" fmla="*/ 0 w 192"/>
                  <a:gd name="T1" fmla="*/ 95 h 191"/>
                  <a:gd name="T2" fmla="*/ 96 w 192"/>
                  <a:gd name="T3" fmla="*/ 191 h 191"/>
                  <a:gd name="T4" fmla="*/ 192 w 192"/>
                  <a:gd name="T5" fmla="*/ 95 h 191"/>
                  <a:gd name="T6" fmla="*/ 96 w 192"/>
                  <a:gd name="T7" fmla="*/ 0 h 191"/>
                  <a:gd name="T8" fmla="*/ 0 w 192"/>
                  <a:gd name="T9" fmla="*/ 95 h 191"/>
                  <a:gd name="T10" fmla="*/ 161 w 192"/>
                  <a:gd name="T11" fmla="*/ 95 h 191"/>
                  <a:gd name="T12" fmla="*/ 96 w 192"/>
                  <a:gd name="T13" fmla="*/ 160 h 191"/>
                  <a:gd name="T14" fmla="*/ 32 w 192"/>
                  <a:gd name="T15" fmla="*/ 95 h 191"/>
                  <a:gd name="T16" fmla="*/ 96 w 192"/>
                  <a:gd name="T17" fmla="*/ 31 h 191"/>
                  <a:gd name="T18" fmla="*/ 161 w 192"/>
                  <a:gd name="T19" fmla="*/ 9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2" h="191">
                    <a:moveTo>
                      <a:pt x="0" y="95"/>
                    </a:moveTo>
                    <a:cubicBezTo>
                      <a:pt x="0" y="148"/>
                      <a:pt x="43" y="191"/>
                      <a:pt x="96" y="191"/>
                    </a:cubicBezTo>
                    <a:cubicBezTo>
                      <a:pt x="149" y="191"/>
                      <a:pt x="192" y="148"/>
                      <a:pt x="192" y="95"/>
                    </a:cubicBezTo>
                    <a:cubicBezTo>
                      <a:pt x="192" y="43"/>
                      <a:pt x="149" y="0"/>
                      <a:pt x="96" y="0"/>
                    </a:cubicBezTo>
                    <a:cubicBezTo>
                      <a:pt x="43" y="0"/>
                      <a:pt x="0" y="43"/>
                      <a:pt x="0" y="95"/>
                    </a:cubicBezTo>
                    <a:close/>
                    <a:moveTo>
                      <a:pt x="161" y="95"/>
                    </a:moveTo>
                    <a:cubicBezTo>
                      <a:pt x="161" y="131"/>
                      <a:pt x="132" y="160"/>
                      <a:pt x="96" y="160"/>
                    </a:cubicBezTo>
                    <a:cubicBezTo>
                      <a:pt x="60" y="160"/>
                      <a:pt x="32" y="131"/>
                      <a:pt x="32" y="95"/>
                    </a:cubicBezTo>
                    <a:cubicBezTo>
                      <a:pt x="32" y="60"/>
                      <a:pt x="60" y="31"/>
                      <a:pt x="96" y="31"/>
                    </a:cubicBezTo>
                    <a:cubicBezTo>
                      <a:pt x="132" y="31"/>
                      <a:pt x="161" y="60"/>
                      <a:pt x="161" y="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2" name="Freeform 175">
              <a:extLst>
                <a:ext uri="{FF2B5EF4-FFF2-40B4-BE49-F238E27FC236}">
                  <a16:creationId xmlns:a16="http://schemas.microsoft.com/office/drawing/2014/main" id="{7E51DBF3-B633-4F16-8242-6F6185EE7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29635" y="3431861"/>
              <a:ext cx="317503" cy="317501"/>
            </a:xfrm>
            <a:custGeom>
              <a:avLst/>
              <a:gdLst>
                <a:gd name="T0" fmla="*/ 198 w 198"/>
                <a:gd name="T1" fmla="*/ 174 h 198"/>
                <a:gd name="T2" fmla="*/ 132 w 198"/>
                <a:gd name="T3" fmla="*/ 108 h 198"/>
                <a:gd name="T4" fmla="*/ 122 w 198"/>
                <a:gd name="T5" fmla="*/ 26 h 198"/>
                <a:gd name="T6" fmla="*/ 27 w 198"/>
                <a:gd name="T7" fmla="*/ 26 h 198"/>
                <a:gd name="T8" fmla="*/ 27 w 198"/>
                <a:gd name="T9" fmla="*/ 122 h 198"/>
                <a:gd name="T10" fmla="*/ 108 w 198"/>
                <a:gd name="T11" fmla="*/ 132 h 198"/>
                <a:gd name="T12" fmla="*/ 174 w 198"/>
                <a:gd name="T13" fmla="*/ 198 h 198"/>
                <a:gd name="T14" fmla="*/ 198 w 198"/>
                <a:gd name="T15" fmla="*/ 174 h 198"/>
                <a:gd name="T16" fmla="*/ 42 w 198"/>
                <a:gd name="T17" fmla="*/ 106 h 198"/>
                <a:gd name="T18" fmla="*/ 42 w 198"/>
                <a:gd name="T19" fmla="*/ 42 h 198"/>
                <a:gd name="T20" fmla="*/ 106 w 198"/>
                <a:gd name="T21" fmla="*/ 42 h 198"/>
                <a:gd name="T22" fmla="*/ 106 w 198"/>
                <a:gd name="T23" fmla="*/ 106 h 198"/>
                <a:gd name="T24" fmla="*/ 42 w 198"/>
                <a:gd name="T25" fmla="*/ 10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" h="198">
                  <a:moveTo>
                    <a:pt x="198" y="174"/>
                  </a:moveTo>
                  <a:cubicBezTo>
                    <a:pt x="132" y="108"/>
                    <a:pt x="132" y="108"/>
                    <a:pt x="132" y="108"/>
                  </a:cubicBezTo>
                  <a:cubicBezTo>
                    <a:pt x="147" y="82"/>
                    <a:pt x="144" y="48"/>
                    <a:pt x="122" y="26"/>
                  </a:cubicBezTo>
                  <a:cubicBezTo>
                    <a:pt x="96" y="0"/>
                    <a:pt x="53" y="0"/>
                    <a:pt x="27" y="26"/>
                  </a:cubicBezTo>
                  <a:cubicBezTo>
                    <a:pt x="0" y="53"/>
                    <a:pt x="0" y="95"/>
                    <a:pt x="27" y="122"/>
                  </a:cubicBezTo>
                  <a:cubicBezTo>
                    <a:pt x="49" y="144"/>
                    <a:pt x="82" y="147"/>
                    <a:pt x="108" y="132"/>
                  </a:cubicBezTo>
                  <a:cubicBezTo>
                    <a:pt x="174" y="198"/>
                    <a:pt x="174" y="198"/>
                    <a:pt x="174" y="198"/>
                  </a:cubicBezTo>
                  <a:lnTo>
                    <a:pt x="198" y="174"/>
                  </a:lnTo>
                  <a:close/>
                  <a:moveTo>
                    <a:pt x="42" y="106"/>
                  </a:moveTo>
                  <a:cubicBezTo>
                    <a:pt x="24" y="88"/>
                    <a:pt x="24" y="59"/>
                    <a:pt x="42" y="42"/>
                  </a:cubicBezTo>
                  <a:cubicBezTo>
                    <a:pt x="60" y="24"/>
                    <a:pt x="89" y="24"/>
                    <a:pt x="106" y="42"/>
                  </a:cubicBezTo>
                  <a:cubicBezTo>
                    <a:pt x="124" y="59"/>
                    <a:pt x="124" y="88"/>
                    <a:pt x="106" y="106"/>
                  </a:cubicBezTo>
                  <a:cubicBezTo>
                    <a:pt x="89" y="124"/>
                    <a:pt x="60" y="124"/>
                    <a:pt x="42" y="10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E5B36B5-79F6-4BF2-A816-F8E58CA2252D}"/>
                </a:ext>
              </a:extLst>
            </p:cNvPr>
            <p:cNvGrpSpPr/>
            <p:nvPr/>
          </p:nvGrpSpPr>
          <p:grpSpPr>
            <a:xfrm>
              <a:off x="7162948" y="1905291"/>
              <a:ext cx="317503" cy="317501"/>
              <a:chOff x="4910188" y="2235204"/>
              <a:chExt cx="317503" cy="317501"/>
            </a:xfrm>
            <a:grpFill/>
          </p:grpSpPr>
          <p:sp>
            <p:nvSpPr>
              <p:cNvPr id="299" name="Freeform 176">
                <a:extLst>
                  <a:ext uri="{FF2B5EF4-FFF2-40B4-BE49-F238E27FC236}">
                    <a16:creationId xmlns:a16="http://schemas.microsoft.com/office/drawing/2014/main" id="{67ABEFC3-E4BD-42BA-91DD-AFDA2DFF82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0188" y="2235204"/>
                <a:ext cx="317503" cy="317501"/>
              </a:xfrm>
              <a:custGeom>
                <a:avLst/>
                <a:gdLst>
                  <a:gd name="T0" fmla="*/ 198 w 198"/>
                  <a:gd name="T1" fmla="*/ 174 h 198"/>
                  <a:gd name="T2" fmla="*/ 132 w 198"/>
                  <a:gd name="T3" fmla="*/ 108 h 198"/>
                  <a:gd name="T4" fmla="*/ 121 w 198"/>
                  <a:gd name="T5" fmla="*/ 26 h 198"/>
                  <a:gd name="T6" fmla="*/ 26 w 198"/>
                  <a:gd name="T7" fmla="*/ 26 h 198"/>
                  <a:gd name="T8" fmla="*/ 26 w 198"/>
                  <a:gd name="T9" fmla="*/ 122 h 198"/>
                  <a:gd name="T10" fmla="*/ 108 w 198"/>
                  <a:gd name="T11" fmla="*/ 132 h 198"/>
                  <a:gd name="T12" fmla="*/ 174 w 198"/>
                  <a:gd name="T13" fmla="*/ 198 h 198"/>
                  <a:gd name="T14" fmla="*/ 198 w 198"/>
                  <a:gd name="T15" fmla="*/ 174 h 198"/>
                  <a:gd name="T16" fmla="*/ 42 w 198"/>
                  <a:gd name="T17" fmla="*/ 106 h 198"/>
                  <a:gd name="T18" fmla="*/ 42 w 198"/>
                  <a:gd name="T19" fmla="*/ 42 h 198"/>
                  <a:gd name="T20" fmla="*/ 106 w 198"/>
                  <a:gd name="T21" fmla="*/ 42 h 198"/>
                  <a:gd name="T22" fmla="*/ 106 w 198"/>
                  <a:gd name="T23" fmla="*/ 106 h 198"/>
                  <a:gd name="T24" fmla="*/ 42 w 198"/>
                  <a:gd name="T25" fmla="*/ 10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98">
                    <a:moveTo>
                      <a:pt x="198" y="174"/>
                    </a:move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47" y="82"/>
                      <a:pt x="144" y="48"/>
                      <a:pt x="121" y="26"/>
                    </a:cubicBezTo>
                    <a:cubicBezTo>
                      <a:pt x="95" y="0"/>
                      <a:pt x="52" y="0"/>
                      <a:pt x="26" y="26"/>
                    </a:cubicBezTo>
                    <a:cubicBezTo>
                      <a:pt x="0" y="53"/>
                      <a:pt x="0" y="95"/>
                      <a:pt x="26" y="122"/>
                    </a:cubicBezTo>
                    <a:cubicBezTo>
                      <a:pt x="48" y="144"/>
                      <a:pt x="82" y="147"/>
                      <a:pt x="108" y="132"/>
                    </a:cubicBezTo>
                    <a:cubicBezTo>
                      <a:pt x="174" y="198"/>
                      <a:pt x="174" y="198"/>
                      <a:pt x="174" y="198"/>
                    </a:cubicBezTo>
                    <a:lnTo>
                      <a:pt x="198" y="174"/>
                    </a:lnTo>
                    <a:close/>
                    <a:moveTo>
                      <a:pt x="42" y="106"/>
                    </a:moveTo>
                    <a:cubicBezTo>
                      <a:pt x="24" y="88"/>
                      <a:pt x="24" y="60"/>
                      <a:pt x="42" y="42"/>
                    </a:cubicBezTo>
                    <a:cubicBezTo>
                      <a:pt x="59" y="24"/>
                      <a:pt x="88" y="24"/>
                      <a:pt x="106" y="42"/>
                    </a:cubicBezTo>
                    <a:cubicBezTo>
                      <a:pt x="124" y="60"/>
                      <a:pt x="124" y="88"/>
                      <a:pt x="106" y="106"/>
                    </a:cubicBezTo>
                    <a:cubicBezTo>
                      <a:pt x="88" y="124"/>
                      <a:pt x="59" y="124"/>
                      <a:pt x="42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Freeform 177">
                <a:extLst>
                  <a:ext uri="{FF2B5EF4-FFF2-40B4-BE49-F238E27FC236}">
                    <a16:creationId xmlns:a16="http://schemas.microsoft.com/office/drawing/2014/main" id="{6162DAAF-9767-4578-8E13-7337590E0B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801" y="2309816"/>
                <a:ext cx="87313" cy="87313"/>
              </a:xfrm>
              <a:custGeom>
                <a:avLst/>
                <a:gdLst>
                  <a:gd name="T0" fmla="*/ 35 w 55"/>
                  <a:gd name="T1" fmla="*/ 0 h 55"/>
                  <a:gd name="T2" fmla="*/ 20 w 55"/>
                  <a:gd name="T3" fmla="*/ 0 h 55"/>
                  <a:gd name="T4" fmla="*/ 20 w 55"/>
                  <a:gd name="T5" fmla="*/ 20 h 55"/>
                  <a:gd name="T6" fmla="*/ 0 w 55"/>
                  <a:gd name="T7" fmla="*/ 20 h 55"/>
                  <a:gd name="T8" fmla="*/ 0 w 55"/>
                  <a:gd name="T9" fmla="*/ 36 h 55"/>
                  <a:gd name="T10" fmla="*/ 20 w 55"/>
                  <a:gd name="T11" fmla="*/ 36 h 55"/>
                  <a:gd name="T12" fmla="*/ 20 w 55"/>
                  <a:gd name="T13" fmla="*/ 55 h 55"/>
                  <a:gd name="T14" fmla="*/ 35 w 55"/>
                  <a:gd name="T15" fmla="*/ 55 h 55"/>
                  <a:gd name="T16" fmla="*/ 35 w 55"/>
                  <a:gd name="T17" fmla="*/ 36 h 55"/>
                  <a:gd name="T18" fmla="*/ 55 w 55"/>
                  <a:gd name="T19" fmla="*/ 36 h 55"/>
                  <a:gd name="T20" fmla="*/ 55 w 55"/>
                  <a:gd name="T21" fmla="*/ 20 h 55"/>
                  <a:gd name="T22" fmla="*/ 35 w 55"/>
                  <a:gd name="T23" fmla="*/ 20 h 55"/>
                  <a:gd name="T24" fmla="*/ 35 w 55"/>
                  <a:gd name="T2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5">
                    <a:moveTo>
                      <a:pt x="35" y="0"/>
                    </a:moveTo>
                    <a:lnTo>
                      <a:pt x="20" y="0"/>
                    </a:lnTo>
                    <a:lnTo>
                      <a:pt x="20" y="20"/>
                    </a:lnTo>
                    <a:lnTo>
                      <a:pt x="0" y="20"/>
                    </a:lnTo>
                    <a:lnTo>
                      <a:pt x="0" y="36"/>
                    </a:lnTo>
                    <a:lnTo>
                      <a:pt x="20" y="36"/>
                    </a:lnTo>
                    <a:lnTo>
                      <a:pt x="20" y="55"/>
                    </a:lnTo>
                    <a:lnTo>
                      <a:pt x="35" y="55"/>
                    </a:lnTo>
                    <a:lnTo>
                      <a:pt x="35" y="36"/>
                    </a:lnTo>
                    <a:lnTo>
                      <a:pt x="55" y="36"/>
                    </a:lnTo>
                    <a:lnTo>
                      <a:pt x="55" y="20"/>
                    </a:lnTo>
                    <a:lnTo>
                      <a:pt x="35" y="20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40ED089-0E47-4A19-8367-BD5E33992E92}"/>
                </a:ext>
              </a:extLst>
            </p:cNvPr>
            <p:cNvGrpSpPr/>
            <p:nvPr/>
          </p:nvGrpSpPr>
          <p:grpSpPr>
            <a:xfrm>
              <a:off x="8015371" y="1889030"/>
              <a:ext cx="317503" cy="319088"/>
              <a:chOff x="9020268" y="1544640"/>
              <a:chExt cx="317503" cy="319088"/>
            </a:xfrm>
            <a:grpFill/>
          </p:grpSpPr>
          <p:sp>
            <p:nvSpPr>
              <p:cNvPr id="297" name="Freeform 178">
                <a:extLst>
                  <a:ext uri="{FF2B5EF4-FFF2-40B4-BE49-F238E27FC236}">
                    <a16:creationId xmlns:a16="http://schemas.microsoft.com/office/drawing/2014/main" id="{426243EC-F4A6-485B-BB23-370852446A0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20268" y="1544640"/>
                <a:ext cx="317503" cy="319088"/>
              </a:xfrm>
              <a:custGeom>
                <a:avLst/>
                <a:gdLst>
                  <a:gd name="T0" fmla="*/ 198 w 198"/>
                  <a:gd name="T1" fmla="*/ 174 h 198"/>
                  <a:gd name="T2" fmla="*/ 132 w 198"/>
                  <a:gd name="T3" fmla="*/ 108 h 198"/>
                  <a:gd name="T4" fmla="*/ 121 w 198"/>
                  <a:gd name="T5" fmla="*/ 26 h 198"/>
                  <a:gd name="T6" fmla="*/ 26 w 198"/>
                  <a:gd name="T7" fmla="*/ 26 h 198"/>
                  <a:gd name="T8" fmla="*/ 26 w 198"/>
                  <a:gd name="T9" fmla="*/ 122 h 198"/>
                  <a:gd name="T10" fmla="*/ 107 w 198"/>
                  <a:gd name="T11" fmla="*/ 132 h 198"/>
                  <a:gd name="T12" fmla="*/ 173 w 198"/>
                  <a:gd name="T13" fmla="*/ 198 h 198"/>
                  <a:gd name="T14" fmla="*/ 198 w 198"/>
                  <a:gd name="T15" fmla="*/ 174 h 198"/>
                  <a:gd name="T16" fmla="*/ 41 w 198"/>
                  <a:gd name="T17" fmla="*/ 106 h 198"/>
                  <a:gd name="T18" fmla="*/ 41 w 198"/>
                  <a:gd name="T19" fmla="*/ 42 h 198"/>
                  <a:gd name="T20" fmla="*/ 106 w 198"/>
                  <a:gd name="T21" fmla="*/ 42 h 198"/>
                  <a:gd name="T22" fmla="*/ 106 w 198"/>
                  <a:gd name="T23" fmla="*/ 106 h 198"/>
                  <a:gd name="T24" fmla="*/ 41 w 198"/>
                  <a:gd name="T25" fmla="*/ 106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8" h="198">
                    <a:moveTo>
                      <a:pt x="198" y="174"/>
                    </a:move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47" y="82"/>
                      <a:pt x="143" y="49"/>
                      <a:pt x="121" y="26"/>
                    </a:cubicBezTo>
                    <a:cubicBezTo>
                      <a:pt x="95" y="0"/>
                      <a:pt x="52" y="0"/>
                      <a:pt x="26" y="26"/>
                    </a:cubicBezTo>
                    <a:cubicBezTo>
                      <a:pt x="0" y="53"/>
                      <a:pt x="0" y="96"/>
                      <a:pt x="26" y="122"/>
                    </a:cubicBezTo>
                    <a:cubicBezTo>
                      <a:pt x="48" y="144"/>
                      <a:pt x="82" y="147"/>
                      <a:pt x="107" y="132"/>
                    </a:cubicBezTo>
                    <a:cubicBezTo>
                      <a:pt x="173" y="198"/>
                      <a:pt x="173" y="198"/>
                      <a:pt x="173" y="198"/>
                    </a:cubicBezTo>
                    <a:lnTo>
                      <a:pt x="198" y="174"/>
                    </a:lnTo>
                    <a:close/>
                    <a:moveTo>
                      <a:pt x="41" y="106"/>
                    </a:moveTo>
                    <a:cubicBezTo>
                      <a:pt x="24" y="89"/>
                      <a:pt x="24" y="60"/>
                      <a:pt x="41" y="42"/>
                    </a:cubicBezTo>
                    <a:cubicBezTo>
                      <a:pt x="59" y="24"/>
                      <a:pt x="88" y="24"/>
                      <a:pt x="106" y="42"/>
                    </a:cubicBezTo>
                    <a:cubicBezTo>
                      <a:pt x="123" y="60"/>
                      <a:pt x="123" y="89"/>
                      <a:pt x="106" y="106"/>
                    </a:cubicBezTo>
                    <a:cubicBezTo>
                      <a:pt x="88" y="124"/>
                      <a:pt x="59" y="124"/>
                      <a:pt x="41" y="1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179">
                <a:extLst>
                  <a:ext uri="{FF2B5EF4-FFF2-40B4-BE49-F238E27FC236}">
                    <a16:creationId xmlns:a16="http://schemas.microsoft.com/office/drawing/2014/main" id="{73F73690-AF11-41B6-8D03-64DA9CC3F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96469" y="1652590"/>
                <a:ext cx="84138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B24A000-D153-4042-B86C-CB1B3F58D603}"/>
                </a:ext>
              </a:extLst>
            </p:cNvPr>
            <p:cNvGrpSpPr/>
            <p:nvPr/>
          </p:nvGrpSpPr>
          <p:grpSpPr>
            <a:xfrm>
              <a:off x="2382348" y="4161392"/>
              <a:ext cx="327029" cy="342900"/>
              <a:chOff x="7650241" y="4976822"/>
              <a:chExt cx="327029" cy="342900"/>
            </a:xfrm>
            <a:grpFill/>
          </p:grpSpPr>
          <p:sp>
            <p:nvSpPr>
              <p:cNvPr id="295" name="Freeform 180">
                <a:extLst>
                  <a:ext uri="{FF2B5EF4-FFF2-40B4-BE49-F238E27FC236}">
                    <a16:creationId xmlns:a16="http://schemas.microsoft.com/office/drawing/2014/main" id="{C0E2B76E-7057-4423-AD05-5B7F968CA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0241" y="5010159"/>
                <a:ext cx="307978" cy="309563"/>
              </a:xfrm>
              <a:custGeom>
                <a:avLst/>
                <a:gdLst>
                  <a:gd name="T0" fmla="*/ 96 w 192"/>
                  <a:gd name="T1" fmla="*/ 96 h 192"/>
                  <a:gd name="T2" fmla="*/ 124 w 192"/>
                  <a:gd name="T3" fmla="*/ 5 h 192"/>
                  <a:gd name="T4" fmla="*/ 96 w 192"/>
                  <a:gd name="T5" fmla="*/ 0 h 192"/>
                  <a:gd name="T6" fmla="*/ 0 w 192"/>
                  <a:gd name="T7" fmla="*/ 96 h 192"/>
                  <a:gd name="T8" fmla="*/ 96 w 192"/>
                  <a:gd name="T9" fmla="*/ 192 h 192"/>
                  <a:gd name="T10" fmla="*/ 192 w 192"/>
                  <a:gd name="T11" fmla="*/ 96 h 192"/>
                  <a:gd name="T12" fmla="*/ 182 w 192"/>
                  <a:gd name="T13" fmla="*/ 55 h 192"/>
                  <a:gd name="T14" fmla="*/ 96 w 192"/>
                  <a:gd name="T15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2" h="192">
                    <a:moveTo>
                      <a:pt x="96" y="96"/>
                    </a:moveTo>
                    <a:cubicBezTo>
                      <a:pt x="124" y="5"/>
                      <a:pt x="124" y="5"/>
                      <a:pt x="124" y="5"/>
                    </a:cubicBezTo>
                    <a:cubicBezTo>
                      <a:pt x="115" y="2"/>
                      <a:pt x="105" y="0"/>
                      <a:pt x="96" y="0"/>
                    </a:cubicBezTo>
                    <a:cubicBezTo>
                      <a:pt x="42" y="0"/>
                      <a:pt x="0" y="43"/>
                      <a:pt x="0" y="96"/>
                    </a:cubicBezTo>
                    <a:cubicBezTo>
                      <a:pt x="0" y="149"/>
                      <a:pt x="42" y="192"/>
                      <a:pt x="96" y="192"/>
                    </a:cubicBezTo>
                    <a:cubicBezTo>
                      <a:pt x="149" y="192"/>
                      <a:pt x="192" y="149"/>
                      <a:pt x="192" y="96"/>
                    </a:cubicBezTo>
                    <a:cubicBezTo>
                      <a:pt x="192" y="82"/>
                      <a:pt x="188" y="67"/>
                      <a:pt x="182" y="55"/>
                    </a:cubicBezTo>
                    <a:lnTo>
                      <a:pt x="96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Freeform 181">
                <a:extLst>
                  <a:ext uri="{FF2B5EF4-FFF2-40B4-BE49-F238E27FC236}">
                    <a16:creationId xmlns:a16="http://schemas.microsoft.com/office/drawing/2014/main" id="{5C207AEF-4CC6-4892-A1DF-0F77DBE10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9156" y="4976822"/>
                <a:ext cx="138114" cy="147638"/>
              </a:xfrm>
              <a:custGeom>
                <a:avLst/>
                <a:gdLst>
                  <a:gd name="T0" fmla="*/ 86 w 86"/>
                  <a:gd name="T1" fmla="*/ 50 h 92"/>
                  <a:gd name="T2" fmla="*/ 28 w 86"/>
                  <a:gd name="T3" fmla="*/ 0 h 92"/>
                  <a:gd name="T4" fmla="*/ 0 w 86"/>
                  <a:gd name="T5" fmla="*/ 92 h 92"/>
                  <a:gd name="T6" fmla="*/ 86 w 86"/>
                  <a:gd name="T7" fmla="*/ 5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2">
                    <a:moveTo>
                      <a:pt x="86" y="50"/>
                    </a:moveTo>
                    <a:cubicBezTo>
                      <a:pt x="75" y="27"/>
                      <a:pt x="54" y="8"/>
                      <a:pt x="28" y="0"/>
                    </a:cubicBezTo>
                    <a:cubicBezTo>
                      <a:pt x="0" y="92"/>
                      <a:pt x="0" y="92"/>
                      <a:pt x="0" y="92"/>
                    </a:cubicBezTo>
                    <a:lnTo>
                      <a:pt x="86" y="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AC6241-F579-4BC0-8E21-4271B4D95083}"/>
                </a:ext>
              </a:extLst>
            </p:cNvPr>
            <p:cNvGrpSpPr/>
            <p:nvPr/>
          </p:nvGrpSpPr>
          <p:grpSpPr>
            <a:xfrm>
              <a:off x="3055536" y="3460436"/>
              <a:ext cx="434979" cy="271463"/>
              <a:chOff x="2801966" y="4325945"/>
              <a:chExt cx="434979" cy="271463"/>
            </a:xfrm>
            <a:grpFill/>
          </p:grpSpPr>
          <p:sp>
            <p:nvSpPr>
              <p:cNvPr id="291" name="Freeform 182">
                <a:extLst>
                  <a:ext uri="{FF2B5EF4-FFF2-40B4-BE49-F238E27FC236}">
                    <a16:creationId xmlns:a16="http://schemas.microsoft.com/office/drawing/2014/main" id="{DDC94DA7-F07F-4701-9C0E-38C108916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79" y="4325945"/>
                <a:ext cx="411167" cy="144463"/>
              </a:xfrm>
              <a:custGeom>
                <a:avLst/>
                <a:gdLst>
                  <a:gd name="T0" fmla="*/ 222 w 259"/>
                  <a:gd name="T1" fmla="*/ 0 h 91"/>
                  <a:gd name="T2" fmla="*/ 38 w 259"/>
                  <a:gd name="T3" fmla="*/ 0 h 91"/>
                  <a:gd name="T4" fmla="*/ 0 w 259"/>
                  <a:gd name="T5" fmla="*/ 0 h 91"/>
                  <a:gd name="T6" fmla="*/ 0 w 259"/>
                  <a:gd name="T7" fmla="*/ 0 h 91"/>
                  <a:gd name="T8" fmla="*/ 111 w 259"/>
                  <a:gd name="T9" fmla="*/ 78 h 91"/>
                  <a:gd name="T10" fmla="*/ 130 w 259"/>
                  <a:gd name="T11" fmla="*/ 91 h 91"/>
                  <a:gd name="T12" fmla="*/ 149 w 259"/>
                  <a:gd name="T13" fmla="*/ 78 h 91"/>
                  <a:gd name="T14" fmla="*/ 259 w 259"/>
                  <a:gd name="T15" fmla="*/ 0 h 91"/>
                  <a:gd name="T16" fmla="*/ 259 w 259"/>
                  <a:gd name="T17" fmla="*/ 0 h 91"/>
                  <a:gd name="T18" fmla="*/ 222 w 259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9" h="91">
                    <a:moveTo>
                      <a:pt x="222" y="0"/>
                    </a:moveTo>
                    <a:lnTo>
                      <a:pt x="38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11" y="78"/>
                    </a:lnTo>
                    <a:lnTo>
                      <a:pt x="130" y="91"/>
                    </a:lnTo>
                    <a:lnTo>
                      <a:pt x="149" y="78"/>
                    </a:lnTo>
                    <a:lnTo>
                      <a:pt x="259" y="0"/>
                    </a:lnTo>
                    <a:lnTo>
                      <a:pt x="259" y="0"/>
                    </a:lnTo>
                    <a:lnTo>
                      <a:pt x="22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Freeform 183">
                <a:extLst>
                  <a:ext uri="{FF2B5EF4-FFF2-40B4-BE49-F238E27FC236}">
                    <a16:creationId xmlns:a16="http://schemas.microsoft.com/office/drawing/2014/main" id="{E5FCC4DC-76C3-480F-8AC0-3390AB64B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0731" y="4337058"/>
                <a:ext cx="176214" cy="247650"/>
              </a:xfrm>
              <a:custGeom>
                <a:avLst/>
                <a:gdLst>
                  <a:gd name="T0" fmla="*/ 0 w 111"/>
                  <a:gd name="T1" fmla="*/ 78 h 156"/>
                  <a:gd name="T2" fmla="*/ 111 w 111"/>
                  <a:gd name="T3" fmla="*/ 156 h 156"/>
                  <a:gd name="T4" fmla="*/ 111 w 111"/>
                  <a:gd name="T5" fmla="*/ 0 h 156"/>
                  <a:gd name="T6" fmla="*/ 0 w 111"/>
                  <a:gd name="T7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56">
                    <a:moveTo>
                      <a:pt x="0" y="78"/>
                    </a:moveTo>
                    <a:lnTo>
                      <a:pt x="111" y="156"/>
                    </a:lnTo>
                    <a:lnTo>
                      <a:pt x="111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Freeform 184">
                <a:extLst>
                  <a:ext uri="{FF2B5EF4-FFF2-40B4-BE49-F238E27FC236}">
                    <a16:creationId xmlns:a16="http://schemas.microsoft.com/office/drawing/2014/main" id="{3F80E030-5B92-4E3D-A2FF-F73CF48F8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1966" y="4337058"/>
                <a:ext cx="174627" cy="247650"/>
              </a:xfrm>
              <a:custGeom>
                <a:avLst/>
                <a:gdLst>
                  <a:gd name="T0" fmla="*/ 0 w 110"/>
                  <a:gd name="T1" fmla="*/ 0 h 156"/>
                  <a:gd name="T2" fmla="*/ 0 w 110"/>
                  <a:gd name="T3" fmla="*/ 156 h 156"/>
                  <a:gd name="T4" fmla="*/ 110 w 110"/>
                  <a:gd name="T5" fmla="*/ 78 h 156"/>
                  <a:gd name="T6" fmla="*/ 0 w 110"/>
                  <a:gd name="T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56">
                    <a:moveTo>
                      <a:pt x="0" y="0"/>
                    </a:moveTo>
                    <a:lnTo>
                      <a:pt x="0" y="156"/>
                    </a:lnTo>
                    <a:lnTo>
                      <a:pt x="110" y="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Freeform 185">
                <a:extLst>
                  <a:ext uri="{FF2B5EF4-FFF2-40B4-BE49-F238E27FC236}">
                    <a16:creationId xmlns:a16="http://schemas.microsoft.com/office/drawing/2014/main" id="{2F9EC78F-3ABE-42E5-ABCF-F7FF502B1C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3079" y="4473583"/>
                <a:ext cx="411167" cy="123825"/>
              </a:xfrm>
              <a:custGeom>
                <a:avLst/>
                <a:gdLst>
                  <a:gd name="T0" fmla="*/ 149 w 259"/>
                  <a:gd name="T1" fmla="*/ 0 h 78"/>
                  <a:gd name="T2" fmla="*/ 130 w 259"/>
                  <a:gd name="T3" fmla="*/ 13 h 78"/>
                  <a:gd name="T4" fmla="*/ 111 w 259"/>
                  <a:gd name="T5" fmla="*/ 0 h 78"/>
                  <a:gd name="T6" fmla="*/ 0 w 259"/>
                  <a:gd name="T7" fmla="*/ 78 h 78"/>
                  <a:gd name="T8" fmla="*/ 0 w 259"/>
                  <a:gd name="T9" fmla="*/ 78 h 78"/>
                  <a:gd name="T10" fmla="*/ 38 w 259"/>
                  <a:gd name="T11" fmla="*/ 78 h 78"/>
                  <a:gd name="T12" fmla="*/ 221 w 259"/>
                  <a:gd name="T13" fmla="*/ 78 h 78"/>
                  <a:gd name="T14" fmla="*/ 259 w 259"/>
                  <a:gd name="T15" fmla="*/ 78 h 78"/>
                  <a:gd name="T16" fmla="*/ 259 w 259"/>
                  <a:gd name="T17" fmla="*/ 78 h 78"/>
                  <a:gd name="T18" fmla="*/ 149 w 259"/>
                  <a:gd name="T1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9" h="78">
                    <a:moveTo>
                      <a:pt x="149" y="0"/>
                    </a:moveTo>
                    <a:lnTo>
                      <a:pt x="130" y="13"/>
                    </a:lnTo>
                    <a:lnTo>
                      <a:pt x="111" y="0"/>
                    </a:lnTo>
                    <a:lnTo>
                      <a:pt x="0" y="78"/>
                    </a:lnTo>
                    <a:lnTo>
                      <a:pt x="0" y="78"/>
                    </a:lnTo>
                    <a:lnTo>
                      <a:pt x="38" y="78"/>
                    </a:lnTo>
                    <a:lnTo>
                      <a:pt x="221" y="78"/>
                    </a:lnTo>
                    <a:lnTo>
                      <a:pt x="259" y="78"/>
                    </a:lnTo>
                    <a:lnTo>
                      <a:pt x="259" y="78"/>
                    </a:lnTo>
                    <a:lnTo>
                      <a:pt x="1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B7B919E-856B-4AED-A8CC-A4A676EEE7E1}"/>
                </a:ext>
              </a:extLst>
            </p:cNvPr>
            <p:cNvGrpSpPr/>
            <p:nvPr/>
          </p:nvGrpSpPr>
          <p:grpSpPr>
            <a:xfrm>
              <a:off x="9849026" y="1817978"/>
              <a:ext cx="434979" cy="419101"/>
              <a:chOff x="7596266" y="2147891"/>
              <a:chExt cx="434979" cy="419101"/>
            </a:xfrm>
            <a:grpFill/>
          </p:grpSpPr>
          <p:sp>
            <p:nvSpPr>
              <p:cNvPr id="287" name="Freeform 186">
                <a:extLst>
                  <a:ext uri="{FF2B5EF4-FFF2-40B4-BE49-F238E27FC236}">
                    <a16:creationId xmlns:a16="http://schemas.microsoft.com/office/drawing/2014/main" id="{16B04592-BC55-46A6-A66E-B9FA0F7E69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378" y="2147891"/>
                <a:ext cx="412754" cy="271463"/>
              </a:xfrm>
              <a:custGeom>
                <a:avLst/>
                <a:gdLst>
                  <a:gd name="T0" fmla="*/ 149 w 260"/>
                  <a:gd name="T1" fmla="*/ 14 h 171"/>
                  <a:gd name="T2" fmla="*/ 130 w 260"/>
                  <a:gd name="T3" fmla="*/ 0 h 171"/>
                  <a:gd name="T4" fmla="*/ 111 w 260"/>
                  <a:gd name="T5" fmla="*/ 14 h 171"/>
                  <a:gd name="T6" fmla="*/ 0 w 260"/>
                  <a:gd name="T7" fmla="*/ 92 h 171"/>
                  <a:gd name="T8" fmla="*/ 0 w 260"/>
                  <a:gd name="T9" fmla="*/ 92 h 171"/>
                  <a:gd name="T10" fmla="*/ 0 w 260"/>
                  <a:gd name="T11" fmla="*/ 92 h 171"/>
                  <a:gd name="T12" fmla="*/ 111 w 260"/>
                  <a:gd name="T13" fmla="*/ 171 h 171"/>
                  <a:gd name="T14" fmla="*/ 130 w 260"/>
                  <a:gd name="T15" fmla="*/ 157 h 171"/>
                  <a:gd name="T16" fmla="*/ 149 w 260"/>
                  <a:gd name="T17" fmla="*/ 171 h 171"/>
                  <a:gd name="T18" fmla="*/ 260 w 260"/>
                  <a:gd name="T19" fmla="*/ 93 h 171"/>
                  <a:gd name="T20" fmla="*/ 260 w 260"/>
                  <a:gd name="T21" fmla="*/ 92 h 171"/>
                  <a:gd name="T22" fmla="*/ 260 w 260"/>
                  <a:gd name="T23" fmla="*/ 92 h 171"/>
                  <a:gd name="T24" fmla="*/ 149 w 260"/>
                  <a:gd name="T25" fmla="*/ 14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0" h="171">
                    <a:moveTo>
                      <a:pt x="149" y="14"/>
                    </a:moveTo>
                    <a:lnTo>
                      <a:pt x="130" y="0"/>
                    </a:lnTo>
                    <a:lnTo>
                      <a:pt x="111" y="14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111" y="171"/>
                    </a:lnTo>
                    <a:lnTo>
                      <a:pt x="130" y="157"/>
                    </a:lnTo>
                    <a:lnTo>
                      <a:pt x="149" y="171"/>
                    </a:lnTo>
                    <a:lnTo>
                      <a:pt x="260" y="93"/>
                    </a:lnTo>
                    <a:lnTo>
                      <a:pt x="260" y="92"/>
                    </a:lnTo>
                    <a:lnTo>
                      <a:pt x="260" y="92"/>
                    </a:lnTo>
                    <a:lnTo>
                      <a:pt x="149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Freeform 187">
                <a:extLst>
                  <a:ext uri="{FF2B5EF4-FFF2-40B4-BE49-F238E27FC236}">
                    <a16:creationId xmlns:a16="http://schemas.microsoft.com/office/drawing/2014/main" id="{7535D549-762F-4005-8901-F6687F8B5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618" y="2306641"/>
                <a:ext cx="174627" cy="247650"/>
              </a:xfrm>
              <a:custGeom>
                <a:avLst/>
                <a:gdLst>
                  <a:gd name="T0" fmla="*/ 0 w 110"/>
                  <a:gd name="T1" fmla="*/ 78 h 156"/>
                  <a:gd name="T2" fmla="*/ 110 w 110"/>
                  <a:gd name="T3" fmla="*/ 156 h 156"/>
                  <a:gd name="T4" fmla="*/ 110 w 110"/>
                  <a:gd name="T5" fmla="*/ 0 h 156"/>
                  <a:gd name="T6" fmla="*/ 0 w 110"/>
                  <a:gd name="T7" fmla="*/ 78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56">
                    <a:moveTo>
                      <a:pt x="0" y="78"/>
                    </a:moveTo>
                    <a:lnTo>
                      <a:pt x="110" y="156"/>
                    </a:lnTo>
                    <a:lnTo>
                      <a:pt x="110" y="0"/>
                    </a:lnTo>
                    <a:lnTo>
                      <a:pt x="0" y="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Freeform 188">
                <a:extLst>
                  <a:ext uri="{FF2B5EF4-FFF2-40B4-BE49-F238E27FC236}">
                    <a16:creationId xmlns:a16="http://schemas.microsoft.com/office/drawing/2014/main" id="{848700CC-3925-433B-BC88-57E3FA267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266" y="2306641"/>
                <a:ext cx="176214" cy="247650"/>
              </a:xfrm>
              <a:custGeom>
                <a:avLst/>
                <a:gdLst>
                  <a:gd name="T0" fmla="*/ 0 w 111"/>
                  <a:gd name="T1" fmla="*/ 0 h 156"/>
                  <a:gd name="T2" fmla="*/ 0 w 111"/>
                  <a:gd name="T3" fmla="*/ 156 h 156"/>
                  <a:gd name="T4" fmla="*/ 111 w 111"/>
                  <a:gd name="T5" fmla="*/ 78 h 156"/>
                  <a:gd name="T6" fmla="*/ 0 w 111"/>
                  <a:gd name="T7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56">
                    <a:moveTo>
                      <a:pt x="0" y="0"/>
                    </a:moveTo>
                    <a:lnTo>
                      <a:pt x="0" y="156"/>
                    </a:lnTo>
                    <a:lnTo>
                      <a:pt x="111" y="7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Freeform 189">
                <a:extLst>
                  <a:ext uri="{FF2B5EF4-FFF2-40B4-BE49-F238E27FC236}">
                    <a16:creationId xmlns:a16="http://schemas.microsoft.com/office/drawing/2014/main" id="{8923AFE3-781E-495B-8649-1103412AF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7378" y="2420942"/>
                <a:ext cx="412754" cy="146050"/>
              </a:xfrm>
              <a:custGeom>
                <a:avLst/>
                <a:gdLst>
                  <a:gd name="T0" fmla="*/ 149 w 260"/>
                  <a:gd name="T1" fmla="*/ 13 h 92"/>
                  <a:gd name="T2" fmla="*/ 130 w 260"/>
                  <a:gd name="T3" fmla="*/ 0 h 92"/>
                  <a:gd name="T4" fmla="*/ 111 w 260"/>
                  <a:gd name="T5" fmla="*/ 13 h 92"/>
                  <a:gd name="T6" fmla="*/ 0 w 260"/>
                  <a:gd name="T7" fmla="*/ 92 h 92"/>
                  <a:gd name="T8" fmla="*/ 0 w 260"/>
                  <a:gd name="T9" fmla="*/ 92 h 92"/>
                  <a:gd name="T10" fmla="*/ 38 w 260"/>
                  <a:gd name="T11" fmla="*/ 92 h 92"/>
                  <a:gd name="T12" fmla="*/ 222 w 260"/>
                  <a:gd name="T13" fmla="*/ 92 h 92"/>
                  <a:gd name="T14" fmla="*/ 260 w 260"/>
                  <a:gd name="T15" fmla="*/ 92 h 92"/>
                  <a:gd name="T16" fmla="*/ 260 w 260"/>
                  <a:gd name="T17" fmla="*/ 92 h 92"/>
                  <a:gd name="T18" fmla="*/ 149 w 260"/>
                  <a:gd name="T19" fmla="*/ 1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0" h="92">
                    <a:moveTo>
                      <a:pt x="149" y="13"/>
                    </a:moveTo>
                    <a:lnTo>
                      <a:pt x="130" y="0"/>
                    </a:lnTo>
                    <a:lnTo>
                      <a:pt x="111" y="13"/>
                    </a:lnTo>
                    <a:lnTo>
                      <a:pt x="0" y="92"/>
                    </a:lnTo>
                    <a:lnTo>
                      <a:pt x="0" y="92"/>
                    </a:lnTo>
                    <a:lnTo>
                      <a:pt x="38" y="92"/>
                    </a:lnTo>
                    <a:lnTo>
                      <a:pt x="222" y="92"/>
                    </a:lnTo>
                    <a:lnTo>
                      <a:pt x="260" y="92"/>
                    </a:lnTo>
                    <a:lnTo>
                      <a:pt x="260" y="92"/>
                    </a:lnTo>
                    <a:lnTo>
                      <a:pt x="149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E42E019-BE12-4F09-9C09-A05E8BECAE89}"/>
                </a:ext>
              </a:extLst>
            </p:cNvPr>
            <p:cNvGrpSpPr/>
            <p:nvPr/>
          </p:nvGrpSpPr>
          <p:grpSpPr>
            <a:xfrm>
              <a:off x="1105178" y="1095734"/>
              <a:ext cx="433392" cy="328613"/>
              <a:chOff x="3487773" y="160337"/>
              <a:chExt cx="433392" cy="328613"/>
            </a:xfrm>
            <a:grpFill/>
          </p:grpSpPr>
          <p:sp>
            <p:nvSpPr>
              <p:cNvPr id="284" name="Freeform 190">
                <a:extLst>
                  <a:ext uri="{FF2B5EF4-FFF2-40B4-BE49-F238E27FC236}">
                    <a16:creationId xmlns:a16="http://schemas.microsoft.com/office/drawing/2014/main" id="{E87BE8A3-6828-47AB-AB75-30E1A5327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7773" y="160337"/>
                <a:ext cx="433392" cy="155575"/>
              </a:xfrm>
              <a:custGeom>
                <a:avLst/>
                <a:gdLst>
                  <a:gd name="T0" fmla="*/ 0 w 271"/>
                  <a:gd name="T1" fmla="*/ 75 h 96"/>
                  <a:gd name="T2" fmla="*/ 21 w 271"/>
                  <a:gd name="T3" fmla="*/ 96 h 96"/>
                  <a:gd name="T4" fmla="*/ 249 w 271"/>
                  <a:gd name="T5" fmla="*/ 96 h 96"/>
                  <a:gd name="T6" fmla="*/ 271 w 271"/>
                  <a:gd name="T7" fmla="*/ 75 h 96"/>
                  <a:gd name="T8" fmla="*/ 0 w 271"/>
                  <a:gd name="T9" fmla="*/ 7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96">
                    <a:moveTo>
                      <a:pt x="0" y="75"/>
                    </a:moveTo>
                    <a:cubicBezTo>
                      <a:pt x="21" y="96"/>
                      <a:pt x="21" y="96"/>
                      <a:pt x="21" y="96"/>
                    </a:cubicBezTo>
                    <a:cubicBezTo>
                      <a:pt x="84" y="33"/>
                      <a:pt x="186" y="33"/>
                      <a:pt x="249" y="96"/>
                    </a:cubicBezTo>
                    <a:cubicBezTo>
                      <a:pt x="271" y="75"/>
                      <a:pt x="271" y="75"/>
                      <a:pt x="271" y="75"/>
                    </a:cubicBezTo>
                    <a:cubicBezTo>
                      <a:pt x="196" y="0"/>
                      <a:pt x="75" y="0"/>
                      <a:pt x="0" y="7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Freeform 191">
                <a:extLst>
                  <a:ext uri="{FF2B5EF4-FFF2-40B4-BE49-F238E27FC236}">
                    <a16:creationId xmlns:a16="http://schemas.microsoft.com/office/drawing/2014/main" id="{4DBE1F0C-2FF1-494E-BF10-8D38C1D78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799" y="276225"/>
                <a:ext cx="285753" cy="117475"/>
              </a:xfrm>
              <a:custGeom>
                <a:avLst/>
                <a:gdLst>
                  <a:gd name="T0" fmla="*/ 0 w 178"/>
                  <a:gd name="T1" fmla="*/ 49 h 73"/>
                  <a:gd name="T2" fmla="*/ 24 w 178"/>
                  <a:gd name="T3" fmla="*/ 73 h 73"/>
                  <a:gd name="T4" fmla="*/ 154 w 178"/>
                  <a:gd name="T5" fmla="*/ 73 h 73"/>
                  <a:gd name="T6" fmla="*/ 178 w 178"/>
                  <a:gd name="T7" fmla="*/ 49 h 73"/>
                  <a:gd name="T8" fmla="*/ 0 w 178"/>
                  <a:gd name="T9" fmla="*/ 4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8" h="73">
                    <a:moveTo>
                      <a:pt x="0" y="49"/>
                    </a:moveTo>
                    <a:cubicBezTo>
                      <a:pt x="24" y="73"/>
                      <a:pt x="24" y="73"/>
                      <a:pt x="24" y="73"/>
                    </a:cubicBezTo>
                    <a:cubicBezTo>
                      <a:pt x="60" y="37"/>
                      <a:pt x="118" y="37"/>
                      <a:pt x="154" y="73"/>
                    </a:cubicBezTo>
                    <a:cubicBezTo>
                      <a:pt x="178" y="49"/>
                      <a:pt x="178" y="49"/>
                      <a:pt x="178" y="49"/>
                    </a:cubicBezTo>
                    <a:cubicBezTo>
                      <a:pt x="129" y="0"/>
                      <a:pt x="49" y="0"/>
                      <a:pt x="0" y="4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Freeform 192">
                <a:extLst>
                  <a:ext uri="{FF2B5EF4-FFF2-40B4-BE49-F238E27FC236}">
                    <a16:creationId xmlns:a16="http://schemas.microsoft.com/office/drawing/2014/main" id="{D7D65C0C-D869-4BD8-9227-5955C62B2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4937" y="381000"/>
                <a:ext cx="106364" cy="107950"/>
              </a:xfrm>
              <a:custGeom>
                <a:avLst/>
                <a:gdLst>
                  <a:gd name="T0" fmla="*/ 12 w 67"/>
                  <a:gd name="T1" fmla="*/ 55 h 67"/>
                  <a:gd name="T2" fmla="*/ 12 w 67"/>
                  <a:gd name="T3" fmla="*/ 12 h 67"/>
                  <a:gd name="T4" fmla="*/ 55 w 67"/>
                  <a:gd name="T5" fmla="*/ 12 h 67"/>
                  <a:gd name="T6" fmla="*/ 55 w 67"/>
                  <a:gd name="T7" fmla="*/ 55 h 67"/>
                  <a:gd name="T8" fmla="*/ 12 w 67"/>
                  <a:gd name="T9" fmla="*/ 5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67">
                    <a:moveTo>
                      <a:pt x="12" y="55"/>
                    </a:moveTo>
                    <a:cubicBezTo>
                      <a:pt x="0" y="43"/>
                      <a:pt x="0" y="24"/>
                      <a:pt x="12" y="12"/>
                    </a:cubicBezTo>
                    <a:cubicBezTo>
                      <a:pt x="24" y="0"/>
                      <a:pt x="43" y="0"/>
                      <a:pt x="55" y="12"/>
                    </a:cubicBezTo>
                    <a:cubicBezTo>
                      <a:pt x="67" y="24"/>
                      <a:pt x="67" y="43"/>
                      <a:pt x="55" y="55"/>
                    </a:cubicBezTo>
                    <a:cubicBezTo>
                      <a:pt x="43" y="67"/>
                      <a:pt x="24" y="67"/>
                      <a:pt x="12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89" name="Freeform 193">
              <a:extLst>
                <a:ext uri="{FF2B5EF4-FFF2-40B4-BE49-F238E27FC236}">
                  <a16:creationId xmlns:a16="http://schemas.microsoft.com/office/drawing/2014/main" id="{4AEA78BE-A2F8-424C-A830-464B8D6F0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136" y="2616402"/>
              <a:ext cx="347666" cy="327026"/>
            </a:xfrm>
            <a:custGeom>
              <a:avLst/>
              <a:gdLst>
                <a:gd name="T0" fmla="*/ 198 w 217"/>
                <a:gd name="T1" fmla="*/ 61 h 203"/>
                <a:gd name="T2" fmla="*/ 181 w 217"/>
                <a:gd name="T3" fmla="*/ 32 h 203"/>
                <a:gd name="T4" fmla="*/ 195 w 217"/>
                <a:gd name="T5" fmla="*/ 16 h 203"/>
                <a:gd name="T6" fmla="*/ 159 w 217"/>
                <a:gd name="T7" fmla="*/ 8 h 203"/>
                <a:gd name="T8" fmla="*/ 124 w 217"/>
                <a:gd name="T9" fmla="*/ 0 h 203"/>
                <a:gd name="T10" fmla="*/ 124 w 217"/>
                <a:gd name="T11" fmla="*/ 0 h 203"/>
                <a:gd name="T12" fmla="*/ 134 w 217"/>
                <a:gd name="T13" fmla="*/ 35 h 203"/>
                <a:gd name="T14" fmla="*/ 134 w 217"/>
                <a:gd name="T15" fmla="*/ 36 h 203"/>
                <a:gd name="T16" fmla="*/ 145 w 217"/>
                <a:gd name="T17" fmla="*/ 70 h 203"/>
                <a:gd name="T18" fmla="*/ 159 w 217"/>
                <a:gd name="T19" fmla="*/ 55 h 203"/>
                <a:gd name="T20" fmla="*/ 169 w 217"/>
                <a:gd name="T21" fmla="*/ 72 h 203"/>
                <a:gd name="T22" fmla="*/ 131 w 217"/>
                <a:gd name="T23" fmla="*/ 155 h 203"/>
                <a:gd name="T24" fmla="*/ 48 w 217"/>
                <a:gd name="T25" fmla="*/ 117 h 203"/>
                <a:gd name="T26" fmla="*/ 86 w 217"/>
                <a:gd name="T27" fmla="*/ 34 h 203"/>
                <a:gd name="T28" fmla="*/ 87 w 217"/>
                <a:gd name="T29" fmla="*/ 34 h 203"/>
                <a:gd name="T30" fmla="*/ 78 w 217"/>
                <a:gd name="T31" fmla="*/ 4 h 203"/>
                <a:gd name="T32" fmla="*/ 75 w 217"/>
                <a:gd name="T33" fmla="*/ 5 h 203"/>
                <a:gd name="T34" fmla="*/ 19 w 217"/>
                <a:gd name="T35" fmla="*/ 128 h 203"/>
                <a:gd name="T36" fmla="*/ 142 w 217"/>
                <a:gd name="T37" fmla="*/ 184 h 203"/>
                <a:gd name="T38" fmla="*/ 198 w 217"/>
                <a:gd name="T39" fmla="*/ 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7" h="203">
                  <a:moveTo>
                    <a:pt x="198" y="61"/>
                  </a:moveTo>
                  <a:cubicBezTo>
                    <a:pt x="194" y="50"/>
                    <a:pt x="188" y="40"/>
                    <a:pt x="181" y="32"/>
                  </a:cubicBezTo>
                  <a:cubicBezTo>
                    <a:pt x="195" y="16"/>
                    <a:pt x="195" y="16"/>
                    <a:pt x="195" y="16"/>
                  </a:cubicBezTo>
                  <a:cubicBezTo>
                    <a:pt x="159" y="8"/>
                    <a:pt x="159" y="8"/>
                    <a:pt x="159" y="8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59" y="55"/>
                    <a:pt x="159" y="55"/>
                    <a:pt x="159" y="55"/>
                  </a:cubicBezTo>
                  <a:cubicBezTo>
                    <a:pt x="163" y="60"/>
                    <a:pt x="167" y="66"/>
                    <a:pt x="169" y="72"/>
                  </a:cubicBezTo>
                  <a:cubicBezTo>
                    <a:pt x="181" y="106"/>
                    <a:pt x="164" y="143"/>
                    <a:pt x="131" y="155"/>
                  </a:cubicBezTo>
                  <a:cubicBezTo>
                    <a:pt x="98" y="167"/>
                    <a:pt x="60" y="150"/>
                    <a:pt x="48" y="117"/>
                  </a:cubicBezTo>
                  <a:cubicBezTo>
                    <a:pt x="36" y="84"/>
                    <a:pt x="53" y="47"/>
                    <a:pt x="86" y="34"/>
                  </a:cubicBezTo>
                  <a:cubicBezTo>
                    <a:pt x="86" y="34"/>
                    <a:pt x="87" y="34"/>
                    <a:pt x="87" y="34"/>
                  </a:cubicBezTo>
                  <a:cubicBezTo>
                    <a:pt x="78" y="4"/>
                    <a:pt x="78" y="4"/>
                    <a:pt x="78" y="4"/>
                  </a:cubicBezTo>
                  <a:cubicBezTo>
                    <a:pt x="77" y="4"/>
                    <a:pt x="76" y="4"/>
                    <a:pt x="75" y="5"/>
                  </a:cubicBezTo>
                  <a:cubicBezTo>
                    <a:pt x="26" y="23"/>
                    <a:pt x="0" y="78"/>
                    <a:pt x="19" y="128"/>
                  </a:cubicBezTo>
                  <a:cubicBezTo>
                    <a:pt x="37" y="178"/>
                    <a:pt x="92" y="203"/>
                    <a:pt x="142" y="184"/>
                  </a:cubicBezTo>
                  <a:cubicBezTo>
                    <a:pt x="192" y="166"/>
                    <a:pt x="217" y="111"/>
                    <a:pt x="198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DA2383B-6CF4-4866-A87B-54C1CCD7661B}"/>
                </a:ext>
              </a:extLst>
            </p:cNvPr>
            <p:cNvGrpSpPr/>
            <p:nvPr/>
          </p:nvGrpSpPr>
          <p:grpSpPr>
            <a:xfrm>
              <a:off x="1030188" y="2622645"/>
              <a:ext cx="307978" cy="309563"/>
              <a:chOff x="3549686" y="2015335"/>
              <a:chExt cx="307978" cy="309563"/>
            </a:xfrm>
            <a:grpFill/>
          </p:grpSpPr>
          <p:sp>
            <p:nvSpPr>
              <p:cNvPr id="280" name="Rectangle 194">
                <a:extLst>
                  <a:ext uri="{FF2B5EF4-FFF2-40B4-BE49-F238E27FC236}">
                    <a16:creationId xmlns:a16="http://schemas.microsoft.com/office/drawing/2014/main" id="{0EC81DD8-34CA-4201-8335-691F40C4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86" y="2015335"/>
                <a:ext cx="30797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195">
                <a:extLst>
                  <a:ext uri="{FF2B5EF4-FFF2-40B4-BE49-F238E27FC236}">
                    <a16:creationId xmlns:a16="http://schemas.microsoft.com/office/drawing/2014/main" id="{AF2FC6B6-A735-4F81-8A1C-0BD2A1E45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86" y="2102647"/>
                <a:ext cx="307978" cy="492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196">
                <a:extLst>
                  <a:ext uri="{FF2B5EF4-FFF2-40B4-BE49-F238E27FC236}">
                    <a16:creationId xmlns:a16="http://schemas.microsoft.com/office/drawing/2014/main" id="{4B205C32-63F6-4735-AAEF-33F6EBFE9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86" y="2186785"/>
                <a:ext cx="307978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197">
                <a:extLst>
                  <a:ext uri="{FF2B5EF4-FFF2-40B4-BE49-F238E27FC236}">
                    <a16:creationId xmlns:a16="http://schemas.microsoft.com/office/drawing/2014/main" id="{05CEA32F-C270-44D7-8483-D6958797B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9686" y="2274098"/>
                <a:ext cx="307978" cy="508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91" name="Freeform 198">
              <a:extLst>
                <a:ext uri="{FF2B5EF4-FFF2-40B4-BE49-F238E27FC236}">
                  <a16:creationId xmlns:a16="http://schemas.microsoft.com/office/drawing/2014/main" id="{6ACDE30A-CB47-4600-93CE-D86A01A5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237" y="1904905"/>
              <a:ext cx="303216" cy="303213"/>
            </a:xfrm>
            <a:custGeom>
              <a:avLst/>
              <a:gdLst>
                <a:gd name="T0" fmla="*/ 191 w 191"/>
                <a:gd name="T1" fmla="*/ 155 h 191"/>
                <a:gd name="T2" fmla="*/ 130 w 191"/>
                <a:gd name="T3" fmla="*/ 95 h 191"/>
                <a:gd name="T4" fmla="*/ 191 w 191"/>
                <a:gd name="T5" fmla="*/ 36 h 191"/>
                <a:gd name="T6" fmla="*/ 156 w 191"/>
                <a:gd name="T7" fmla="*/ 0 h 191"/>
                <a:gd name="T8" fmla="*/ 96 w 191"/>
                <a:gd name="T9" fmla="*/ 60 h 191"/>
                <a:gd name="T10" fmla="*/ 35 w 191"/>
                <a:gd name="T11" fmla="*/ 0 h 191"/>
                <a:gd name="T12" fmla="*/ 0 w 191"/>
                <a:gd name="T13" fmla="*/ 36 h 191"/>
                <a:gd name="T14" fmla="*/ 61 w 191"/>
                <a:gd name="T15" fmla="*/ 95 h 191"/>
                <a:gd name="T16" fmla="*/ 0 w 191"/>
                <a:gd name="T17" fmla="*/ 155 h 191"/>
                <a:gd name="T18" fmla="*/ 35 w 191"/>
                <a:gd name="T19" fmla="*/ 191 h 191"/>
                <a:gd name="T20" fmla="*/ 96 w 191"/>
                <a:gd name="T21" fmla="*/ 131 h 191"/>
                <a:gd name="T22" fmla="*/ 156 w 191"/>
                <a:gd name="T23" fmla="*/ 191 h 191"/>
                <a:gd name="T24" fmla="*/ 191 w 191"/>
                <a:gd name="T25" fmla="*/ 1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1" h="191">
                  <a:moveTo>
                    <a:pt x="191" y="155"/>
                  </a:moveTo>
                  <a:lnTo>
                    <a:pt x="130" y="95"/>
                  </a:lnTo>
                  <a:lnTo>
                    <a:pt x="191" y="36"/>
                  </a:lnTo>
                  <a:lnTo>
                    <a:pt x="156" y="0"/>
                  </a:lnTo>
                  <a:lnTo>
                    <a:pt x="96" y="60"/>
                  </a:lnTo>
                  <a:lnTo>
                    <a:pt x="35" y="0"/>
                  </a:lnTo>
                  <a:lnTo>
                    <a:pt x="0" y="36"/>
                  </a:lnTo>
                  <a:lnTo>
                    <a:pt x="61" y="95"/>
                  </a:lnTo>
                  <a:lnTo>
                    <a:pt x="0" y="155"/>
                  </a:lnTo>
                  <a:lnTo>
                    <a:pt x="35" y="191"/>
                  </a:lnTo>
                  <a:lnTo>
                    <a:pt x="96" y="131"/>
                  </a:lnTo>
                  <a:lnTo>
                    <a:pt x="156" y="191"/>
                  </a:lnTo>
                  <a:lnTo>
                    <a:pt x="191" y="1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B82AE37-805F-4930-A01F-9006AFA1EC7A}"/>
                </a:ext>
              </a:extLst>
            </p:cNvPr>
            <p:cNvGrpSpPr/>
            <p:nvPr/>
          </p:nvGrpSpPr>
          <p:grpSpPr>
            <a:xfrm>
              <a:off x="1729025" y="5017272"/>
              <a:ext cx="363542" cy="309563"/>
              <a:chOff x="4206918" y="6369062"/>
              <a:chExt cx="363542" cy="309563"/>
            </a:xfrm>
            <a:grpFill/>
          </p:grpSpPr>
          <p:sp>
            <p:nvSpPr>
              <p:cNvPr id="277" name="Freeform 199">
                <a:extLst>
                  <a:ext uri="{FF2B5EF4-FFF2-40B4-BE49-F238E27FC236}">
                    <a16:creationId xmlns:a16="http://schemas.microsoft.com/office/drawing/2014/main" id="{6355FB3C-BC2B-4002-A8E6-F79D8E464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5507" y="6369062"/>
                <a:ext cx="106364" cy="309563"/>
              </a:xfrm>
              <a:custGeom>
                <a:avLst/>
                <a:gdLst>
                  <a:gd name="T0" fmla="*/ 49 w 67"/>
                  <a:gd name="T1" fmla="*/ 0 h 195"/>
                  <a:gd name="T2" fmla="*/ 18 w 67"/>
                  <a:gd name="T3" fmla="*/ 0 h 195"/>
                  <a:gd name="T4" fmla="*/ 18 w 67"/>
                  <a:gd name="T5" fmla="*/ 65 h 195"/>
                  <a:gd name="T6" fmla="*/ 0 w 67"/>
                  <a:gd name="T7" fmla="*/ 65 h 195"/>
                  <a:gd name="T8" fmla="*/ 0 w 67"/>
                  <a:gd name="T9" fmla="*/ 77 h 195"/>
                  <a:gd name="T10" fmla="*/ 18 w 67"/>
                  <a:gd name="T11" fmla="*/ 77 h 195"/>
                  <a:gd name="T12" fmla="*/ 18 w 67"/>
                  <a:gd name="T13" fmla="*/ 195 h 195"/>
                  <a:gd name="T14" fmla="*/ 49 w 67"/>
                  <a:gd name="T15" fmla="*/ 195 h 195"/>
                  <a:gd name="T16" fmla="*/ 49 w 67"/>
                  <a:gd name="T17" fmla="*/ 77 h 195"/>
                  <a:gd name="T18" fmla="*/ 67 w 67"/>
                  <a:gd name="T19" fmla="*/ 77 h 195"/>
                  <a:gd name="T20" fmla="*/ 67 w 67"/>
                  <a:gd name="T21" fmla="*/ 65 h 195"/>
                  <a:gd name="T22" fmla="*/ 49 w 67"/>
                  <a:gd name="T23" fmla="*/ 65 h 195"/>
                  <a:gd name="T24" fmla="*/ 49 w 67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95">
                    <a:moveTo>
                      <a:pt x="49" y="0"/>
                    </a:moveTo>
                    <a:lnTo>
                      <a:pt x="18" y="0"/>
                    </a:lnTo>
                    <a:lnTo>
                      <a:pt x="18" y="65"/>
                    </a:lnTo>
                    <a:lnTo>
                      <a:pt x="0" y="65"/>
                    </a:lnTo>
                    <a:lnTo>
                      <a:pt x="0" y="77"/>
                    </a:lnTo>
                    <a:lnTo>
                      <a:pt x="18" y="77"/>
                    </a:lnTo>
                    <a:lnTo>
                      <a:pt x="18" y="195"/>
                    </a:lnTo>
                    <a:lnTo>
                      <a:pt x="49" y="195"/>
                    </a:lnTo>
                    <a:lnTo>
                      <a:pt x="49" y="77"/>
                    </a:lnTo>
                    <a:lnTo>
                      <a:pt x="67" y="77"/>
                    </a:lnTo>
                    <a:lnTo>
                      <a:pt x="67" y="65"/>
                    </a:lnTo>
                    <a:lnTo>
                      <a:pt x="49" y="65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Freeform 200">
                <a:extLst>
                  <a:ext uri="{FF2B5EF4-FFF2-40B4-BE49-F238E27FC236}">
                    <a16:creationId xmlns:a16="http://schemas.microsoft.com/office/drawing/2014/main" id="{C30E17EB-5755-4C63-98F1-4B34D8330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918" y="6369062"/>
                <a:ext cx="106364" cy="309563"/>
              </a:xfrm>
              <a:custGeom>
                <a:avLst/>
                <a:gdLst>
                  <a:gd name="T0" fmla="*/ 49 w 67"/>
                  <a:gd name="T1" fmla="*/ 0 h 195"/>
                  <a:gd name="T2" fmla="*/ 18 w 67"/>
                  <a:gd name="T3" fmla="*/ 0 h 195"/>
                  <a:gd name="T4" fmla="*/ 18 w 67"/>
                  <a:gd name="T5" fmla="*/ 126 h 195"/>
                  <a:gd name="T6" fmla="*/ 0 w 67"/>
                  <a:gd name="T7" fmla="*/ 126 h 195"/>
                  <a:gd name="T8" fmla="*/ 0 w 67"/>
                  <a:gd name="T9" fmla="*/ 138 h 195"/>
                  <a:gd name="T10" fmla="*/ 18 w 67"/>
                  <a:gd name="T11" fmla="*/ 138 h 195"/>
                  <a:gd name="T12" fmla="*/ 18 w 67"/>
                  <a:gd name="T13" fmla="*/ 195 h 195"/>
                  <a:gd name="T14" fmla="*/ 49 w 67"/>
                  <a:gd name="T15" fmla="*/ 195 h 195"/>
                  <a:gd name="T16" fmla="*/ 49 w 67"/>
                  <a:gd name="T17" fmla="*/ 138 h 195"/>
                  <a:gd name="T18" fmla="*/ 67 w 67"/>
                  <a:gd name="T19" fmla="*/ 138 h 195"/>
                  <a:gd name="T20" fmla="*/ 67 w 67"/>
                  <a:gd name="T21" fmla="*/ 126 h 195"/>
                  <a:gd name="T22" fmla="*/ 49 w 67"/>
                  <a:gd name="T23" fmla="*/ 126 h 195"/>
                  <a:gd name="T24" fmla="*/ 49 w 67"/>
                  <a:gd name="T25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95">
                    <a:moveTo>
                      <a:pt x="49" y="0"/>
                    </a:moveTo>
                    <a:lnTo>
                      <a:pt x="18" y="0"/>
                    </a:lnTo>
                    <a:lnTo>
                      <a:pt x="18" y="126"/>
                    </a:lnTo>
                    <a:lnTo>
                      <a:pt x="0" y="126"/>
                    </a:lnTo>
                    <a:lnTo>
                      <a:pt x="0" y="138"/>
                    </a:lnTo>
                    <a:lnTo>
                      <a:pt x="18" y="138"/>
                    </a:lnTo>
                    <a:lnTo>
                      <a:pt x="18" y="195"/>
                    </a:lnTo>
                    <a:lnTo>
                      <a:pt x="49" y="195"/>
                    </a:lnTo>
                    <a:lnTo>
                      <a:pt x="49" y="138"/>
                    </a:lnTo>
                    <a:lnTo>
                      <a:pt x="67" y="138"/>
                    </a:lnTo>
                    <a:lnTo>
                      <a:pt x="67" y="126"/>
                    </a:lnTo>
                    <a:lnTo>
                      <a:pt x="49" y="126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Freeform 201">
                <a:extLst>
                  <a:ext uri="{FF2B5EF4-FFF2-40B4-BE49-F238E27FC236}">
                    <a16:creationId xmlns:a16="http://schemas.microsoft.com/office/drawing/2014/main" id="{58179DCF-0CAA-4642-AA62-C02049B64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096" y="6369062"/>
                <a:ext cx="106364" cy="309563"/>
              </a:xfrm>
              <a:custGeom>
                <a:avLst/>
                <a:gdLst>
                  <a:gd name="T0" fmla="*/ 67 w 67"/>
                  <a:gd name="T1" fmla="*/ 112 h 195"/>
                  <a:gd name="T2" fmla="*/ 49 w 67"/>
                  <a:gd name="T3" fmla="*/ 112 h 195"/>
                  <a:gd name="T4" fmla="*/ 49 w 67"/>
                  <a:gd name="T5" fmla="*/ 0 h 195"/>
                  <a:gd name="T6" fmla="*/ 19 w 67"/>
                  <a:gd name="T7" fmla="*/ 0 h 195"/>
                  <a:gd name="T8" fmla="*/ 19 w 67"/>
                  <a:gd name="T9" fmla="*/ 112 h 195"/>
                  <a:gd name="T10" fmla="*/ 0 w 67"/>
                  <a:gd name="T11" fmla="*/ 112 h 195"/>
                  <a:gd name="T12" fmla="*/ 0 w 67"/>
                  <a:gd name="T13" fmla="*/ 124 h 195"/>
                  <a:gd name="T14" fmla="*/ 19 w 67"/>
                  <a:gd name="T15" fmla="*/ 124 h 195"/>
                  <a:gd name="T16" fmla="*/ 19 w 67"/>
                  <a:gd name="T17" fmla="*/ 195 h 195"/>
                  <a:gd name="T18" fmla="*/ 49 w 67"/>
                  <a:gd name="T19" fmla="*/ 195 h 195"/>
                  <a:gd name="T20" fmla="*/ 49 w 67"/>
                  <a:gd name="T21" fmla="*/ 124 h 195"/>
                  <a:gd name="T22" fmla="*/ 67 w 67"/>
                  <a:gd name="T23" fmla="*/ 124 h 195"/>
                  <a:gd name="T24" fmla="*/ 67 w 67"/>
                  <a:gd name="T25" fmla="*/ 112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195">
                    <a:moveTo>
                      <a:pt x="67" y="112"/>
                    </a:moveTo>
                    <a:lnTo>
                      <a:pt x="49" y="112"/>
                    </a:lnTo>
                    <a:lnTo>
                      <a:pt x="49" y="0"/>
                    </a:lnTo>
                    <a:lnTo>
                      <a:pt x="19" y="0"/>
                    </a:lnTo>
                    <a:lnTo>
                      <a:pt x="19" y="112"/>
                    </a:lnTo>
                    <a:lnTo>
                      <a:pt x="0" y="112"/>
                    </a:lnTo>
                    <a:lnTo>
                      <a:pt x="0" y="124"/>
                    </a:lnTo>
                    <a:lnTo>
                      <a:pt x="19" y="124"/>
                    </a:lnTo>
                    <a:lnTo>
                      <a:pt x="19" y="195"/>
                    </a:lnTo>
                    <a:lnTo>
                      <a:pt x="49" y="195"/>
                    </a:lnTo>
                    <a:lnTo>
                      <a:pt x="49" y="124"/>
                    </a:lnTo>
                    <a:lnTo>
                      <a:pt x="67" y="124"/>
                    </a:lnTo>
                    <a:lnTo>
                      <a:pt x="67" y="1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93" name="Freeform 202">
              <a:extLst>
                <a:ext uri="{FF2B5EF4-FFF2-40B4-BE49-F238E27FC236}">
                  <a16:creationId xmlns:a16="http://schemas.microsoft.com/office/drawing/2014/main" id="{E92CF8BC-26E6-4947-93D5-644FFCB33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44372" y="3396919"/>
              <a:ext cx="214315" cy="307976"/>
            </a:xfrm>
            <a:custGeom>
              <a:avLst/>
              <a:gdLst>
                <a:gd name="T0" fmla="*/ 120 w 133"/>
                <a:gd name="T1" fmla="*/ 93 h 191"/>
                <a:gd name="T2" fmla="*/ 76 w 133"/>
                <a:gd name="T3" fmla="*/ 74 h 191"/>
                <a:gd name="T4" fmla="*/ 76 w 133"/>
                <a:gd name="T5" fmla="*/ 42 h 191"/>
                <a:gd name="T6" fmla="*/ 88 w 133"/>
                <a:gd name="T7" fmla="*/ 47 h 191"/>
                <a:gd name="T8" fmla="*/ 93 w 133"/>
                <a:gd name="T9" fmla="*/ 61 h 191"/>
                <a:gd name="T10" fmla="*/ 131 w 133"/>
                <a:gd name="T11" fmla="*/ 61 h 191"/>
                <a:gd name="T12" fmla="*/ 116 w 133"/>
                <a:gd name="T13" fmla="*/ 27 h 191"/>
                <a:gd name="T14" fmla="*/ 76 w 133"/>
                <a:gd name="T15" fmla="*/ 14 h 191"/>
                <a:gd name="T16" fmla="*/ 76 w 133"/>
                <a:gd name="T17" fmla="*/ 0 h 191"/>
                <a:gd name="T18" fmla="*/ 59 w 133"/>
                <a:gd name="T19" fmla="*/ 0 h 191"/>
                <a:gd name="T20" fmla="*/ 59 w 133"/>
                <a:gd name="T21" fmla="*/ 14 h 191"/>
                <a:gd name="T22" fmla="*/ 17 w 133"/>
                <a:gd name="T23" fmla="*/ 27 h 191"/>
                <a:gd name="T24" fmla="*/ 2 w 133"/>
                <a:gd name="T25" fmla="*/ 61 h 191"/>
                <a:gd name="T26" fmla="*/ 15 w 133"/>
                <a:gd name="T27" fmla="*/ 91 h 191"/>
                <a:gd name="T28" fmla="*/ 57 w 133"/>
                <a:gd name="T29" fmla="*/ 108 h 191"/>
                <a:gd name="T30" fmla="*/ 57 w 133"/>
                <a:gd name="T31" fmla="*/ 144 h 191"/>
                <a:gd name="T32" fmla="*/ 44 w 133"/>
                <a:gd name="T33" fmla="*/ 138 h 191"/>
                <a:gd name="T34" fmla="*/ 39 w 133"/>
                <a:gd name="T35" fmla="*/ 120 h 191"/>
                <a:gd name="T36" fmla="*/ 0 w 133"/>
                <a:gd name="T37" fmla="*/ 120 h 191"/>
                <a:gd name="T38" fmla="*/ 15 w 133"/>
                <a:gd name="T39" fmla="*/ 158 h 191"/>
                <a:gd name="T40" fmla="*/ 58 w 133"/>
                <a:gd name="T41" fmla="*/ 173 h 191"/>
                <a:gd name="T42" fmla="*/ 58 w 133"/>
                <a:gd name="T43" fmla="*/ 191 h 191"/>
                <a:gd name="T44" fmla="*/ 74 w 133"/>
                <a:gd name="T45" fmla="*/ 191 h 191"/>
                <a:gd name="T46" fmla="*/ 74 w 133"/>
                <a:gd name="T47" fmla="*/ 173 h 191"/>
                <a:gd name="T48" fmla="*/ 118 w 133"/>
                <a:gd name="T49" fmla="*/ 159 h 191"/>
                <a:gd name="T50" fmla="*/ 133 w 133"/>
                <a:gd name="T51" fmla="*/ 125 h 191"/>
                <a:gd name="T52" fmla="*/ 120 w 133"/>
                <a:gd name="T53" fmla="*/ 93 h 191"/>
                <a:gd name="T54" fmla="*/ 60 w 133"/>
                <a:gd name="T55" fmla="*/ 71 h 191"/>
                <a:gd name="T56" fmla="*/ 45 w 133"/>
                <a:gd name="T57" fmla="*/ 64 h 191"/>
                <a:gd name="T58" fmla="*/ 41 w 133"/>
                <a:gd name="T59" fmla="*/ 56 h 191"/>
                <a:gd name="T60" fmla="*/ 45 w 133"/>
                <a:gd name="T61" fmla="*/ 45 h 191"/>
                <a:gd name="T62" fmla="*/ 59 w 133"/>
                <a:gd name="T63" fmla="*/ 41 h 191"/>
                <a:gd name="T64" fmla="*/ 60 w 133"/>
                <a:gd name="T65" fmla="*/ 41 h 191"/>
                <a:gd name="T66" fmla="*/ 60 w 133"/>
                <a:gd name="T67" fmla="*/ 71 h 191"/>
                <a:gd name="T68" fmla="*/ 89 w 133"/>
                <a:gd name="T69" fmla="*/ 140 h 191"/>
                <a:gd name="T70" fmla="*/ 73 w 133"/>
                <a:gd name="T71" fmla="*/ 144 h 191"/>
                <a:gd name="T72" fmla="*/ 73 w 133"/>
                <a:gd name="T73" fmla="*/ 112 h 191"/>
                <a:gd name="T74" fmla="*/ 89 w 133"/>
                <a:gd name="T75" fmla="*/ 119 h 191"/>
                <a:gd name="T76" fmla="*/ 94 w 133"/>
                <a:gd name="T77" fmla="*/ 129 h 191"/>
                <a:gd name="T78" fmla="*/ 89 w 133"/>
                <a:gd name="T79" fmla="*/ 14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33" h="191">
                  <a:moveTo>
                    <a:pt x="120" y="93"/>
                  </a:moveTo>
                  <a:cubicBezTo>
                    <a:pt x="111" y="86"/>
                    <a:pt x="97" y="79"/>
                    <a:pt x="76" y="74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81" y="42"/>
                    <a:pt x="85" y="44"/>
                    <a:pt x="88" y="47"/>
                  </a:cubicBezTo>
                  <a:cubicBezTo>
                    <a:pt x="91" y="50"/>
                    <a:pt x="93" y="55"/>
                    <a:pt x="93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30" y="47"/>
                    <a:pt x="125" y="35"/>
                    <a:pt x="116" y="27"/>
                  </a:cubicBezTo>
                  <a:cubicBezTo>
                    <a:pt x="106" y="19"/>
                    <a:pt x="93" y="14"/>
                    <a:pt x="76" y="14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42" y="15"/>
                    <a:pt x="28" y="19"/>
                    <a:pt x="17" y="27"/>
                  </a:cubicBezTo>
                  <a:cubicBezTo>
                    <a:pt x="7" y="36"/>
                    <a:pt x="2" y="47"/>
                    <a:pt x="2" y="61"/>
                  </a:cubicBezTo>
                  <a:cubicBezTo>
                    <a:pt x="2" y="73"/>
                    <a:pt x="6" y="83"/>
                    <a:pt x="15" y="91"/>
                  </a:cubicBezTo>
                  <a:cubicBezTo>
                    <a:pt x="23" y="98"/>
                    <a:pt x="37" y="104"/>
                    <a:pt x="57" y="108"/>
                  </a:cubicBezTo>
                  <a:cubicBezTo>
                    <a:pt x="57" y="144"/>
                    <a:pt x="57" y="144"/>
                    <a:pt x="57" y="144"/>
                  </a:cubicBezTo>
                  <a:cubicBezTo>
                    <a:pt x="51" y="144"/>
                    <a:pt x="47" y="142"/>
                    <a:pt x="44" y="138"/>
                  </a:cubicBezTo>
                  <a:cubicBezTo>
                    <a:pt x="41" y="134"/>
                    <a:pt x="40" y="129"/>
                    <a:pt x="39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37"/>
                    <a:pt x="5" y="149"/>
                    <a:pt x="15" y="158"/>
                  </a:cubicBezTo>
                  <a:cubicBezTo>
                    <a:pt x="25" y="167"/>
                    <a:pt x="39" y="172"/>
                    <a:pt x="58" y="173"/>
                  </a:cubicBezTo>
                  <a:cubicBezTo>
                    <a:pt x="58" y="191"/>
                    <a:pt x="58" y="191"/>
                    <a:pt x="58" y="191"/>
                  </a:cubicBezTo>
                  <a:cubicBezTo>
                    <a:pt x="74" y="191"/>
                    <a:pt x="74" y="191"/>
                    <a:pt x="74" y="191"/>
                  </a:cubicBezTo>
                  <a:cubicBezTo>
                    <a:pt x="74" y="173"/>
                    <a:pt x="74" y="173"/>
                    <a:pt x="74" y="173"/>
                  </a:cubicBezTo>
                  <a:cubicBezTo>
                    <a:pt x="94" y="172"/>
                    <a:pt x="108" y="168"/>
                    <a:pt x="118" y="159"/>
                  </a:cubicBezTo>
                  <a:cubicBezTo>
                    <a:pt x="128" y="151"/>
                    <a:pt x="133" y="140"/>
                    <a:pt x="133" y="125"/>
                  </a:cubicBezTo>
                  <a:cubicBezTo>
                    <a:pt x="133" y="111"/>
                    <a:pt x="129" y="101"/>
                    <a:pt x="120" y="93"/>
                  </a:cubicBezTo>
                  <a:close/>
                  <a:moveTo>
                    <a:pt x="60" y="71"/>
                  </a:moveTo>
                  <a:cubicBezTo>
                    <a:pt x="53" y="69"/>
                    <a:pt x="48" y="67"/>
                    <a:pt x="45" y="64"/>
                  </a:cubicBezTo>
                  <a:cubicBezTo>
                    <a:pt x="42" y="62"/>
                    <a:pt x="41" y="59"/>
                    <a:pt x="41" y="56"/>
                  </a:cubicBezTo>
                  <a:cubicBezTo>
                    <a:pt x="41" y="51"/>
                    <a:pt x="42" y="47"/>
                    <a:pt x="45" y="45"/>
                  </a:cubicBezTo>
                  <a:cubicBezTo>
                    <a:pt x="48" y="42"/>
                    <a:pt x="53" y="41"/>
                    <a:pt x="59" y="41"/>
                  </a:cubicBezTo>
                  <a:cubicBezTo>
                    <a:pt x="60" y="41"/>
                    <a:pt x="60" y="41"/>
                    <a:pt x="60" y="41"/>
                  </a:cubicBezTo>
                  <a:lnTo>
                    <a:pt x="60" y="71"/>
                  </a:lnTo>
                  <a:close/>
                  <a:moveTo>
                    <a:pt x="89" y="140"/>
                  </a:moveTo>
                  <a:cubicBezTo>
                    <a:pt x="85" y="142"/>
                    <a:pt x="80" y="144"/>
                    <a:pt x="73" y="144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81" y="114"/>
                    <a:pt x="86" y="117"/>
                    <a:pt x="89" y="119"/>
                  </a:cubicBezTo>
                  <a:cubicBezTo>
                    <a:pt x="92" y="122"/>
                    <a:pt x="94" y="125"/>
                    <a:pt x="94" y="129"/>
                  </a:cubicBezTo>
                  <a:cubicBezTo>
                    <a:pt x="94" y="134"/>
                    <a:pt x="92" y="138"/>
                    <a:pt x="89" y="1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4" name="Freeform 203">
              <a:extLst>
                <a:ext uri="{FF2B5EF4-FFF2-40B4-BE49-F238E27FC236}">
                  <a16:creationId xmlns:a16="http://schemas.microsoft.com/office/drawing/2014/main" id="{507C60BC-51C2-46B7-B2C2-FF8CC740D2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517" y="1153757"/>
              <a:ext cx="303216" cy="306388"/>
            </a:xfrm>
            <a:custGeom>
              <a:avLst/>
              <a:gdLst>
                <a:gd name="T0" fmla="*/ 176 w 189"/>
                <a:gd name="T1" fmla="*/ 85 h 191"/>
                <a:gd name="T2" fmla="*/ 189 w 189"/>
                <a:gd name="T3" fmla="*/ 77 h 191"/>
                <a:gd name="T4" fmla="*/ 182 w 189"/>
                <a:gd name="T5" fmla="*/ 55 h 191"/>
                <a:gd name="T6" fmla="*/ 167 w 189"/>
                <a:gd name="T7" fmla="*/ 55 h 191"/>
                <a:gd name="T8" fmla="*/ 155 w 189"/>
                <a:gd name="T9" fmla="*/ 39 h 191"/>
                <a:gd name="T10" fmla="*/ 160 w 189"/>
                <a:gd name="T11" fmla="*/ 25 h 191"/>
                <a:gd name="T12" fmla="*/ 141 w 189"/>
                <a:gd name="T13" fmla="*/ 11 h 191"/>
                <a:gd name="T14" fmla="*/ 129 w 189"/>
                <a:gd name="T15" fmla="*/ 20 h 191"/>
                <a:gd name="T16" fmla="*/ 110 w 189"/>
                <a:gd name="T17" fmla="*/ 14 h 191"/>
                <a:gd name="T18" fmla="*/ 106 w 189"/>
                <a:gd name="T19" fmla="*/ 0 h 191"/>
                <a:gd name="T20" fmla="*/ 82 w 189"/>
                <a:gd name="T21" fmla="*/ 0 h 191"/>
                <a:gd name="T22" fmla="*/ 78 w 189"/>
                <a:gd name="T23" fmla="*/ 14 h 191"/>
                <a:gd name="T24" fmla="*/ 59 w 189"/>
                <a:gd name="T25" fmla="*/ 20 h 191"/>
                <a:gd name="T26" fmla="*/ 47 w 189"/>
                <a:gd name="T27" fmla="*/ 11 h 191"/>
                <a:gd name="T28" fmla="*/ 28 w 189"/>
                <a:gd name="T29" fmla="*/ 25 h 191"/>
                <a:gd name="T30" fmla="*/ 34 w 189"/>
                <a:gd name="T31" fmla="*/ 39 h 191"/>
                <a:gd name="T32" fmla="*/ 22 w 189"/>
                <a:gd name="T33" fmla="*/ 55 h 191"/>
                <a:gd name="T34" fmla="*/ 7 w 189"/>
                <a:gd name="T35" fmla="*/ 55 h 191"/>
                <a:gd name="T36" fmla="*/ 0 w 189"/>
                <a:gd name="T37" fmla="*/ 77 h 191"/>
                <a:gd name="T38" fmla="*/ 12 w 189"/>
                <a:gd name="T39" fmla="*/ 85 h 191"/>
                <a:gd name="T40" fmla="*/ 12 w 189"/>
                <a:gd name="T41" fmla="*/ 105 h 191"/>
                <a:gd name="T42" fmla="*/ 0 w 189"/>
                <a:gd name="T43" fmla="*/ 114 h 191"/>
                <a:gd name="T44" fmla="*/ 7 w 189"/>
                <a:gd name="T45" fmla="*/ 136 h 191"/>
                <a:gd name="T46" fmla="*/ 22 w 189"/>
                <a:gd name="T47" fmla="*/ 135 h 191"/>
                <a:gd name="T48" fmla="*/ 34 w 189"/>
                <a:gd name="T49" fmla="*/ 152 h 191"/>
                <a:gd name="T50" fmla="*/ 28 w 189"/>
                <a:gd name="T51" fmla="*/ 166 h 191"/>
                <a:gd name="T52" fmla="*/ 47 w 189"/>
                <a:gd name="T53" fmla="*/ 179 h 191"/>
                <a:gd name="T54" fmla="*/ 59 w 189"/>
                <a:gd name="T55" fmla="*/ 170 h 191"/>
                <a:gd name="T56" fmla="*/ 78 w 189"/>
                <a:gd name="T57" fmla="*/ 177 h 191"/>
                <a:gd name="T58" fmla="*/ 82 w 189"/>
                <a:gd name="T59" fmla="*/ 191 h 191"/>
                <a:gd name="T60" fmla="*/ 106 w 189"/>
                <a:gd name="T61" fmla="*/ 191 h 191"/>
                <a:gd name="T62" fmla="*/ 110 w 189"/>
                <a:gd name="T63" fmla="*/ 177 h 191"/>
                <a:gd name="T64" fmla="*/ 129 w 189"/>
                <a:gd name="T65" fmla="*/ 170 h 191"/>
                <a:gd name="T66" fmla="*/ 141 w 189"/>
                <a:gd name="T67" fmla="*/ 179 h 191"/>
                <a:gd name="T68" fmla="*/ 160 w 189"/>
                <a:gd name="T69" fmla="*/ 166 h 191"/>
                <a:gd name="T70" fmla="*/ 155 w 189"/>
                <a:gd name="T71" fmla="*/ 152 h 191"/>
                <a:gd name="T72" fmla="*/ 167 w 189"/>
                <a:gd name="T73" fmla="*/ 135 h 191"/>
                <a:gd name="T74" fmla="*/ 182 w 189"/>
                <a:gd name="T75" fmla="*/ 136 h 191"/>
                <a:gd name="T76" fmla="*/ 189 w 189"/>
                <a:gd name="T77" fmla="*/ 114 h 191"/>
                <a:gd name="T78" fmla="*/ 176 w 189"/>
                <a:gd name="T79" fmla="*/ 105 h 191"/>
                <a:gd name="T80" fmla="*/ 176 w 189"/>
                <a:gd name="T81" fmla="*/ 85 h 191"/>
                <a:gd name="T82" fmla="*/ 136 w 189"/>
                <a:gd name="T83" fmla="*/ 108 h 191"/>
                <a:gd name="T84" fmla="*/ 135 w 189"/>
                <a:gd name="T85" fmla="*/ 109 h 191"/>
                <a:gd name="T86" fmla="*/ 120 w 189"/>
                <a:gd name="T87" fmla="*/ 130 h 191"/>
                <a:gd name="T88" fmla="*/ 119 w 189"/>
                <a:gd name="T89" fmla="*/ 131 h 191"/>
                <a:gd name="T90" fmla="*/ 95 w 189"/>
                <a:gd name="T91" fmla="*/ 139 h 191"/>
                <a:gd name="T92" fmla="*/ 94 w 189"/>
                <a:gd name="T93" fmla="*/ 139 h 191"/>
                <a:gd name="T94" fmla="*/ 69 w 189"/>
                <a:gd name="T95" fmla="*/ 131 h 191"/>
                <a:gd name="T96" fmla="*/ 68 w 189"/>
                <a:gd name="T97" fmla="*/ 130 h 191"/>
                <a:gd name="T98" fmla="*/ 53 w 189"/>
                <a:gd name="T99" fmla="*/ 109 h 191"/>
                <a:gd name="T100" fmla="*/ 53 w 189"/>
                <a:gd name="T101" fmla="*/ 108 h 191"/>
                <a:gd name="T102" fmla="*/ 53 w 189"/>
                <a:gd name="T103" fmla="*/ 82 h 191"/>
                <a:gd name="T104" fmla="*/ 53 w 189"/>
                <a:gd name="T105" fmla="*/ 81 h 191"/>
                <a:gd name="T106" fmla="*/ 68 w 189"/>
                <a:gd name="T107" fmla="*/ 60 h 191"/>
                <a:gd name="T108" fmla="*/ 69 w 189"/>
                <a:gd name="T109" fmla="*/ 60 h 191"/>
                <a:gd name="T110" fmla="*/ 94 w 189"/>
                <a:gd name="T111" fmla="*/ 52 h 191"/>
                <a:gd name="T112" fmla="*/ 95 w 189"/>
                <a:gd name="T113" fmla="*/ 52 h 191"/>
                <a:gd name="T114" fmla="*/ 119 w 189"/>
                <a:gd name="T115" fmla="*/ 60 h 191"/>
                <a:gd name="T116" fmla="*/ 120 w 189"/>
                <a:gd name="T117" fmla="*/ 60 h 191"/>
                <a:gd name="T118" fmla="*/ 135 w 189"/>
                <a:gd name="T119" fmla="*/ 81 h 191"/>
                <a:gd name="T120" fmla="*/ 136 w 189"/>
                <a:gd name="T121" fmla="*/ 82 h 191"/>
                <a:gd name="T122" fmla="*/ 136 w 189"/>
                <a:gd name="T123" fmla="*/ 108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9" h="191">
                  <a:moveTo>
                    <a:pt x="176" y="85"/>
                  </a:moveTo>
                  <a:cubicBezTo>
                    <a:pt x="189" y="77"/>
                    <a:pt x="189" y="77"/>
                    <a:pt x="189" y="77"/>
                  </a:cubicBezTo>
                  <a:cubicBezTo>
                    <a:pt x="182" y="55"/>
                    <a:pt x="182" y="55"/>
                    <a:pt x="182" y="55"/>
                  </a:cubicBezTo>
                  <a:cubicBezTo>
                    <a:pt x="167" y="55"/>
                    <a:pt x="167" y="55"/>
                    <a:pt x="167" y="55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60" y="25"/>
                    <a:pt x="160" y="25"/>
                    <a:pt x="160" y="25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129" y="20"/>
                    <a:pt x="129" y="20"/>
                    <a:pt x="129" y="20"/>
                  </a:cubicBezTo>
                  <a:cubicBezTo>
                    <a:pt x="110" y="14"/>
                    <a:pt x="110" y="14"/>
                    <a:pt x="110" y="14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78" y="14"/>
                    <a:pt x="78" y="14"/>
                    <a:pt x="78" y="14"/>
                  </a:cubicBezTo>
                  <a:cubicBezTo>
                    <a:pt x="59" y="20"/>
                    <a:pt x="59" y="20"/>
                    <a:pt x="59" y="20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7" y="55"/>
                    <a:pt x="7" y="55"/>
                    <a:pt x="7" y="55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2" y="85"/>
                    <a:pt x="12" y="85"/>
                    <a:pt x="12" y="85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7" y="136"/>
                    <a:pt x="7" y="136"/>
                    <a:pt x="7" y="136"/>
                  </a:cubicBezTo>
                  <a:cubicBezTo>
                    <a:pt x="22" y="135"/>
                    <a:pt x="22" y="135"/>
                    <a:pt x="22" y="135"/>
                  </a:cubicBezTo>
                  <a:cubicBezTo>
                    <a:pt x="34" y="152"/>
                    <a:pt x="34" y="152"/>
                    <a:pt x="34" y="152"/>
                  </a:cubicBezTo>
                  <a:cubicBezTo>
                    <a:pt x="28" y="166"/>
                    <a:pt x="28" y="166"/>
                    <a:pt x="28" y="166"/>
                  </a:cubicBezTo>
                  <a:cubicBezTo>
                    <a:pt x="47" y="179"/>
                    <a:pt x="47" y="179"/>
                    <a:pt x="47" y="179"/>
                  </a:cubicBezTo>
                  <a:cubicBezTo>
                    <a:pt x="59" y="170"/>
                    <a:pt x="59" y="170"/>
                    <a:pt x="59" y="170"/>
                  </a:cubicBezTo>
                  <a:cubicBezTo>
                    <a:pt x="78" y="177"/>
                    <a:pt x="78" y="177"/>
                    <a:pt x="78" y="177"/>
                  </a:cubicBezTo>
                  <a:cubicBezTo>
                    <a:pt x="82" y="191"/>
                    <a:pt x="82" y="191"/>
                    <a:pt x="82" y="191"/>
                  </a:cubicBezTo>
                  <a:cubicBezTo>
                    <a:pt x="106" y="191"/>
                    <a:pt x="106" y="191"/>
                    <a:pt x="106" y="191"/>
                  </a:cubicBezTo>
                  <a:cubicBezTo>
                    <a:pt x="110" y="177"/>
                    <a:pt x="110" y="177"/>
                    <a:pt x="110" y="177"/>
                  </a:cubicBezTo>
                  <a:cubicBezTo>
                    <a:pt x="129" y="170"/>
                    <a:pt x="129" y="170"/>
                    <a:pt x="129" y="170"/>
                  </a:cubicBezTo>
                  <a:cubicBezTo>
                    <a:pt x="141" y="179"/>
                    <a:pt x="141" y="179"/>
                    <a:pt x="141" y="179"/>
                  </a:cubicBezTo>
                  <a:cubicBezTo>
                    <a:pt x="160" y="166"/>
                    <a:pt x="160" y="166"/>
                    <a:pt x="160" y="166"/>
                  </a:cubicBezTo>
                  <a:cubicBezTo>
                    <a:pt x="155" y="152"/>
                    <a:pt x="155" y="152"/>
                    <a:pt x="155" y="152"/>
                  </a:cubicBezTo>
                  <a:cubicBezTo>
                    <a:pt x="167" y="135"/>
                    <a:pt x="167" y="135"/>
                    <a:pt x="167" y="135"/>
                  </a:cubicBezTo>
                  <a:cubicBezTo>
                    <a:pt x="182" y="136"/>
                    <a:pt x="182" y="136"/>
                    <a:pt x="182" y="136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6" y="105"/>
                    <a:pt x="176" y="105"/>
                    <a:pt x="176" y="105"/>
                  </a:cubicBezTo>
                  <a:lnTo>
                    <a:pt x="176" y="85"/>
                  </a:lnTo>
                  <a:close/>
                  <a:moveTo>
                    <a:pt x="136" y="108"/>
                  </a:moveTo>
                  <a:cubicBezTo>
                    <a:pt x="135" y="109"/>
                    <a:pt x="135" y="109"/>
                    <a:pt x="135" y="109"/>
                  </a:cubicBezTo>
                  <a:cubicBezTo>
                    <a:pt x="132" y="118"/>
                    <a:pt x="127" y="125"/>
                    <a:pt x="120" y="130"/>
                  </a:cubicBezTo>
                  <a:cubicBezTo>
                    <a:pt x="119" y="131"/>
                    <a:pt x="119" y="131"/>
                    <a:pt x="119" y="131"/>
                  </a:cubicBezTo>
                  <a:cubicBezTo>
                    <a:pt x="112" y="136"/>
                    <a:pt x="104" y="139"/>
                    <a:pt x="95" y="139"/>
                  </a:cubicBezTo>
                  <a:cubicBezTo>
                    <a:pt x="94" y="139"/>
                    <a:pt x="94" y="139"/>
                    <a:pt x="94" y="139"/>
                  </a:cubicBezTo>
                  <a:cubicBezTo>
                    <a:pt x="85" y="139"/>
                    <a:pt x="76" y="136"/>
                    <a:pt x="69" y="131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1" y="125"/>
                    <a:pt x="56" y="118"/>
                    <a:pt x="53" y="109"/>
                  </a:cubicBezTo>
                  <a:cubicBezTo>
                    <a:pt x="53" y="108"/>
                    <a:pt x="53" y="108"/>
                    <a:pt x="53" y="108"/>
                  </a:cubicBezTo>
                  <a:cubicBezTo>
                    <a:pt x="50" y="100"/>
                    <a:pt x="50" y="91"/>
                    <a:pt x="53" y="82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6" y="73"/>
                    <a:pt x="61" y="66"/>
                    <a:pt x="68" y="60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6" y="55"/>
                    <a:pt x="85" y="52"/>
                    <a:pt x="94" y="52"/>
                  </a:cubicBezTo>
                  <a:cubicBezTo>
                    <a:pt x="95" y="52"/>
                    <a:pt x="95" y="52"/>
                    <a:pt x="95" y="52"/>
                  </a:cubicBezTo>
                  <a:cubicBezTo>
                    <a:pt x="104" y="52"/>
                    <a:pt x="112" y="55"/>
                    <a:pt x="119" y="6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7" y="66"/>
                    <a:pt x="132" y="73"/>
                    <a:pt x="135" y="81"/>
                  </a:cubicBezTo>
                  <a:cubicBezTo>
                    <a:pt x="136" y="82"/>
                    <a:pt x="136" y="82"/>
                    <a:pt x="136" y="82"/>
                  </a:cubicBezTo>
                  <a:cubicBezTo>
                    <a:pt x="138" y="91"/>
                    <a:pt x="138" y="100"/>
                    <a:pt x="136" y="10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B4DDAFB-2408-4208-B5AA-09E3FED3B677}"/>
                </a:ext>
              </a:extLst>
            </p:cNvPr>
            <p:cNvGrpSpPr/>
            <p:nvPr/>
          </p:nvGrpSpPr>
          <p:grpSpPr>
            <a:xfrm>
              <a:off x="7029543" y="2665722"/>
              <a:ext cx="358779" cy="307976"/>
              <a:chOff x="5580120" y="3619506"/>
              <a:chExt cx="358779" cy="307976"/>
            </a:xfrm>
            <a:grpFill/>
          </p:grpSpPr>
          <p:sp>
            <p:nvSpPr>
              <p:cNvPr id="275" name="Freeform 204">
                <a:extLst>
                  <a:ext uri="{FF2B5EF4-FFF2-40B4-BE49-F238E27FC236}">
                    <a16:creationId xmlns:a16="http://schemas.microsoft.com/office/drawing/2014/main" id="{CA571BA9-B490-40D7-96AC-2C00B539EB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80120" y="3694119"/>
                <a:ext cx="228602" cy="233363"/>
              </a:xfrm>
              <a:custGeom>
                <a:avLst/>
                <a:gdLst>
                  <a:gd name="T0" fmla="*/ 134 w 143"/>
                  <a:gd name="T1" fmla="*/ 65 h 145"/>
                  <a:gd name="T2" fmla="*/ 143 w 143"/>
                  <a:gd name="T3" fmla="*/ 59 h 145"/>
                  <a:gd name="T4" fmla="*/ 138 w 143"/>
                  <a:gd name="T5" fmla="*/ 42 h 145"/>
                  <a:gd name="T6" fmla="*/ 126 w 143"/>
                  <a:gd name="T7" fmla="*/ 42 h 145"/>
                  <a:gd name="T8" fmla="*/ 118 w 143"/>
                  <a:gd name="T9" fmla="*/ 30 h 145"/>
                  <a:gd name="T10" fmla="*/ 121 w 143"/>
                  <a:gd name="T11" fmla="*/ 19 h 145"/>
                  <a:gd name="T12" fmla="*/ 107 w 143"/>
                  <a:gd name="T13" fmla="*/ 9 h 145"/>
                  <a:gd name="T14" fmla="*/ 98 w 143"/>
                  <a:gd name="T15" fmla="*/ 16 h 145"/>
                  <a:gd name="T16" fmla="*/ 84 w 143"/>
                  <a:gd name="T17" fmla="*/ 11 h 145"/>
                  <a:gd name="T18" fmla="*/ 80 w 143"/>
                  <a:gd name="T19" fmla="*/ 0 h 145"/>
                  <a:gd name="T20" fmla="*/ 63 w 143"/>
                  <a:gd name="T21" fmla="*/ 0 h 145"/>
                  <a:gd name="T22" fmla="*/ 59 w 143"/>
                  <a:gd name="T23" fmla="*/ 11 h 145"/>
                  <a:gd name="T24" fmla="*/ 45 w 143"/>
                  <a:gd name="T25" fmla="*/ 16 h 145"/>
                  <a:gd name="T26" fmla="*/ 36 w 143"/>
                  <a:gd name="T27" fmla="*/ 9 h 145"/>
                  <a:gd name="T28" fmla="*/ 22 w 143"/>
                  <a:gd name="T29" fmla="*/ 19 h 145"/>
                  <a:gd name="T30" fmla="*/ 25 w 143"/>
                  <a:gd name="T31" fmla="*/ 30 h 145"/>
                  <a:gd name="T32" fmla="*/ 17 w 143"/>
                  <a:gd name="T33" fmla="*/ 42 h 145"/>
                  <a:gd name="T34" fmla="*/ 5 w 143"/>
                  <a:gd name="T35" fmla="*/ 42 h 145"/>
                  <a:gd name="T36" fmla="*/ 0 w 143"/>
                  <a:gd name="T37" fmla="*/ 59 h 145"/>
                  <a:gd name="T38" fmla="*/ 9 w 143"/>
                  <a:gd name="T39" fmla="*/ 65 h 145"/>
                  <a:gd name="T40" fmla="*/ 9 w 143"/>
                  <a:gd name="T41" fmla="*/ 80 h 145"/>
                  <a:gd name="T42" fmla="*/ 0 w 143"/>
                  <a:gd name="T43" fmla="*/ 87 h 145"/>
                  <a:gd name="T44" fmla="*/ 5 w 143"/>
                  <a:gd name="T45" fmla="*/ 104 h 145"/>
                  <a:gd name="T46" fmla="*/ 17 w 143"/>
                  <a:gd name="T47" fmla="*/ 103 h 145"/>
                  <a:gd name="T48" fmla="*/ 25 w 143"/>
                  <a:gd name="T49" fmla="*/ 116 h 145"/>
                  <a:gd name="T50" fmla="*/ 22 w 143"/>
                  <a:gd name="T51" fmla="*/ 126 h 145"/>
                  <a:gd name="T52" fmla="*/ 36 w 143"/>
                  <a:gd name="T53" fmla="*/ 137 h 145"/>
                  <a:gd name="T54" fmla="*/ 45 w 143"/>
                  <a:gd name="T55" fmla="*/ 130 h 145"/>
                  <a:gd name="T56" fmla="*/ 59 w 143"/>
                  <a:gd name="T57" fmla="*/ 134 h 145"/>
                  <a:gd name="T58" fmla="*/ 63 w 143"/>
                  <a:gd name="T59" fmla="*/ 145 h 145"/>
                  <a:gd name="T60" fmla="*/ 80 w 143"/>
                  <a:gd name="T61" fmla="*/ 145 h 145"/>
                  <a:gd name="T62" fmla="*/ 84 w 143"/>
                  <a:gd name="T63" fmla="*/ 134 h 145"/>
                  <a:gd name="T64" fmla="*/ 98 w 143"/>
                  <a:gd name="T65" fmla="*/ 130 h 145"/>
                  <a:gd name="T66" fmla="*/ 107 w 143"/>
                  <a:gd name="T67" fmla="*/ 137 h 145"/>
                  <a:gd name="T68" fmla="*/ 121 w 143"/>
                  <a:gd name="T69" fmla="*/ 126 h 145"/>
                  <a:gd name="T70" fmla="*/ 118 w 143"/>
                  <a:gd name="T71" fmla="*/ 116 h 145"/>
                  <a:gd name="T72" fmla="*/ 126 w 143"/>
                  <a:gd name="T73" fmla="*/ 103 h 145"/>
                  <a:gd name="T74" fmla="*/ 138 w 143"/>
                  <a:gd name="T75" fmla="*/ 104 h 145"/>
                  <a:gd name="T76" fmla="*/ 143 w 143"/>
                  <a:gd name="T77" fmla="*/ 87 h 145"/>
                  <a:gd name="T78" fmla="*/ 134 w 143"/>
                  <a:gd name="T79" fmla="*/ 80 h 145"/>
                  <a:gd name="T80" fmla="*/ 134 w 143"/>
                  <a:gd name="T81" fmla="*/ 65 h 145"/>
                  <a:gd name="T82" fmla="*/ 103 w 143"/>
                  <a:gd name="T83" fmla="*/ 82 h 145"/>
                  <a:gd name="T84" fmla="*/ 103 w 143"/>
                  <a:gd name="T85" fmla="*/ 83 h 145"/>
                  <a:gd name="T86" fmla="*/ 91 w 143"/>
                  <a:gd name="T87" fmla="*/ 99 h 145"/>
                  <a:gd name="T88" fmla="*/ 91 w 143"/>
                  <a:gd name="T89" fmla="*/ 100 h 145"/>
                  <a:gd name="T90" fmla="*/ 72 w 143"/>
                  <a:gd name="T91" fmla="*/ 106 h 145"/>
                  <a:gd name="T92" fmla="*/ 71 w 143"/>
                  <a:gd name="T93" fmla="*/ 106 h 145"/>
                  <a:gd name="T94" fmla="*/ 52 w 143"/>
                  <a:gd name="T95" fmla="*/ 100 h 145"/>
                  <a:gd name="T96" fmla="*/ 52 w 143"/>
                  <a:gd name="T97" fmla="*/ 99 h 145"/>
                  <a:gd name="T98" fmla="*/ 40 w 143"/>
                  <a:gd name="T99" fmla="*/ 83 h 145"/>
                  <a:gd name="T100" fmla="*/ 40 w 143"/>
                  <a:gd name="T101" fmla="*/ 82 h 145"/>
                  <a:gd name="T102" fmla="*/ 40 w 143"/>
                  <a:gd name="T103" fmla="*/ 63 h 145"/>
                  <a:gd name="T104" fmla="*/ 40 w 143"/>
                  <a:gd name="T105" fmla="*/ 62 h 145"/>
                  <a:gd name="T106" fmla="*/ 52 w 143"/>
                  <a:gd name="T107" fmla="*/ 46 h 145"/>
                  <a:gd name="T108" fmla="*/ 52 w 143"/>
                  <a:gd name="T109" fmla="*/ 46 h 145"/>
                  <a:gd name="T110" fmla="*/ 71 w 143"/>
                  <a:gd name="T111" fmla="*/ 40 h 145"/>
                  <a:gd name="T112" fmla="*/ 72 w 143"/>
                  <a:gd name="T113" fmla="*/ 40 h 145"/>
                  <a:gd name="T114" fmla="*/ 91 w 143"/>
                  <a:gd name="T115" fmla="*/ 46 h 145"/>
                  <a:gd name="T116" fmla="*/ 91 w 143"/>
                  <a:gd name="T117" fmla="*/ 46 h 145"/>
                  <a:gd name="T118" fmla="*/ 103 w 143"/>
                  <a:gd name="T119" fmla="*/ 62 h 145"/>
                  <a:gd name="T120" fmla="*/ 103 w 143"/>
                  <a:gd name="T121" fmla="*/ 63 h 145"/>
                  <a:gd name="T122" fmla="*/ 103 w 143"/>
                  <a:gd name="T123" fmla="*/ 8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3" h="145">
                    <a:moveTo>
                      <a:pt x="134" y="65"/>
                    </a:moveTo>
                    <a:cubicBezTo>
                      <a:pt x="143" y="59"/>
                      <a:pt x="143" y="59"/>
                      <a:pt x="143" y="59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26" y="42"/>
                      <a:pt x="126" y="42"/>
                      <a:pt x="126" y="42"/>
                    </a:cubicBezTo>
                    <a:cubicBezTo>
                      <a:pt x="118" y="30"/>
                      <a:pt x="118" y="30"/>
                      <a:pt x="118" y="30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07" y="9"/>
                      <a:pt x="107" y="9"/>
                      <a:pt x="107" y="9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59" y="11"/>
                      <a:pt x="59" y="11"/>
                      <a:pt x="59" y="11"/>
                    </a:cubicBezTo>
                    <a:cubicBezTo>
                      <a:pt x="45" y="16"/>
                      <a:pt x="45" y="16"/>
                      <a:pt x="45" y="16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5" y="30"/>
                      <a:pt x="25" y="30"/>
                      <a:pt x="25" y="30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9" y="65"/>
                      <a:pt x="9" y="65"/>
                      <a:pt x="9" y="65"/>
                    </a:cubicBezTo>
                    <a:cubicBezTo>
                      <a:pt x="9" y="80"/>
                      <a:pt x="9" y="80"/>
                      <a:pt x="9" y="8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5" y="104"/>
                      <a:pt x="5" y="104"/>
                      <a:pt x="5" y="104"/>
                    </a:cubicBezTo>
                    <a:cubicBezTo>
                      <a:pt x="17" y="103"/>
                      <a:pt x="17" y="103"/>
                      <a:pt x="17" y="103"/>
                    </a:cubicBezTo>
                    <a:cubicBezTo>
                      <a:pt x="25" y="116"/>
                      <a:pt x="25" y="116"/>
                      <a:pt x="25" y="116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36" y="137"/>
                      <a:pt x="36" y="137"/>
                      <a:pt x="36" y="137"/>
                    </a:cubicBezTo>
                    <a:cubicBezTo>
                      <a:pt x="45" y="130"/>
                      <a:pt x="45" y="130"/>
                      <a:pt x="45" y="130"/>
                    </a:cubicBezTo>
                    <a:cubicBezTo>
                      <a:pt x="59" y="134"/>
                      <a:pt x="59" y="134"/>
                      <a:pt x="59" y="134"/>
                    </a:cubicBezTo>
                    <a:cubicBezTo>
                      <a:pt x="63" y="145"/>
                      <a:pt x="63" y="145"/>
                      <a:pt x="63" y="145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84" y="134"/>
                      <a:pt x="84" y="134"/>
                      <a:pt x="84" y="134"/>
                    </a:cubicBezTo>
                    <a:cubicBezTo>
                      <a:pt x="98" y="130"/>
                      <a:pt x="98" y="130"/>
                      <a:pt x="98" y="130"/>
                    </a:cubicBezTo>
                    <a:cubicBezTo>
                      <a:pt x="107" y="137"/>
                      <a:pt x="107" y="137"/>
                      <a:pt x="107" y="137"/>
                    </a:cubicBezTo>
                    <a:cubicBezTo>
                      <a:pt x="121" y="126"/>
                      <a:pt x="121" y="126"/>
                      <a:pt x="121" y="126"/>
                    </a:cubicBezTo>
                    <a:cubicBezTo>
                      <a:pt x="118" y="116"/>
                      <a:pt x="118" y="116"/>
                      <a:pt x="118" y="116"/>
                    </a:cubicBezTo>
                    <a:cubicBezTo>
                      <a:pt x="126" y="103"/>
                      <a:pt x="126" y="103"/>
                      <a:pt x="126" y="103"/>
                    </a:cubicBezTo>
                    <a:cubicBezTo>
                      <a:pt x="138" y="104"/>
                      <a:pt x="138" y="104"/>
                      <a:pt x="138" y="104"/>
                    </a:cubicBezTo>
                    <a:cubicBezTo>
                      <a:pt x="143" y="87"/>
                      <a:pt x="143" y="87"/>
                      <a:pt x="143" y="87"/>
                    </a:cubicBezTo>
                    <a:cubicBezTo>
                      <a:pt x="134" y="80"/>
                      <a:pt x="134" y="80"/>
                      <a:pt x="134" y="80"/>
                    </a:cubicBezTo>
                    <a:lnTo>
                      <a:pt x="134" y="65"/>
                    </a:lnTo>
                    <a:close/>
                    <a:moveTo>
                      <a:pt x="103" y="82"/>
                    </a:moveTo>
                    <a:cubicBezTo>
                      <a:pt x="103" y="83"/>
                      <a:pt x="103" y="83"/>
                      <a:pt x="103" y="83"/>
                    </a:cubicBezTo>
                    <a:cubicBezTo>
                      <a:pt x="101" y="90"/>
                      <a:pt x="97" y="95"/>
                      <a:pt x="91" y="99"/>
                    </a:cubicBezTo>
                    <a:cubicBezTo>
                      <a:pt x="91" y="100"/>
                      <a:pt x="91" y="100"/>
                      <a:pt x="91" y="100"/>
                    </a:cubicBezTo>
                    <a:cubicBezTo>
                      <a:pt x="85" y="104"/>
                      <a:pt x="79" y="106"/>
                      <a:pt x="72" y="106"/>
                    </a:cubicBezTo>
                    <a:cubicBezTo>
                      <a:pt x="71" y="106"/>
                      <a:pt x="71" y="106"/>
                      <a:pt x="71" y="106"/>
                    </a:cubicBezTo>
                    <a:cubicBezTo>
                      <a:pt x="64" y="106"/>
                      <a:pt x="58" y="104"/>
                      <a:pt x="52" y="100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46" y="95"/>
                      <a:pt x="42" y="90"/>
                      <a:pt x="40" y="83"/>
                    </a:cubicBezTo>
                    <a:cubicBezTo>
                      <a:pt x="40" y="82"/>
                      <a:pt x="40" y="82"/>
                      <a:pt x="40" y="82"/>
                    </a:cubicBezTo>
                    <a:cubicBezTo>
                      <a:pt x="38" y="76"/>
                      <a:pt x="38" y="69"/>
                      <a:pt x="40" y="63"/>
                    </a:cubicBezTo>
                    <a:cubicBezTo>
                      <a:pt x="40" y="62"/>
                      <a:pt x="40" y="62"/>
                      <a:pt x="40" y="62"/>
                    </a:cubicBezTo>
                    <a:cubicBezTo>
                      <a:pt x="42" y="56"/>
                      <a:pt x="46" y="50"/>
                      <a:pt x="52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8" y="42"/>
                      <a:pt x="64" y="40"/>
                      <a:pt x="71" y="40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9" y="40"/>
                      <a:pt x="85" y="42"/>
                      <a:pt x="91" y="46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97" y="50"/>
                      <a:pt x="101" y="56"/>
                      <a:pt x="103" y="62"/>
                    </a:cubicBezTo>
                    <a:cubicBezTo>
                      <a:pt x="103" y="63"/>
                      <a:pt x="103" y="63"/>
                      <a:pt x="103" y="63"/>
                    </a:cubicBezTo>
                    <a:cubicBezTo>
                      <a:pt x="105" y="69"/>
                      <a:pt x="105" y="76"/>
                      <a:pt x="103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Freeform 206">
                <a:extLst>
                  <a:ext uri="{FF2B5EF4-FFF2-40B4-BE49-F238E27FC236}">
                    <a16:creationId xmlns:a16="http://schemas.microsoft.com/office/drawing/2014/main" id="{0ED0C908-7F94-4A8A-8B06-382B0CA8F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7447" y="3619506"/>
                <a:ext cx="171452" cy="169863"/>
              </a:xfrm>
              <a:custGeom>
                <a:avLst/>
                <a:gdLst>
                  <a:gd name="T0" fmla="*/ 96 w 107"/>
                  <a:gd name="T1" fmla="*/ 55 h 105"/>
                  <a:gd name="T2" fmla="*/ 107 w 107"/>
                  <a:gd name="T3" fmla="*/ 50 h 105"/>
                  <a:gd name="T4" fmla="*/ 104 w 107"/>
                  <a:gd name="T5" fmla="*/ 38 h 105"/>
                  <a:gd name="T6" fmla="*/ 93 w 107"/>
                  <a:gd name="T7" fmla="*/ 36 h 105"/>
                  <a:gd name="T8" fmla="*/ 88 w 107"/>
                  <a:gd name="T9" fmla="*/ 27 h 105"/>
                  <a:gd name="T10" fmla="*/ 92 w 107"/>
                  <a:gd name="T11" fmla="*/ 16 h 105"/>
                  <a:gd name="T12" fmla="*/ 83 w 107"/>
                  <a:gd name="T13" fmla="*/ 8 h 105"/>
                  <a:gd name="T14" fmla="*/ 73 w 107"/>
                  <a:gd name="T15" fmla="*/ 15 h 105"/>
                  <a:gd name="T16" fmla="*/ 63 w 107"/>
                  <a:gd name="T17" fmla="*/ 11 h 105"/>
                  <a:gd name="T18" fmla="*/ 59 w 107"/>
                  <a:gd name="T19" fmla="*/ 0 h 105"/>
                  <a:gd name="T20" fmla="*/ 47 w 107"/>
                  <a:gd name="T21" fmla="*/ 0 h 105"/>
                  <a:gd name="T22" fmla="*/ 43 w 107"/>
                  <a:gd name="T23" fmla="*/ 11 h 105"/>
                  <a:gd name="T24" fmla="*/ 34 w 107"/>
                  <a:gd name="T25" fmla="*/ 15 h 105"/>
                  <a:gd name="T26" fmla="*/ 24 w 107"/>
                  <a:gd name="T27" fmla="*/ 8 h 105"/>
                  <a:gd name="T28" fmla="*/ 14 w 107"/>
                  <a:gd name="T29" fmla="*/ 16 h 105"/>
                  <a:gd name="T30" fmla="*/ 19 w 107"/>
                  <a:gd name="T31" fmla="*/ 27 h 105"/>
                  <a:gd name="T32" fmla="*/ 14 w 107"/>
                  <a:gd name="T33" fmla="*/ 36 h 105"/>
                  <a:gd name="T34" fmla="*/ 2 w 107"/>
                  <a:gd name="T35" fmla="*/ 38 h 105"/>
                  <a:gd name="T36" fmla="*/ 0 w 107"/>
                  <a:gd name="T37" fmla="*/ 50 h 105"/>
                  <a:gd name="T38" fmla="*/ 10 w 107"/>
                  <a:gd name="T39" fmla="*/ 55 h 105"/>
                  <a:gd name="T40" fmla="*/ 12 w 107"/>
                  <a:gd name="T41" fmla="*/ 66 h 105"/>
                  <a:gd name="T42" fmla="*/ 4 w 107"/>
                  <a:gd name="T43" fmla="*/ 74 h 105"/>
                  <a:gd name="T44" fmla="*/ 10 w 107"/>
                  <a:gd name="T45" fmla="*/ 85 h 105"/>
                  <a:gd name="T46" fmla="*/ 22 w 107"/>
                  <a:gd name="T47" fmla="*/ 83 h 105"/>
                  <a:gd name="T48" fmla="*/ 30 w 107"/>
                  <a:gd name="T49" fmla="*/ 89 h 105"/>
                  <a:gd name="T50" fmla="*/ 29 w 107"/>
                  <a:gd name="T51" fmla="*/ 101 h 105"/>
                  <a:gd name="T52" fmla="*/ 41 w 107"/>
                  <a:gd name="T53" fmla="*/ 105 h 105"/>
                  <a:gd name="T54" fmla="*/ 48 w 107"/>
                  <a:gd name="T55" fmla="*/ 96 h 105"/>
                  <a:gd name="T56" fmla="*/ 58 w 107"/>
                  <a:gd name="T57" fmla="*/ 96 h 105"/>
                  <a:gd name="T58" fmla="*/ 66 w 107"/>
                  <a:gd name="T59" fmla="*/ 105 h 105"/>
                  <a:gd name="T60" fmla="*/ 77 w 107"/>
                  <a:gd name="T61" fmla="*/ 101 h 105"/>
                  <a:gd name="T62" fmla="*/ 77 w 107"/>
                  <a:gd name="T63" fmla="*/ 89 h 105"/>
                  <a:gd name="T64" fmla="*/ 85 w 107"/>
                  <a:gd name="T65" fmla="*/ 83 h 105"/>
                  <a:gd name="T66" fmla="*/ 96 w 107"/>
                  <a:gd name="T67" fmla="*/ 85 h 105"/>
                  <a:gd name="T68" fmla="*/ 102 w 107"/>
                  <a:gd name="T69" fmla="*/ 74 h 105"/>
                  <a:gd name="T70" fmla="*/ 94 w 107"/>
                  <a:gd name="T71" fmla="*/ 66 h 105"/>
                  <a:gd name="T72" fmla="*/ 96 w 107"/>
                  <a:gd name="T73" fmla="*/ 55 h 105"/>
                  <a:gd name="T74" fmla="*/ 75 w 107"/>
                  <a:gd name="T75" fmla="*/ 60 h 105"/>
                  <a:gd name="T76" fmla="*/ 75 w 107"/>
                  <a:gd name="T77" fmla="*/ 61 h 105"/>
                  <a:gd name="T78" fmla="*/ 67 w 107"/>
                  <a:gd name="T79" fmla="*/ 72 h 105"/>
                  <a:gd name="T80" fmla="*/ 67 w 107"/>
                  <a:gd name="T81" fmla="*/ 72 h 105"/>
                  <a:gd name="T82" fmla="*/ 53 w 107"/>
                  <a:gd name="T83" fmla="*/ 76 h 105"/>
                  <a:gd name="T84" fmla="*/ 53 w 107"/>
                  <a:gd name="T85" fmla="*/ 76 h 105"/>
                  <a:gd name="T86" fmla="*/ 40 w 107"/>
                  <a:gd name="T87" fmla="*/ 72 h 105"/>
                  <a:gd name="T88" fmla="*/ 39 w 107"/>
                  <a:gd name="T89" fmla="*/ 72 h 105"/>
                  <a:gd name="T90" fmla="*/ 31 w 107"/>
                  <a:gd name="T91" fmla="*/ 61 h 105"/>
                  <a:gd name="T92" fmla="*/ 31 w 107"/>
                  <a:gd name="T93" fmla="*/ 60 h 105"/>
                  <a:gd name="T94" fmla="*/ 31 w 107"/>
                  <a:gd name="T95" fmla="*/ 46 h 105"/>
                  <a:gd name="T96" fmla="*/ 31 w 107"/>
                  <a:gd name="T97" fmla="*/ 46 h 105"/>
                  <a:gd name="T98" fmla="*/ 39 w 107"/>
                  <a:gd name="T99" fmla="*/ 34 h 105"/>
                  <a:gd name="T100" fmla="*/ 40 w 107"/>
                  <a:gd name="T101" fmla="*/ 34 h 105"/>
                  <a:gd name="T102" fmla="*/ 53 w 107"/>
                  <a:gd name="T103" fmla="*/ 30 h 105"/>
                  <a:gd name="T104" fmla="*/ 53 w 107"/>
                  <a:gd name="T105" fmla="*/ 30 h 105"/>
                  <a:gd name="T106" fmla="*/ 67 w 107"/>
                  <a:gd name="T107" fmla="*/ 34 h 105"/>
                  <a:gd name="T108" fmla="*/ 67 w 107"/>
                  <a:gd name="T109" fmla="*/ 34 h 105"/>
                  <a:gd name="T110" fmla="*/ 75 w 107"/>
                  <a:gd name="T111" fmla="*/ 46 h 105"/>
                  <a:gd name="T112" fmla="*/ 75 w 107"/>
                  <a:gd name="T113" fmla="*/ 46 h 105"/>
                  <a:gd name="T114" fmla="*/ 75 w 107"/>
                  <a:gd name="T115" fmla="*/ 6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05">
                    <a:moveTo>
                      <a:pt x="96" y="55"/>
                    </a:moveTo>
                    <a:cubicBezTo>
                      <a:pt x="107" y="50"/>
                      <a:pt x="107" y="50"/>
                      <a:pt x="107" y="50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93" y="36"/>
                      <a:pt x="93" y="36"/>
                      <a:pt x="93" y="36"/>
                    </a:cubicBezTo>
                    <a:cubicBezTo>
                      <a:pt x="88" y="27"/>
                      <a:pt x="88" y="27"/>
                      <a:pt x="88" y="27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83" y="8"/>
                      <a:pt x="83" y="8"/>
                      <a:pt x="83" y="8"/>
                    </a:cubicBezTo>
                    <a:cubicBezTo>
                      <a:pt x="73" y="15"/>
                      <a:pt x="73" y="15"/>
                      <a:pt x="73" y="15"/>
                    </a:cubicBezTo>
                    <a:cubicBezTo>
                      <a:pt x="63" y="11"/>
                      <a:pt x="63" y="11"/>
                      <a:pt x="63" y="11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2" y="38"/>
                      <a:pt x="2" y="38"/>
                      <a:pt x="2" y="38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4" y="74"/>
                      <a:pt x="4" y="74"/>
                      <a:pt x="4" y="74"/>
                    </a:cubicBezTo>
                    <a:cubicBezTo>
                      <a:pt x="10" y="85"/>
                      <a:pt x="10" y="85"/>
                      <a:pt x="10" y="85"/>
                    </a:cubicBezTo>
                    <a:cubicBezTo>
                      <a:pt x="22" y="83"/>
                      <a:pt x="22" y="83"/>
                      <a:pt x="22" y="83"/>
                    </a:cubicBezTo>
                    <a:cubicBezTo>
                      <a:pt x="30" y="89"/>
                      <a:pt x="30" y="89"/>
                      <a:pt x="30" y="89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41" y="105"/>
                      <a:pt x="41" y="105"/>
                      <a:pt x="41" y="105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58" y="96"/>
                      <a:pt x="58" y="96"/>
                      <a:pt x="58" y="96"/>
                    </a:cubicBezTo>
                    <a:cubicBezTo>
                      <a:pt x="66" y="105"/>
                      <a:pt x="66" y="105"/>
                      <a:pt x="66" y="105"/>
                    </a:cubicBezTo>
                    <a:cubicBezTo>
                      <a:pt x="77" y="101"/>
                      <a:pt x="77" y="101"/>
                      <a:pt x="77" y="101"/>
                    </a:cubicBezTo>
                    <a:cubicBezTo>
                      <a:pt x="77" y="89"/>
                      <a:pt x="77" y="89"/>
                      <a:pt x="77" y="89"/>
                    </a:cubicBezTo>
                    <a:cubicBezTo>
                      <a:pt x="85" y="83"/>
                      <a:pt x="85" y="83"/>
                      <a:pt x="85" y="83"/>
                    </a:cubicBezTo>
                    <a:cubicBezTo>
                      <a:pt x="96" y="85"/>
                      <a:pt x="96" y="85"/>
                      <a:pt x="96" y="85"/>
                    </a:cubicBezTo>
                    <a:cubicBezTo>
                      <a:pt x="102" y="74"/>
                      <a:pt x="102" y="74"/>
                      <a:pt x="102" y="74"/>
                    </a:cubicBezTo>
                    <a:cubicBezTo>
                      <a:pt x="94" y="66"/>
                      <a:pt x="94" y="66"/>
                      <a:pt x="94" y="66"/>
                    </a:cubicBezTo>
                    <a:lnTo>
                      <a:pt x="96" y="55"/>
                    </a:lnTo>
                    <a:close/>
                    <a:moveTo>
                      <a:pt x="75" y="60"/>
                    </a:moveTo>
                    <a:cubicBezTo>
                      <a:pt x="75" y="61"/>
                      <a:pt x="75" y="61"/>
                      <a:pt x="75" y="61"/>
                    </a:cubicBezTo>
                    <a:cubicBezTo>
                      <a:pt x="74" y="65"/>
                      <a:pt x="71" y="69"/>
                      <a:pt x="67" y="72"/>
                    </a:cubicBezTo>
                    <a:cubicBezTo>
                      <a:pt x="67" y="72"/>
                      <a:pt x="67" y="72"/>
                      <a:pt x="67" y="72"/>
                    </a:cubicBezTo>
                    <a:cubicBezTo>
                      <a:pt x="63" y="75"/>
                      <a:pt x="58" y="76"/>
                      <a:pt x="53" y="76"/>
                    </a:cubicBezTo>
                    <a:cubicBezTo>
                      <a:pt x="53" y="76"/>
                      <a:pt x="53" y="76"/>
                      <a:pt x="53" y="76"/>
                    </a:cubicBezTo>
                    <a:cubicBezTo>
                      <a:pt x="48" y="76"/>
                      <a:pt x="44" y="75"/>
                      <a:pt x="40" y="72"/>
                    </a:cubicBezTo>
                    <a:cubicBezTo>
                      <a:pt x="39" y="72"/>
                      <a:pt x="39" y="72"/>
                      <a:pt x="39" y="72"/>
                    </a:cubicBezTo>
                    <a:cubicBezTo>
                      <a:pt x="35" y="69"/>
                      <a:pt x="33" y="65"/>
                      <a:pt x="31" y="61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0" y="55"/>
                      <a:pt x="30" y="51"/>
                      <a:pt x="31" y="46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3" y="41"/>
                      <a:pt x="35" y="37"/>
                      <a:pt x="39" y="34"/>
                    </a:cubicBezTo>
                    <a:cubicBezTo>
                      <a:pt x="40" y="34"/>
                      <a:pt x="40" y="34"/>
                      <a:pt x="40" y="34"/>
                    </a:cubicBezTo>
                    <a:cubicBezTo>
                      <a:pt x="44" y="31"/>
                      <a:pt x="48" y="30"/>
                      <a:pt x="53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8" y="30"/>
                      <a:pt x="63" y="31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71" y="37"/>
                      <a:pt x="74" y="41"/>
                      <a:pt x="75" y="46"/>
                    </a:cubicBezTo>
                    <a:cubicBezTo>
                      <a:pt x="75" y="46"/>
                      <a:pt x="75" y="46"/>
                      <a:pt x="75" y="46"/>
                    </a:cubicBezTo>
                    <a:cubicBezTo>
                      <a:pt x="77" y="51"/>
                      <a:pt x="77" y="55"/>
                      <a:pt x="75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96" name="Freeform 207">
              <a:extLst>
                <a:ext uri="{FF2B5EF4-FFF2-40B4-BE49-F238E27FC236}">
                  <a16:creationId xmlns:a16="http://schemas.microsoft.com/office/drawing/2014/main" id="{7C0BE30B-8AD4-4EF8-91C5-FAA61BDDBB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15833" y="2622962"/>
              <a:ext cx="196852" cy="309563"/>
            </a:xfrm>
            <a:custGeom>
              <a:avLst/>
              <a:gdLst>
                <a:gd name="T0" fmla="*/ 117 w 122"/>
                <a:gd name="T1" fmla="*/ 0 h 192"/>
                <a:gd name="T2" fmla="*/ 4 w 122"/>
                <a:gd name="T3" fmla="*/ 0 h 192"/>
                <a:gd name="T4" fmla="*/ 0 w 122"/>
                <a:gd name="T5" fmla="*/ 5 h 192"/>
                <a:gd name="T6" fmla="*/ 0 w 122"/>
                <a:gd name="T7" fmla="*/ 187 h 192"/>
                <a:gd name="T8" fmla="*/ 4 w 122"/>
                <a:gd name="T9" fmla="*/ 192 h 192"/>
                <a:gd name="T10" fmla="*/ 117 w 122"/>
                <a:gd name="T11" fmla="*/ 192 h 192"/>
                <a:gd name="T12" fmla="*/ 122 w 122"/>
                <a:gd name="T13" fmla="*/ 187 h 192"/>
                <a:gd name="T14" fmla="*/ 122 w 122"/>
                <a:gd name="T15" fmla="*/ 5 h 192"/>
                <a:gd name="T16" fmla="*/ 117 w 122"/>
                <a:gd name="T17" fmla="*/ 0 h 192"/>
                <a:gd name="T18" fmla="*/ 37 w 122"/>
                <a:gd name="T19" fmla="*/ 181 h 192"/>
                <a:gd name="T20" fmla="*/ 19 w 122"/>
                <a:gd name="T21" fmla="*/ 181 h 192"/>
                <a:gd name="T22" fmla="*/ 16 w 122"/>
                <a:gd name="T23" fmla="*/ 177 h 192"/>
                <a:gd name="T24" fmla="*/ 19 w 122"/>
                <a:gd name="T25" fmla="*/ 174 h 192"/>
                <a:gd name="T26" fmla="*/ 37 w 122"/>
                <a:gd name="T27" fmla="*/ 174 h 192"/>
                <a:gd name="T28" fmla="*/ 40 w 122"/>
                <a:gd name="T29" fmla="*/ 177 h 192"/>
                <a:gd name="T30" fmla="*/ 37 w 122"/>
                <a:gd name="T31" fmla="*/ 181 h 192"/>
                <a:gd name="T32" fmla="*/ 61 w 122"/>
                <a:gd name="T33" fmla="*/ 186 h 192"/>
                <a:gd name="T34" fmla="*/ 52 w 122"/>
                <a:gd name="T35" fmla="*/ 177 h 192"/>
                <a:gd name="T36" fmla="*/ 61 w 122"/>
                <a:gd name="T37" fmla="*/ 169 h 192"/>
                <a:gd name="T38" fmla="*/ 69 w 122"/>
                <a:gd name="T39" fmla="*/ 177 h 192"/>
                <a:gd name="T40" fmla="*/ 61 w 122"/>
                <a:gd name="T41" fmla="*/ 186 h 192"/>
                <a:gd name="T42" fmla="*/ 103 w 122"/>
                <a:gd name="T43" fmla="*/ 181 h 192"/>
                <a:gd name="T44" fmla="*/ 85 w 122"/>
                <a:gd name="T45" fmla="*/ 181 h 192"/>
                <a:gd name="T46" fmla="*/ 82 w 122"/>
                <a:gd name="T47" fmla="*/ 177 h 192"/>
                <a:gd name="T48" fmla="*/ 85 w 122"/>
                <a:gd name="T49" fmla="*/ 174 h 192"/>
                <a:gd name="T50" fmla="*/ 103 w 122"/>
                <a:gd name="T51" fmla="*/ 174 h 192"/>
                <a:gd name="T52" fmla="*/ 106 w 122"/>
                <a:gd name="T53" fmla="*/ 177 h 192"/>
                <a:gd name="T54" fmla="*/ 103 w 122"/>
                <a:gd name="T55" fmla="*/ 181 h 192"/>
                <a:gd name="T56" fmla="*/ 110 w 122"/>
                <a:gd name="T57" fmla="*/ 160 h 192"/>
                <a:gd name="T58" fmla="*/ 106 w 122"/>
                <a:gd name="T59" fmla="*/ 165 h 192"/>
                <a:gd name="T60" fmla="*/ 16 w 122"/>
                <a:gd name="T61" fmla="*/ 165 h 192"/>
                <a:gd name="T62" fmla="*/ 11 w 122"/>
                <a:gd name="T63" fmla="*/ 160 h 192"/>
                <a:gd name="T64" fmla="*/ 11 w 122"/>
                <a:gd name="T65" fmla="*/ 15 h 192"/>
                <a:gd name="T66" fmla="*/ 16 w 122"/>
                <a:gd name="T67" fmla="*/ 11 h 192"/>
                <a:gd name="T68" fmla="*/ 106 w 122"/>
                <a:gd name="T69" fmla="*/ 11 h 192"/>
                <a:gd name="T70" fmla="*/ 110 w 122"/>
                <a:gd name="T71" fmla="*/ 15 h 192"/>
                <a:gd name="T72" fmla="*/ 110 w 122"/>
                <a:gd name="T73" fmla="*/ 16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2" h="192">
                  <a:moveTo>
                    <a:pt x="11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190"/>
                    <a:pt x="2" y="192"/>
                    <a:pt x="4" y="192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119" y="192"/>
                    <a:pt x="122" y="190"/>
                    <a:pt x="122" y="187"/>
                  </a:cubicBezTo>
                  <a:cubicBezTo>
                    <a:pt x="122" y="5"/>
                    <a:pt x="122" y="5"/>
                    <a:pt x="122" y="5"/>
                  </a:cubicBezTo>
                  <a:cubicBezTo>
                    <a:pt x="122" y="2"/>
                    <a:pt x="119" y="0"/>
                    <a:pt x="117" y="0"/>
                  </a:cubicBezTo>
                  <a:close/>
                  <a:moveTo>
                    <a:pt x="37" y="181"/>
                  </a:moveTo>
                  <a:cubicBezTo>
                    <a:pt x="19" y="181"/>
                    <a:pt x="19" y="181"/>
                    <a:pt x="19" y="181"/>
                  </a:cubicBezTo>
                  <a:cubicBezTo>
                    <a:pt x="17" y="181"/>
                    <a:pt x="16" y="179"/>
                    <a:pt x="16" y="177"/>
                  </a:cubicBezTo>
                  <a:cubicBezTo>
                    <a:pt x="16" y="176"/>
                    <a:pt x="17" y="174"/>
                    <a:pt x="19" y="174"/>
                  </a:cubicBezTo>
                  <a:cubicBezTo>
                    <a:pt x="37" y="174"/>
                    <a:pt x="37" y="174"/>
                    <a:pt x="37" y="174"/>
                  </a:cubicBezTo>
                  <a:cubicBezTo>
                    <a:pt x="38" y="174"/>
                    <a:pt x="40" y="176"/>
                    <a:pt x="40" y="177"/>
                  </a:cubicBezTo>
                  <a:cubicBezTo>
                    <a:pt x="40" y="179"/>
                    <a:pt x="38" y="181"/>
                    <a:pt x="37" y="181"/>
                  </a:cubicBezTo>
                  <a:close/>
                  <a:moveTo>
                    <a:pt x="61" y="186"/>
                  </a:moveTo>
                  <a:cubicBezTo>
                    <a:pt x="56" y="186"/>
                    <a:pt x="52" y="182"/>
                    <a:pt x="52" y="177"/>
                  </a:cubicBezTo>
                  <a:cubicBezTo>
                    <a:pt x="52" y="173"/>
                    <a:pt x="56" y="169"/>
                    <a:pt x="61" y="169"/>
                  </a:cubicBezTo>
                  <a:cubicBezTo>
                    <a:pt x="65" y="169"/>
                    <a:pt x="69" y="173"/>
                    <a:pt x="69" y="177"/>
                  </a:cubicBezTo>
                  <a:cubicBezTo>
                    <a:pt x="69" y="182"/>
                    <a:pt x="65" y="186"/>
                    <a:pt x="61" y="186"/>
                  </a:cubicBezTo>
                  <a:close/>
                  <a:moveTo>
                    <a:pt x="103" y="181"/>
                  </a:moveTo>
                  <a:cubicBezTo>
                    <a:pt x="85" y="181"/>
                    <a:pt x="85" y="181"/>
                    <a:pt x="85" y="181"/>
                  </a:cubicBezTo>
                  <a:cubicBezTo>
                    <a:pt x="83" y="181"/>
                    <a:pt x="82" y="179"/>
                    <a:pt x="82" y="177"/>
                  </a:cubicBezTo>
                  <a:cubicBezTo>
                    <a:pt x="82" y="176"/>
                    <a:pt x="83" y="174"/>
                    <a:pt x="85" y="174"/>
                  </a:cubicBezTo>
                  <a:cubicBezTo>
                    <a:pt x="103" y="174"/>
                    <a:pt x="103" y="174"/>
                    <a:pt x="103" y="174"/>
                  </a:cubicBezTo>
                  <a:cubicBezTo>
                    <a:pt x="104" y="174"/>
                    <a:pt x="106" y="176"/>
                    <a:pt x="106" y="177"/>
                  </a:cubicBezTo>
                  <a:cubicBezTo>
                    <a:pt x="106" y="179"/>
                    <a:pt x="104" y="181"/>
                    <a:pt x="103" y="181"/>
                  </a:cubicBezTo>
                  <a:close/>
                  <a:moveTo>
                    <a:pt x="110" y="160"/>
                  </a:moveTo>
                  <a:cubicBezTo>
                    <a:pt x="110" y="162"/>
                    <a:pt x="108" y="165"/>
                    <a:pt x="106" y="165"/>
                  </a:cubicBezTo>
                  <a:cubicBezTo>
                    <a:pt x="16" y="165"/>
                    <a:pt x="16" y="165"/>
                    <a:pt x="16" y="165"/>
                  </a:cubicBezTo>
                  <a:cubicBezTo>
                    <a:pt x="13" y="165"/>
                    <a:pt x="11" y="162"/>
                    <a:pt x="11" y="16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3"/>
                    <a:pt x="13" y="11"/>
                    <a:pt x="16" y="11"/>
                  </a:cubicBezTo>
                  <a:cubicBezTo>
                    <a:pt x="106" y="11"/>
                    <a:pt x="106" y="11"/>
                    <a:pt x="106" y="11"/>
                  </a:cubicBezTo>
                  <a:cubicBezTo>
                    <a:pt x="108" y="11"/>
                    <a:pt x="110" y="13"/>
                    <a:pt x="110" y="15"/>
                  </a:cubicBezTo>
                  <a:lnTo>
                    <a:pt x="110" y="1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0DD4B46-6890-4698-8ECC-07935D2D550F}"/>
                </a:ext>
              </a:extLst>
            </p:cNvPr>
            <p:cNvGrpSpPr/>
            <p:nvPr/>
          </p:nvGrpSpPr>
          <p:grpSpPr>
            <a:xfrm>
              <a:off x="5229098" y="3442974"/>
              <a:ext cx="265115" cy="306388"/>
              <a:chOff x="4941939" y="4308483"/>
              <a:chExt cx="265115" cy="306388"/>
            </a:xfrm>
            <a:grpFill/>
          </p:grpSpPr>
          <p:sp>
            <p:nvSpPr>
              <p:cNvPr id="273" name="Freeform 208">
                <a:extLst>
                  <a:ext uri="{FF2B5EF4-FFF2-40B4-BE49-F238E27FC236}">
                    <a16:creationId xmlns:a16="http://schemas.microsoft.com/office/drawing/2014/main" id="{9D08855A-A7BB-42BF-A9EB-B11CDCB873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41939" y="4308483"/>
                <a:ext cx="265115" cy="306388"/>
              </a:xfrm>
              <a:custGeom>
                <a:avLst/>
                <a:gdLst>
                  <a:gd name="T0" fmla="*/ 133 w 165"/>
                  <a:gd name="T1" fmla="*/ 31 h 191"/>
                  <a:gd name="T2" fmla="*/ 133 w 165"/>
                  <a:gd name="T3" fmla="*/ 0 h 191"/>
                  <a:gd name="T4" fmla="*/ 0 w 165"/>
                  <a:gd name="T5" fmla="*/ 0 h 191"/>
                  <a:gd name="T6" fmla="*/ 0 w 165"/>
                  <a:gd name="T7" fmla="*/ 191 h 191"/>
                  <a:gd name="T8" fmla="*/ 165 w 165"/>
                  <a:gd name="T9" fmla="*/ 191 h 191"/>
                  <a:gd name="T10" fmla="*/ 165 w 165"/>
                  <a:gd name="T11" fmla="*/ 31 h 191"/>
                  <a:gd name="T12" fmla="*/ 133 w 165"/>
                  <a:gd name="T13" fmla="*/ 31 h 191"/>
                  <a:gd name="T14" fmla="*/ 150 w 165"/>
                  <a:gd name="T15" fmla="*/ 144 h 191"/>
                  <a:gd name="T16" fmla="*/ 15 w 165"/>
                  <a:gd name="T17" fmla="*/ 144 h 191"/>
                  <a:gd name="T18" fmla="*/ 15 w 165"/>
                  <a:gd name="T19" fmla="*/ 122 h 191"/>
                  <a:gd name="T20" fmla="*/ 150 w 165"/>
                  <a:gd name="T21" fmla="*/ 122 h 191"/>
                  <a:gd name="T22" fmla="*/ 150 w 165"/>
                  <a:gd name="T23" fmla="*/ 144 h 191"/>
                  <a:gd name="T24" fmla="*/ 150 w 165"/>
                  <a:gd name="T25" fmla="*/ 106 h 191"/>
                  <a:gd name="T26" fmla="*/ 15 w 165"/>
                  <a:gd name="T27" fmla="*/ 106 h 191"/>
                  <a:gd name="T28" fmla="*/ 15 w 165"/>
                  <a:gd name="T29" fmla="*/ 84 h 191"/>
                  <a:gd name="T30" fmla="*/ 150 w 165"/>
                  <a:gd name="T31" fmla="*/ 84 h 191"/>
                  <a:gd name="T32" fmla="*/ 150 w 165"/>
                  <a:gd name="T33" fmla="*/ 106 h 191"/>
                  <a:gd name="T34" fmla="*/ 150 w 165"/>
                  <a:gd name="T35" fmla="*/ 68 h 191"/>
                  <a:gd name="T36" fmla="*/ 15 w 165"/>
                  <a:gd name="T37" fmla="*/ 68 h 191"/>
                  <a:gd name="T38" fmla="*/ 15 w 165"/>
                  <a:gd name="T39" fmla="*/ 47 h 191"/>
                  <a:gd name="T40" fmla="*/ 150 w 165"/>
                  <a:gd name="T41" fmla="*/ 47 h 191"/>
                  <a:gd name="T42" fmla="*/ 150 w 165"/>
                  <a:gd name="T43" fmla="*/ 6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5" h="191">
                    <a:moveTo>
                      <a:pt x="133" y="31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165" y="191"/>
                      <a:pt x="165" y="191"/>
                      <a:pt x="165" y="191"/>
                    </a:cubicBezTo>
                    <a:cubicBezTo>
                      <a:pt x="165" y="31"/>
                      <a:pt x="165" y="31"/>
                      <a:pt x="165" y="31"/>
                    </a:cubicBezTo>
                    <a:lnTo>
                      <a:pt x="133" y="31"/>
                    </a:lnTo>
                    <a:close/>
                    <a:moveTo>
                      <a:pt x="150" y="144"/>
                    </a:moveTo>
                    <a:cubicBezTo>
                      <a:pt x="105" y="117"/>
                      <a:pt x="60" y="171"/>
                      <a:pt x="15" y="144"/>
                    </a:cubicBezTo>
                    <a:cubicBezTo>
                      <a:pt x="15" y="122"/>
                      <a:pt x="15" y="122"/>
                      <a:pt x="15" y="122"/>
                    </a:cubicBezTo>
                    <a:cubicBezTo>
                      <a:pt x="60" y="149"/>
                      <a:pt x="105" y="95"/>
                      <a:pt x="150" y="122"/>
                    </a:cubicBezTo>
                    <a:lnTo>
                      <a:pt x="150" y="144"/>
                    </a:lnTo>
                    <a:close/>
                    <a:moveTo>
                      <a:pt x="150" y="106"/>
                    </a:moveTo>
                    <a:cubicBezTo>
                      <a:pt x="105" y="79"/>
                      <a:pt x="60" y="133"/>
                      <a:pt x="15" y="106"/>
                    </a:cubicBezTo>
                    <a:cubicBezTo>
                      <a:pt x="15" y="84"/>
                      <a:pt x="15" y="84"/>
                      <a:pt x="15" y="84"/>
                    </a:cubicBezTo>
                    <a:cubicBezTo>
                      <a:pt x="60" y="111"/>
                      <a:pt x="105" y="58"/>
                      <a:pt x="150" y="84"/>
                    </a:cubicBezTo>
                    <a:lnTo>
                      <a:pt x="150" y="106"/>
                    </a:lnTo>
                    <a:close/>
                    <a:moveTo>
                      <a:pt x="150" y="68"/>
                    </a:moveTo>
                    <a:cubicBezTo>
                      <a:pt x="105" y="41"/>
                      <a:pt x="60" y="95"/>
                      <a:pt x="15" y="68"/>
                    </a:cubicBezTo>
                    <a:cubicBezTo>
                      <a:pt x="15" y="47"/>
                      <a:pt x="15" y="47"/>
                      <a:pt x="15" y="47"/>
                    </a:cubicBezTo>
                    <a:cubicBezTo>
                      <a:pt x="60" y="73"/>
                      <a:pt x="105" y="20"/>
                      <a:pt x="150" y="47"/>
                    </a:cubicBezTo>
                    <a:lnTo>
                      <a:pt x="150" y="6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Freeform 209">
                <a:extLst>
                  <a:ext uri="{FF2B5EF4-FFF2-40B4-BE49-F238E27FC236}">
                    <a16:creationId xmlns:a16="http://schemas.microsoft.com/office/drawing/2014/main" id="{1A76492A-FE74-4C9C-9213-61A5F9A855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5778" y="4310070"/>
                <a:ext cx="38100" cy="38100"/>
              </a:xfrm>
              <a:custGeom>
                <a:avLst/>
                <a:gdLst>
                  <a:gd name="T0" fmla="*/ 0 w 24"/>
                  <a:gd name="T1" fmla="*/ 0 h 24"/>
                  <a:gd name="T2" fmla="*/ 0 w 24"/>
                  <a:gd name="T3" fmla="*/ 24 h 24"/>
                  <a:gd name="T4" fmla="*/ 24 w 24"/>
                  <a:gd name="T5" fmla="*/ 24 h 24"/>
                  <a:gd name="T6" fmla="*/ 0 w 2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0" y="24"/>
                    </a:lnTo>
                    <a:lnTo>
                      <a:pt x="24" y="2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86E281B-B2BE-4F6B-8940-DBA726CA6A92}"/>
                </a:ext>
              </a:extLst>
            </p:cNvPr>
            <p:cNvGrpSpPr/>
            <p:nvPr/>
          </p:nvGrpSpPr>
          <p:grpSpPr>
            <a:xfrm>
              <a:off x="4057825" y="1119546"/>
              <a:ext cx="361954" cy="306388"/>
              <a:chOff x="6262752" y="184149"/>
              <a:chExt cx="361954" cy="306388"/>
            </a:xfrm>
            <a:grpFill/>
          </p:grpSpPr>
          <p:sp>
            <p:nvSpPr>
              <p:cNvPr id="271" name="Freeform 210">
                <a:extLst>
                  <a:ext uri="{FF2B5EF4-FFF2-40B4-BE49-F238E27FC236}">
                    <a16:creationId xmlns:a16="http://schemas.microsoft.com/office/drawing/2014/main" id="{DD69EEB7-2C30-4023-A2A2-68EAD78840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62752" y="184149"/>
                <a:ext cx="361954" cy="230188"/>
              </a:xfrm>
              <a:custGeom>
                <a:avLst/>
                <a:gdLst>
                  <a:gd name="T0" fmla="*/ 221 w 226"/>
                  <a:gd name="T1" fmla="*/ 0 h 144"/>
                  <a:gd name="T2" fmla="*/ 5 w 226"/>
                  <a:gd name="T3" fmla="*/ 0 h 144"/>
                  <a:gd name="T4" fmla="*/ 0 w 226"/>
                  <a:gd name="T5" fmla="*/ 5 h 144"/>
                  <a:gd name="T6" fmla="*/ 0 w 226"/>
                  <a:gd name="T7" fmla="*/ 138 h 144"/>
                  <a:gd name="T8" fmla="*/ 5 w 226"/>
                  <a:gd name="T9" fmla="*/ 144 h 144"/>
                  <a:gd name="T10" fmla="*/ 221 w 226"/>
                  <a:gd name="T11" fmla="*/ 144 h 144"/>
                  <a:gd name="T12" fmla="*/ 226 w 226"/>
                  <a:gd name="T13" fmla="*/ 138 h 144"/>
                  <a:gd name="T14" fmla="*/ 226 w 226"/>
                  <a:gd name="T15" fmla="*/ 5 h 144"/>
                  <a:gd name="T16" fmla="*/ 221 w 226"/>
                  <a:gd name="T17" fmla="*/ 0 h 144"/>
                  <a:gd name="T18" fmla="*/ 214 w 226"/>
                  <a:gd name="T19" fmla="*/ 125 h 144"/>
                  <a:gd name="T20" fmla="*/ 208 w 226"/>
                  <a:gd name="T21" fmla="*/ 130 h 144"/>
                  <a:gd name="T22" fmla="*/ 18 w 226"/>
                  <a:gd name="T23" fmla="*/ 130 h 144"/>
                  <a:gd name="T24" fmla="*/ 12 w 226"/>
                  <a:gd name="T25" fmla="*/ 125 h 144"/>
                  <a:gd name="T26" fmla="*/ 12 w 226"/>
                  <a:gd name="T27" fmla="*/ 19 h 144"/>
                  <a:gd name="T28" fmla="*/ 18 w 226"/>
                  <a:gd name="T29" fmla="*/ 13 h 144"/>
                  <a:gd name="T30" fmla="*/ 208 w 226"/>
                  <a:gd name="T31" fmla="*/ 13 h 144"/>
                  <a:gd name="T32" fmla="*/ 214 w 226"/>
                  <a:gd name="T33" fmla="*/ 19 h 144"/>
                  <a:gd name="T34" fmla="*/ 214 w 226"/>
                  <a:gd name="T35" fmla="*/ 12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26" h="144">
                    <a:moveTo>
                      <a:pt x="22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8"/>
                      <a:pt x="0" y="138"/>
                      <a:pt x="0" y="138"/>
                    </a:cubicBezTo>
                    <a:cubicBezTo>
                      <a:pt x="0" y="141"/>
                      <a:pt x="2" y="144"/>
                      <a:pt x="5" y="144"/>
                    </a:cubicBezTo>
                    <a:cubicBezTo>
                      <a:pt x="221" y="144"/>
                      <a:pt x="221" y="144"/>
                      <a:pt x="221" y="144"/>
                    </a:cubicBezTo>
                    <a:cubicBezTo>
                      <a:pt x="224" y="144"/>
                      <a:pt x="226" y="141"/>
                      <a:pt x="226" y="138"/>
                    </a:cubicBezTo>
                    <a:cubicBezTo>
                      <a:pt x="226" y="5"/>
                      <a:pt x="226" y="5"/>
                      <a:pt x="226" y="5"/>
                    </a:cubicBezTo>
                    <a:cubicBezTo>
                      <a:pt x="226" y="2"/>
                      <a:pt x="224" y="0"/>
                      <a:pt x="221" y="0"/>
                    </a:cubicBezTo>
                    <a:close/>
                    <a:moveTo>
                      <a:pt x="214" y="125"/>
                    </a:moveTo>
                    <a:cubicBezTo>
                      <a:pt x="214" y="128"/>
                      <a:pt x="211" y="130"/>
                      <a:pt x="208" y="130"/>
                    </a:cubicBezTo>
                    <a:cubicBezTo>
                      <a:pt x="18" y="130"/>
                      <a:pt x="18" y="130"/>
                      <a:pt x="18" y="130"/>
                    </a:cubicBezTo>
                    <a:cubicBezTo>
                      <a:pt x="15" y="130"/>
                      <a:pt x="12" y="128"/>
                      <a:pt x="12" y="125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6"/>
                      <a:pt x="15" y="13"/>
                      <a:pt x="18" y="13"/>
                    </a:cubicBezTo>
                    <a:cubicBezTo>
                      <a:pt x="208" y="13"/>
                      <a:pt x="208" y="13"/>
                      <a:pt x="208" y="13"/>
                    </a:cubicBezTo>
                    <a:cubicBezTo>
                      <a:pt x="211" y="13"/>
                      <a:pt x="214" y="16"/>
                      <a:pt x="214" y="19"/>
                    </a:cubicBezTo>
                    <a:lnTo>
                      <a:pt x="214" y="1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Freeform 211">
                <a:extLst>
                  <a:ext uri="{FF2B5EF4-FFF2-40B4-BE49-F238E27FC236}">
                    <a16:creationId xmlns:a16="http://schemas.microsoft.com/office/drawing/2014/main" id="{F2C2396E-242E-4A9E-917D-E2998B5E9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8166" y="417512"/>
                <a:ext cx="111126" cy="73025"/>
              </a:xfrm>
              <a:custGeom>
                <a:avLst/>
                <a:gdLst>
                  <a:gd name="T0" fmla="*/ 64 w 70"/>
                  <a:gd name="T1" fmla="*/ 35 h 45"/>
                  <a:gd name="T2" fmla="*/ 51 w 70"/>
                  <a:gd name="T3" fmla="*/ 35 h 45"/>
                  <a:gd name="T4" fmla="*/ 51 w 70"/>
                  <a:gd name="T5" fmla="*/ 0 h 45"/>
                  <a:gd name="T6" fmla="*/ 19 w 70"/>
                  <a:gd name="T7" fmla="*/ 0 h 45"/>
                  <a:gd name="T8" fmla="*/ 19 w 70"/>
                  <a:gd name="T9" fmla="*/ 35 h 45"/>
                  <a:gd name="T10" fmla="*/ 6 w 70"/>
                  <a:gd name="T11" fmla="*/ 35 h 45"/>
                  <a:gd name="T12" fmla="*/ 0 w 70"/>
                  <a:gd name="T13" fmla="*/ 40 h 45"/>
                  <a:gd name="T14" fmla="*/ 0 w 70"/>
                  <a:gd name="T15" fmla="*/ 45 h 45"/>
                  <a:gd name="T16" fmla="*/ 35 w 70"/>
                  <a:gd name="T17" fmla="*/ 45 h 45"/>
                  <a:gd name="T18" fmla="*/ 35 w 70"/>
                  <a:gd name="T19" fmla="*/ 45 h 45"/>
                  <a:gd name="T20" fmla="*/ 70 w 70"/>
                  <a:gd name="T21" fmla="*/ 45 h 45"/>
                  <a:gd name="T22" fmla="*/ 70 w 70"/>
                  <a:gd name="T23" fmla="*/ 40 h 45"/>
                  <a:gd name="T24" fmla="*/ 64 w 70"/>
                  <a:gd name="T25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0" h="45">
                    <a:moveTo>
                      <a:pt x="64" y="35"/>
                    </a:move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5"/>
                      <a:pt x="0" y="37"/>
                      <a:pt x="0" y="4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37"/>
                      <a:pt x="67" y="35"/>
                      <a:pt x="6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D0EDAD9-22BE-443A-BF6E-F3E00FB68BFE}"/>
                </a:ext>
              </a:extLst>
            </p:cNvPr>
            <p:cNvGrpSpPr/>
            <p:nvPr/>
          </p:nvGrpSpPr>
          <p:grpSpPr>
            <a:xfrm>
              <a:off x="8222475" y="1148995"/>
              <a:ext cx="392117" cy="314326"/>
              <a:chOff x="5562657" y="866776"/>
              <a:chExt cx="392117" cy="314326"/>
            </a:xfrm>
            <a:grpFill/>
          </p:grpSpPr>
          <p:sp>
            <p:nvSpPr>
              <p:cNvPr id="269" name="Freeform 212">
                <a:extLst>
                  <a:ext uri="{FF2B5EF4-FFF2-40B4-BE49-F238E27FC236}">
                    <a16:creationId xmlns:a16="http://schemas.microsoft.com/office/drawing/2014/main" id="{CDEA6D50-FBF7-4991-95BE-14DE29551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2657" y="930276"/>
                <a:ext cx="392117" cy="250826"/>
              </a:xfrm>
              <a:custGeom>
                <a:avLst/>
                <a:gdLst>
                  <a:gd name="T0" fmla="*/ 239 w 245"/>
                  <a:gd name="T1" fmla="*/ 4 h 156"/>
                  <a:gd name="T2" fmla="*/ 217 w 245"/>
                  <a:gd name="T3" fmla="*/ 4 h 156"/>
                  <a:gd name="T4" fmla="*/ 217 w 245"/>
                  <a:gd name="T5" fmla="*/ 4 h 156"/>
                  <a:gd name="T6" fmla="*/ 213 w 245"/>
                  <a:gd name="T7" fmla="*/ 0 h 156"/>
                  <a:gd name="T8" fmla="*/ 196 w 245"/>
                  <a:gd name="T9" fmla="*/ 0 h 156"/>
                  <a:gd name="T10" fmla="*/ 193 w 245"/>
                  <a:gd name="T11" fmla="*/ 4 h 156"/>
                  <a:gd name="T12" fmla="*/ 193 w 245"/>
                  <a:gd name="T13" fmla="*/ 4 h 156"/>
                  <a:gd name="T14" fmla="*/ 52 w 245"/>
                  <a:gd name="T15" fmla="*/ 4 h 156"/>
                  <a:gd name="T16" fmla="*/ 52 w 245"/>
                  <a:gd name="T17" fmla="*/ 4 h 156"/>
                  <a:gd name="T18" fmla="*/ 49 w 245"/>
                  <a:gd name="T19" fmla="*/ 0 h 156"/>
                  <a:gd name="T20" fmla="*/ 32 w 245"/>
                  <a:gd name="T21" fmla="*/ 0 h 156"/>
                  <a:gd name="T22" fmla="*/ 28 w 245"/>
                  <a:gd name="T23" fmla="*/ 4 h 156"/>
                  <a:gd name="T24" fmla="*/ 28 w 245"/>
                  <a:gd name="T25" fmla="*/ 4 h 156"/>
                  <a:gd name="T26" fmla="*/ 6 w 245"/>
                  <a:gd name="T27" fmla="*/ 4 h 156"/>
                  <a:gd name="T28" fmla="*/ 0 w 245"/>
                  <a:gd name="T29" fmla="*/ 10 h 156"/>
                  <a:gd name="T30" fmla="*/ 0 w 245"/>
                  <a:gd name="T31" fmla="*/ 150 h 156"/>
                  <a:gd name="T32" fmla="*/ 6 w 245"/>
                  <a:gd name="T33" fmla="*/ 156 h 156"/>
                  <a:gd name="T34" fmla="*/ 239 w 245"/>
                  <a:gd name="T35" fmla="*/ 156 h 156"/>
                  <a:gd name="T36" fmla="*/ 245 w 245"/>
                  <a:gd name="T37" fmla="*/ 150 h 156"/>
                  <a:gd name="T38" fmla="*/ 245 w 245"/>
                  <a:gd name="T39" fmla="*/ 10 h 156"/>
                  <a:gd name="T40" fmla="*/ 239 w 245"/>
                  <a:gd name="T41" fmla="*/ 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5" h="156">
                    <a:moveTo>
                      <a:pt x="239" y="4"/>
                    </a:move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2"/>
                      <a:pt x="215" y="0"/>
                      <a:pt x="213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194" y="0"/>
                      <a:pt x="193" y="2"/>
                      <a:pt x="193" y="4"/>
                    </a:cubicBezTo>
                    <a:cubicBezTo>
                      <a:pt x="193" y="4"/>
                      <a:pt x="193" y="4"/>
                      <a:pt x="193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2"/>
                      <a:pt x="51" y="0"/>
                      <a:pt x="49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0" y="0"/>
                      <a:pt x="28" y="2"/>
                      <a:pt x="28" y="4"/>
                    </a:cubicBezTo>
                    <a:cubicBezTo>
                      <a:pt x="28" y="4"/>
                      <a:pt x="28" y="4"/>
                      <a:pt x="28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2" y="4"/>
                      <a:pt x="0" y="7"/>
                      <a:pt x="0" y="1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4"/>
                      <a:pt x="2" y="156"/>
                      <a:pt x="6" y="156"/>
                    </a:cubicBezTo>
                    <a:cubicBezTo>
                      <a:pt x="239" y="156"/>
                      <a:pt x="239" y="156"/>
                      <a:pt x="239" y="156"/>
                    </a:cubicBezTo>
                    <a:cubicBezTo>
                      <a:pt x="243" y="156"/>
                      <a:pt x="245" y="154"/>
                      <a:pt x="245" y="150"/>
                    </a:cubicBezTo>
                    <a:cubicBezTo>
                      <a:pt x="245" y="10"/>
                      <a:pt x="245" y="10"/>
                      <a:pt x="245" y="10"/>
                    </a:cubicBezTo>
                    <a:cubicBezTo>
                      <a:pt x="245" y="7"/>
                      <a:pt x="243" y="4"/>
                      <a:pt x="239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Freeform 213">
                <a:extLst>
                  <a:ext uri="{FF2B5EF4-FFF2-40B4-BE49-F238E27FC236}">
                    <a16:creationId xmlns:a16="http://schemas.microsoft.com/office/drawing/2014/main" id="{40F64F76-4022-49D2-9A30-1559D8045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1246" y="866776"/>
                <a:ext cx="133351" cy="58738"/>
              </a:xfrm>
              <a:custGeom>
                <a:avLst/>
                <a:gdLst>
                  <a:gd name="T0" fmla="*/ 11 w 84"/>
                  <a:gd name="T1" fmla="*/ 19 h 37"/>
                  <a:gd name="T2" fmla="*/ 18 w 84"/>
                  <a:gd name="T3" fmla="*/ 12 h 37"/>
                  <a:gd name="T4" fmla="*/ 65 w 84"/>
                  <a:gd name="T5" fmla="*/ 12 h 37"/>
                  <a:gd name="T6" fmla="*/ 72 w 84"/>
                  <a:gd name="T7" fmla="*/ 19 h 37"/>
                  <a:gd name="T8" fmla="*/ 72 w 84"/>
                  <a:gd name="T9" fmla="*/ 37 h 37"/>
                  <a:gd name="T10" fmla="*/ 84 w 84"/>
                  <a:gd name="T11" fmla="*/ 37 h 37"/>
                  <a:gd name="T12" fmla="*/ 84 w 84"/>
                  <a:gd name="T13" fmla="*/ 13 h 37"/>
                  <a:gd name="T14" fmla="*/ 71 w 84"/>
                  <a:gd name="T15" fmla="*/ 0 h 37"/>
                  <a:gd name="T16" fmla="*/ 13 w 84"/>
                  <a:gd name="T17" fmla="*/ 0 h 37"/>
                  <a:gd name="T18" fmla="*/ 0 w 84"/>
                  <a:gd name="T19" fmla="*/ 13 h 37"/>
                  <a:gd name="T20" fmla="*/ 0 w 84"/>
                  <a:gd name="T21" fmla="*/ 37 h 37"/>
                  <a:gd name="T22" fmla="*/ 11 w 84"/>
                  <a:gd name="T23" fmla="*/ 37 h 37"/>
                  <a:gd name="T24" fmla="*/ 11 w 84"/>
                  <a:gd name="T25" fmla="*/ 1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37">
                    <a:moveTo>
                      <a:pt x="11" y="19"/>
                    </a:moveTo>
                    <a:cubicBezTo>
                      <a:pt x="11" y="15"/>
                      <a:pt x="14" y="12"/>
                      <a:pt x="18" y="12"/>
                    </a:cubicBezTo>
                    <a:cubicBezTo>
                      <a:pt x="65" y="12"/>
                      <a:pt x="65" y="12"/>
                      <a:pt x="65" y="12"/>
                    </a:cubicBezTo>
                    <a:cubicBezTo>
                      <a:pt x="69" y="12"/>
                      <a:pt x="72" y="15"/>
                      <a:pt x="72" y="19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13"/>
                      <a:pt x="84" y="13"/>
                      <a:pt x="84" y="13"/>
                    </a:cubicBezTo>
                    <a:cubicBezTo>
                      <a:pt x="84" y="6"/>
                      <a:pt x="78" y="0"/>
                      <a:pt x="7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5" y="0"/>
                      <a:pt x="0" y="6"/>
                      <a:pt x="0" y="13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1" y="37"/>
                      <a:pt x="11" y="37"/>
                      <a:pt x="11" y="37"/>
                    </a:cubicBezTo>
                    <a:lnTo>
                      <a:pt x="11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0" name="Freeform 214">
              <a:extLst>
                <a:ext uri="{FF2B5EF4-FFF2-40B4-BE49-F238E27FC236}">
                  <a16:creationId xmlns:a16="http://schemas.microsoft.com/office/drawing/2014/main" id="{5C0F366F-1809-4AEB-B0E0-0304CC61A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7965" y="1898555"/>
              <a:ext cx="303216" cy="317501"/>
            </a:xfrm>
            <a:custGeom>
              <a:avLst/>
              <a:gdLst>
                <a:gd name="T0" fmla="*/ 145 w 189"/>
                <a:gd name="T1" fmla="*/ 133 h 197"/>
                <a:gd name="T2" fmla="*/ 130 w 189"/>
                <a:gd name="T3" fmla="*/ 142 h 197"/>
                <a:gd name="T4" fmla="*/ 64 w 189"/>
                <a:gd name="T5" fmla="*/ 117 h 197"/>
                <a:gd name="T6" fmla="*/ 63 w 189"/>
                <a:gd name="T7" fmla="*/ 112 h 197"/>
                <a:gd name="T8" fmla="*/ 63 w 189"/>
                <a:gd name="T9" fmla="*/ 110 h 197"/>
                <a:gd name="T10" fmla="*/ 138 w 189"/>
                <a:gd name="T11" fmla="*/ 58 h 197"/>
                <a:gd name="T12" fmla="*/ 161 w 189"/>
                <a:gd name="T13" fmla="*/ 63 h 197"/>
                <a:gd name="T14" fmla="*/ 186 w 189"/>
                <a:gd name="T15" fmla="*/ 28 h 197"/>
                <a:gd name="T16" fmla="*/ 150 w 189"/>
                <a:gd name="T17" fmla="*/ 2 h 197"/>
                <a:gd name="T18" fmla="*/ 125 w 189"/>
                <a:gd name="T19" fmla="*/ 38 h 197"/>
                <a:gd name="T20" fmla="*/ 125 w 189"/>
                <a:gd name="T21" fmla="*/ 39 h 197"/>
                <a:gd name="T22" fmla="*/ 50 w 189"/>
                <a:gd name="T23" fmla="*/ 92 h 197"/>
                <a:gd name="T24" fmla="*/ 28 w 189"/>
                <a:gd name="T25" fmla="*/ 87 h 197"/>
                <a:gd name="T26" fmla="*/ 3 w 189"/>
                <a:gd name="T27" fmla="*/ 122 h 197"/>
                <a:gd name="T28" fmla="*/ 38 w 189"/>
                <a:gd name="T29" fmla="*/ 148 h 197"/>
                <a:gd name="T30" fmla="*/ 56 w 189"/>
                <a:gd name="T31" fmla="*/ 138 h 197"/>
                <a:gd name="T32" fmla="*/ 122 w 189"/>
                <a:gd name="T33" fmla="*/ 163 h 197"/>
                <a:gd name="T34" fmla="*/ 123 w 189"/>
                <a:gd name="T35" fmla="*/ 171 h 197"/>
                <a:gd name="T36" fmla="*/ 161 w 189"/>
                <a:gd name="T37" fmla="*/ 193 h 197"/>
                <a:gd name="T38" fmla="*/ 183 w 189"/>
                <a:gd name="T39" fmla="*/ 155 h 197"/>
                <a:gd name="T40" fmla="*/ 145 w 189"/>
                <a:gd name="T41" fmla="*/ 13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9" h="197">
                  <a:moveTo>
                    <a:pt x="145" y="133"/>
                  </a:moveTo>
                  <a:cubicBezTo>
                    <a:pt x="139" y="135"/>
                    <a:pt x="134" y="138"/>
                    <a:pt x="130" y="142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5"/>
                    <a:pt x="64" y="114"/>
                    <a:pt x="63" y="112"/>
                  </a:cubicBezTo>
                  <a:cubicBezTo>
                    <a:pt x="63" y="111"/>
                    <a:pt x="63" y="111"/>
                    <a:pt x="63" y="110"/>
                  </a:cubicBezTo>
                  <a:cubicBezTo>
                    <a:pt x="138" y="58"/>
                    <a:pt x="138" y="58"/>
                    <a:pt x="138" y="58"/>
                  </a:cubicBezTo>
                  <a:cubicBezTo>
                    <a:pt x="144" y="62"/>
                    <a:pt x="152" y="65"/>
                    <a:pt x="161" y="63"/>
                  </a:cubicBezTo>
                  <a:cubicBezTo>
                    <a:pt x="177" y="60"/>
                    <a:pt x="189" y="44"/>
                    <a:pt x="186" y="28"/>
                  </a:cubicBezTo>
                  <a:cubicBezTo>
                    <a:pt x="183" y="11"/>
                    <a:pt x="167" y="0"/>
                    <a:pt x="150" y="2"/>
                  </a:cubicBezTo>
                  <a:cubicBezTo>
                    <a:pt x="134" y="5"/>
                    <a:pt x="122" y="21"/>
                    <a:pt x="125" y="38"/>
                  </a:cubicBezTo>
                  <a:cubicBezTo>
                    <a:pt x="125" y="38"/>
                    <a:pt x="125" y="39"/>
                    <a:pt x="125" y="39"/>
                  </a:cubicBezTo>
                  <a:cubicBezTo>
                    <a:pt x="50" y="92"/>
                    <a:pt x="50" y="92"/>
                    <a:pt x="50" y="92"/>
                  </a:cubicBezTo>
                  <a:cubicBezTo>
                    <a:pt x="44" y="87"/>
                    <a:pt x="36" y="85"/>
                    <a:pt x="28" y="87"/>
                  </a:cubicBezTo>
                  <a:cubicBezTo>
                    <a:pt x="11" y="90"/>
                    <a:pt x="0" y="106"/>
                    <a:pt x="3" y="122"/>
                  </a:cubicBezTo>
                  <a:cubicBezTo>
                    <a:pt x="5" y="139"/>
                    <a:pt x="21" y="150"/>
                    <a:pt x="38" y="148"/>
                  </a:cubicBezTo>
                  <a:cubicBezTo>
                    <a:pt x="45" y="146"/>
                    <a:pt x="51" y="143"/>
                    <a:pt x="56" y="138"/>
                  </a:cubicBezTo>
                  <a:cubicBezTo>
                    <a:pt x="122" y="163"/>
                    <a:pt x="122" y="163"/>
                    <a:pt x="122" y="163"/>
                  </a:cubicBezTo>
                  <a:cubicBezTo>
                    <a:pt x="122" y="165"/>
                    <a:pt x="122" y="168"/>
                    <a:pt x="123" y="171"/>
                  </a:cubicBezTo>
                  <a:cubicBezTo>
                    <a:pt x="127" y="187"/>
                    <a:pt x="144" y="197"/>
                    <a:pt x="161" y="193"/>
                  </a:cubicBezTo>
                  <a:cubicBezTo>
                    <a:pt x="177" y="188"/>
                    <a:pt x="187" y="172"/>
                    <a:pt x="183" y="155"/>
                  </a:cubicBezTo>
                  <a:cubicBezTo>
                    <a:pt x="178" y="139"/>
                    <a:pt x="161" y="129"/>
                    <a:pt x="145" y="1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1" name="Freeform 215">
              <a:extLst>
                <a:ext uri="{FF2B5EF4-FFF2-40B4-BE49-F238E27FC236}">
                  <a16:creationId xmlns:a16="http://schemas.microsoft.com/office/drawing/2014/main" id="{DC6D18DA-E245-4146-A810-B8669B1201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48334" y="1231545"/>
              <a:ext cx="384179" cy="150813"/>
            </a:xfrm>
            <a:custGeom>
              <a:avLst/>
              <a:gdLst>
                <a:gd name="T0" fmla="*/ 91 w 240"/>
                <a:gd name="T1" fmla="*/ 31 h 93"/>
                <a:gd name="T2" fmla="*/ 47 w 240"/>
                <a:gd name="T3" fmla="*/ 0 h 93"/>
                <a:gd name="T4" fmla="*/ 0 w 240"/>
                <a:gd name="T5" fmla="*/ 46 h 93"/>
                <a:gd name="T6" fmla="*/ 47 w 240"/>
                <a:gd name="T7" fmla="*/ 93 h 93"/>
                <a:gd name="T8" fmla="*/ 91 w 240"/>
                <a:gd name="T9" fmla="*/ 61 h 93"/>
                <a:gd name="T10" fmla="*/ 190 w 240"/>
                <a:gd name="T11" fmla="*/ 61 h 93"/>
                <a:gd name="T12" fmla="*/ 190 w 240"/>
                <a:gd name="T13" fmla="*/ 83 h 93"/>
                <a:gd name="T14" fmla="*/ 229 w 240"/>
                <a:gd name="T15" fmla="*/ 83 h 93"/>
                <a:gd name="T16" fmla="*/ 229 w 240"/>
                <a:gd name="T17" fmla="*/ 61 h 93"/>
                <a:gd name="T18" fmla="*/ 240 w 240"/>
                <a:gd name="T19" fmla="*/ 61 h 93"/>
                <a:gd name="T20" fmla="*/ 240 w 240"/>
                <a:gd name="T21" fmla="*/ 31 h 93"/>
                <a:gd name="T22" fmla="*/ 91 w 240"/>
                <a:gd name="T23" fmla="*/ 31 h 93"/>
                <a:gd name="T24" fmla="*/ 47 w 240"/>
                <a:gd name="T25" fmla="*/ 69 h 93"/>
                <a:gd name="T26" fmla="*/ 24 w 240"/>
                <a:gd name="T27" fmla="*/ 46 h 93"/>
                <a:gd name="T28" fmla="*/ 47 w 240"/>
                <a:gd name="T29" fmla="*/ 24 h 93"/>
                <a:gd name="T30" fmla="*/ 69 w 240"/>
                <a:gd name="T31" fmla="*/ 46 h 93"/>
                <a:gd name="T32" fmla="*/ 47 w 240"/>
                <a:gd name="T33" fmla="*/ 69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0" h="93">
                  <a:moveTo>
                    <a:pt x="91" y="31"/>
                  </a:moveTo>
                  <a:cubicBezTo>
                    <a:pt x="85" y="13"/>
                    <a:pt x="67" y="0"/>
                    <a:pt x="47" y="0"/>
                  </a:cubicBezTo>
                  <a:cubicBezTo>
                    <a:pt x="21" y="0"/>
                    <a:pt x="0" y="20"/>
                    <a:pt x="0" y="46"/>
                  </a:cubicBezTo>
                  <a:cubicBezTo>
                    <a:pt x="0" y="72"/>
                    <a:pt x="21" y="93"/>
                    <a:pt x="47" y="93"/>
                  </a:cubicBezTo>
                  <a:cubicBezTo>
                    <a:pt x="67" y="93"/>
                    <a:pt x="85" y="80"/>
                    <a:pt x="91" y="61"/>
                  </a:cubicBezTo>
                  <a:cubicBezTo>
                    <a:pt x="190" y="61"/>
                    <a:pt x="190" y="61"/>
                    <a:pt x="190" y="61"/>
                  </a:cubicBezTo>
                  <a:cubicBezTo>
                    <a:pt x="190" y="83"/>
                    <a:pt x="190" y="83"/>
                    <a:pt x="190" y="83"/>
                  </a:cubicBezTo>
                  <a:cubicBezTo>
                    <a:pt x="229" y="83"/>
                    <a:pt x="229" y="83"/>
                    <a:pt x="229" y="83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40" y="61"/>
                    <a:pt x="240" y="61"/>
                    <a:pt x="240" y="61"/>
                  </a:cubicBezTo>
                  <a:cubicBezTo>
                    <a:pt x="240" y="31"/>
                    <a:pt x="240" y="31"/>
                    <a:pt x="240" y="31"/>
                  </a:cubicBezTo>
                  <a:lnTo>
                    <a:pt x="91" y="31"/>
                  </a:lnTo>
                  <a:close/>
                  <a:moveTo>
                    <a:pt x="47" y="69"/>
                  </a:moveTo>
                  <a:cubicBezTo>
                    <a:pt x="34" y="69"/>
                    <a:pt x="24" y="59"/>
                    <a:pt x="24" y="46"/>
                  </a:cubicBezTo>
                  <a:cubicBezTo>
                    <a:pt x="24" y="34"/>
                    <a:pt x="34" y="24"/>
                    <a:pt x="47" y="24"/>
                  </a:cubicBezTo>
                  <a:cubicBezTo>
                    <a:pt x="59" y="24"/>
                    <a:pt x="69" y="34"/>
                    <a:pt x="69" y="46"/>
                  </a:cubicBezTo>
                  <a:cubicBezTo>
                    <a:pt x="69" y="59"/>
                    <a:pt x="59" y="69"/>
                    <a:pt x="47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32C7F8C-1002-4647-AA6D-877CDC0BFCAF}"/>
                </a:ext>
              </a:extLst>
            </p:cNvPr>
            <p:cNvGrpSpPr/>
            <p:nvPr/>
          </p:nvGrpSpPr>
          <p:grpSpPr>
            <a:xfrm>
              <a:off x="5778634" y="1914816"/>
              <a:ext cx="355603" cy="307976"/>
              <a:chOff x="3525874" y="2244729"/>
              <a:chExt cx="355603" cy="307976"/>
            </a:xfrm>
            <a:grpFill/>
          </p:grpSpPr>
          <p:sp>
            <p:nvSpPr>
              <p:cNvPr id="265" name="Freeform 216">
                <a:extLst>
                  <a:ext uri="{FF2B5EF4-FFF2-40B4-BE49-F238E27FC236}">
                    <a16:creationId xmlns:a16="http://schemas.microsoft.com/office/drawing/2014/main" id="{509C3A04-F5B4-458D-8468-DDE1464CB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874" y="2244729"/>
                <a:ext cx="201615" cy="307976"/>
              </a:xfrm>
              <a:custGeom>
                <a:avLst/>
                <a:gdLst>
                  <a:gd name="T0" fmla="*/ 48 w 127"/>
                  <a:gd name="T1" fmla="*/ 46 h 194"/>
                  <a:gd name="T2" fmla="*/ 48 w 127"/>
                  <a:gd name="T3" fmla="*/ 46 h 194"/>
                  <a:gd name="T4" fmla="*/ 127 w 127"/>
                  <a:gd name="T5" fmla="*/ 0 h 194"/>
                  <a:gd name="T6" fmla="*/ 127 w 127"/>
                  <a:gd name="T7" fmla="*/ 97 h 194"/>
                  <a:gd name="T8" fmla="*/ 127 w 127"/>
                  <a:gd name="T9" fmla="*/ 194 h 194"/>
                  <a:gd name="T10" fmla="*/ 48 w 127"/>
                  <a:gd name="T11" fmla="*/ 149 h 194"/>
                  <a:gd name="T12" fmla="*/ 48 w 127"/>
                  <a:gd name="T13" fmla="*/ 149 h 194"/>
                  <a:gd name="T14" fmla="*/ 0 w 127"/>
                  <a:gd name="T15" fmla="*/ 149 h 194"/>
                  <a:gd name="T16" fmla="*/ 0 w 127"/>
                  <a:gd name="T17" fmla="*/ 118 h 194"/>
                  <a:gd name="T18" fmla="*/ 0 w 127"/>
                  <a:gd name="T19" fmla="*/ 77 h 194"/>
                  <a:gd name="T20" fmla="*/ 0 w 127"/>
                  <a:gd name="T21" fmla="*/ 46 h 194"/>
                  <a:gd name="T22" fmla="*/ 48 w 127"/>
                  <a:gd name="T23" fmla="*/ 46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7" h="194">
                    <a:moveTo>
                      <a:pt x="48" y="46"/>
                    </a:moveTo>
                    <a:lnTo>
                      <a:pt x="48" y="46"/>
                    </a:lnTo>
                    <a:lnTo>
                      <a:pt x="127" y="0"/>
                    </a:lnTo>
                    <a:lnTo>
                      <a:pt x="127" y="97"/>
                    </a:lnTo>
                    <a:lnTo>
                      <a:pt x="127" y="194"/>
                    </a:lnTo>
                    <a:lnTo>
                      <a:pt x="48" y="149"/>
                    </a:lnTo>
                    <a:lnTo>
                      <a:pt x="48" y="149"/>
                    </a:lnTo>
                    <a:lnTo>
                      <a:pt x="0" y="149"/>
                    </a:lnTo>
                    <a:lnTo>
                      <a:pt x="0" y="118"/>
                    </a:lnTo>
                    <a:lnTo>
                      <a:pt x="0" y="77"/>
                    </a:lnTo>
                    <a:lnTo>
                      <a:pt x="0" y="46"/>
                    </a:lnTo>
                    <a:lnTo>
                      <a:pt x="48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Freeform 217">
                <a:extLst>
                  <a:ext uri="{FF2B5EF4-FFF2-40B4-BE49-F238E27FC236}">
                    <a16:creationId xmlns:a16="http://schemas.microsoft.com/office/drawing/2014/main" id="{FF8D37C6-31AF-4BF0-A86C-C3DAB12A6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464" y="2305054"/>
                <a:ext cx="52388" cy="188913"/>
              </a:xfrm>
              <a:custGeom>
                <a:avLst/>
                <a:gdLst>
                  <a:gd name="T0" fmla="*/ 20 w 32"/>
                  <a:gd name="T1" fmla="*/ 58 h 117"/>
                  <a:gd name="T2" fmla="*/ 0 w 32"/>
                  <a:gd name="T3" fmla="*/ 108 h 117"/>
                  <a:gd name="T4" fmla="*/ 9 w 32"/>
                  <a:gd name="T5" fmla="*/ 117 h 117"/>
                  <a:gd name="T6" fmla="*/ 32 w 32"/>
                  <a:gd name="T7" fmla="*/ 58 h 117"/>
                  <a:gd name="T8" fmla="*/ 9 w 32"/>
                  <a:gd name="T9" fmla="*/ 0 h 117"/>
                  <a:gd name="T10" fmla="*/ 0 w 32"/>
                  <a:gd name="T11" fmla="*/ 9 h 117"/>
                  <a:gd name="T12" fmla="*/ 20 w 32"/>
                  <a:gd name="T13" fmla="*/ 5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7">
                    <a:moveTo>
                      <a:pt x="20" y="58"/>
                    </a:moveTo>
                    <a:cubicBezTo>
                      <a:pt x="20" y="78"/>
                      <a:pt x="12" y="95"/>
                      <a:pt x="0" y="108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23" y="102"/>
                      <a:pt x="32" y="81"/>
                      <a:pt x="32" y="58"/>
                    </a:cubicBezTo>
                    <a:cubicBezTo>
                      <a:pt x="32" y="36"/>
                      <a:pt x="23" y="15"/>
                      <a:pt x="9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2" y="22"/>
                      <a:pt x="20" y="39"/>
                      <a:pt x="20" y="5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Freeform 218">
                <a:extLst>
                  <a:ext uri="{FF2B5EF4-FFF2-40B4-BE49-F238E27FC236}">
                    <a16:creationId xmlns:a16="http://schemas.microsoft.com/office/drawing/2014/main" id="{95CCB1DD-DEB3-4A2C-8C34-74C7ECBAF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4476" y="2328866"/>
                <a:ext cx="39688" cy="139700"/>
              </a:xfrm>
              <a:custGeom>
                <a:avLst/>
                <a:gdLst>
                  <a:gd name="T0" fmla="*/ 14 w 24"/>
                  <a:gd name="T1" fmla="*/ 43 h 87"/>
                  <a:gd name="T2" fmla="*/ 0 w 24"/>
                  <a:gd name="T3" fmla="*/ 80 h 87"/>
                  <a:gd name="T4" fmla="*/ 6 w 24"/>
                  <a:gd name="T5" fmla="*/ 87 h 87"/>
                  <a:gd name="T6" fmla="*/ 24 w 24"/>
                  <a:gd name="T7" fmla="*/ 43 h 87"/>
                  <a:gd name="T8" fmla="*/ 6 w 24"/>
                  <a:gd name="T9" fmla="*/ 0 h 87"/>
                  <a:gd name="T10" fmla="*/ 0 w 24"/>
                  <a:gd name="T11" fmla="*/ 7 h 87"/>
                  <a:gd name="T12" fmla="*/ 14 w 24"/>
                  <a:gd name="T13" fmla="*/ 4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7">
                    <a:moveTo>
                      <a:pt x="14" y="43"/>
                    </a:moveTo>
                    <a:cubicBezTo>
                      <a:pt x="14" y="58"/>
                      <a:pt x="9" y="71"/>
                      <a:pt x="0" y="80"/>
                    </a:cubicBezTo>
                    <a:cubicBezTo>
                      <a:pt x="6" y="87"/>
                      <a:pt x="6" y="87"/>
                      <a:pt x="6" y="87"/>
                    </a:cubicBezTo>
                    <a:cubicBezTo>
                      <a:pt x="17" y="75"/>
                      <a:pt x="24" y="60"/>
                      <a:pt x="24" y="43"/>
                    </a:cubicBezTo>
                    <a:cubicBezTo>
                      <a:pt x="24" y="27"/>
                      <a:pt x="17" y="12"/>
                      <a:pt x="6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9" y="16"/>
                      <a:pt x="14" y="29"/>
                      <a:pt x="14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Freeform 219">
                <a:extLst>
                  <a:ext uri="{FF2B5EF4-FFF2-40B4-BE49-F238E27FC236}">
                    <a16:creationId xmlns:a16="http://schemas.microsoft.com/office/drawing/2014/main" id="{FB0805C9-1EC4-429A-8DCD-36FC9126A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214" y="2271716"/>
                <a:ext cx="68263" cy="255588"/>
              </a:xfrm>
              <a:custGeom>
                <a:avLst/>
                <a:gdLst>
                  <a:gd name="T0" fmla="*/ 26 w 43"/>
                  <a:gd name="T1" fmla="*/ 79 h 159"/>
                  <a:gd name="T2" fmla="*/ 0 w 43"/>
                  <a:gd name="T3" fmla="*/ 147 h 159"/>
                  <a:gd name="T4" fmla="*/ 12 w 43"/>
                  <a:gd name="T5" fmla="*/ 159 h 159"/>
                  <a:gd name="T6" fmla="*/ 43 w 43"/>
                  <a:gd name="T7" fmla="*/ 79 h 159"/>
                  <a:gd name="T8" fmla="*/ 12 w 43"/>
                  <a:gd name="T9" fmla="*/ 0 h 159"/>
                  <a:gd name="T10" fmla="*/ 0 w 43"/>
                  <a:gd name="T11" fmla="*/ 12 h 159"/>
                  <a:gd name="T12" fmla="*/ 26 w 43"/>
                  <a:gd name="T13" fmla="*/ 7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" h="159">
                    <a:moveTo>
                      <a:pt x="26" y="79"/>
                    </a:moveTo>
                    <a:cubicBezTo>
                      <a:pt x="26" y="105"/>
                      <a:pt x="16" y="129"/>
                      <a:pt x="0" y="147"/>
                    </a:cubicBezTo>
                    <a:cubicBezTo>
                      <a:pt x="12" y="159"/>
                      <a:pt x="12" y="159"/>
                      <a:pt x="12" y="159"/>
                    </a:cubicBezTo>
                    <a:cubicBezTo>
                      <a:pt x="31" y="138"/>
                      <a:pt x="43" y="110"/>
                      <a:pt x="43" y="79"/>
                    </a:cubicBezTo>
                    <a:cubicBezTo>
                      <a:pt x="43" y="49"/>
                      <a:pt x="31" y="21"/>
                      <a:pt x="12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6" y="30"/>
                      <a:pt x="26" y="53"/>
                      <a:pt x="26" y="7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3" name="Freeform 220">
              <a:extLst>
                <a:ext uri="{FF2B5EF4-FFF2-40B4-BE49-F238E27FC236}">
                  <a16:creationId xmlns:a16="http://schemas.microsoft.com/office/drawing/2014/main" id="{AA8D78CD-E8B4-4E37-BE80-58539A3BE5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506" y="5017272"/>
              <a:ext cx="336553" cy="309563"/>
            </a:xfrm>
            <a:custGeom>
              <a:avLst/>
              <a:gdLst>
                <a:gd name="T0" fmla="*/ 105 w 210"/>
                <a:gd name="T1" fmla="*/ 0 h 192"/>
                <a:gd name="T2" fmla="*/ 0 w 210"/>
                <a:gd name="T3" fmla="*/ 76 h 192"/>
                <a:gd name="T4" fmla="*/ 36 w 210"/>
                <a:gd name="T5" fmla="*/ 133 h 192"/>
                <a:gd name="T6" fmla="*/ 30 w 210"/>
                <a:gd name="T7" fmla="*/ 192 h 192"/>
                <a:gd name="T8" fmla="*/ 79 w 210"/>
                <a:gd name="T9" fmla="*/ 150 h 192"/>
                <a:gd name="T10" fmla="*/ 105 w 210"/>
                <a:gd name="T11" fmla="*/ 152 h 192"/>
                <a:gd name="T12" fmla="*/ 210 w 210"/>
                <a:gd name="T13" fmla="*/ 76 h 192"/>
                <a:gd name="T14" fmla="*/ 105 w 210"/>
                <a:gd name="T15" fmla="*/ 0 h 192"/>
                <a:gd name="T16" fmla="*/ 105 w 210"/>
                <a:gd name="T17" fmla="*/ 134 h 192"/>
                <a:gd name="T18" fmla="*/ 79 w 210"/>
                <a:gd name="T19" fmla="*/ 131 h 192"/>
                <a:gd name="T20" fmla="*/ 74 w 210"/>
                <a:gd name="T21" fmla="*/ 131 h 192"/>
                <a:gd name="T22" fmla="*/ 52 w 210"/>
                <a:gd name="T23" fmla="*/ 152 h 192"/>
                <a:gd name="T24" fmla="*/ 55 w 210"/>
                <a:gd name="T25" fmla="*/ 124 h 192"/>
                <a:gd name="T26" fmla="*/ 50 w 210"/>
                <a:gd name="T27" fmla="*/ 121 h 192"/>
                <a:gd name="T28" fmla="*/ 18 w 210"/>
                <a:gd name="T29" fmla="*/ 76 h 192"/>
                <a:gd name="T30" fmla="*/ 105 w 210"/>
                <a:gd name="T31" fmla="*/ 17 h 192"/>
                <a:gd name="T32" fmla="*/ 193 w 210"/>
                <a:gd name="T33" fmla="*/ 76 h 192"/>
                <a:gd name="T34" fmla="*/ 105 w 210"/>
                <a:gd name="T35" fmla="*/ 13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192">
                  <a:moveTo>
                    <a:pt x="105" y="0"/>
                  </a:moveTo>
                  <a:cubicBezTo>
                    <a:pt x="47" y="0"/>
                    <a:pt x="0" y="34"/>
                    <a:pt x="0" y="76"/>
                  </a:cubicBezTo>
                  <a:cubicBezTo>
                    <a:pt x="0" y="98"/>
                    <a:pt x="13" y="119"/>
                    <a:pt x="36" y="133"/>
                  </a:cubicBezTo>
                  <a:cubicBezTo>
                    <a:pt x="30" y="192"/>
                    <a:pt x="30" y="192"/>
                    <a:pt x="30" y="192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88" y="151"/>
                    <a:pt x="96" y="152"/>
                    <a:pt x="105" y="152"/>
                  </a:cubicBezTo>
                  <a:cubicBezTo>
                    <a:pt x="163" y="152"/>
                    <a:pt x="210" y="118"/>
                    <a:pt x="210" y="76"/>
                  </a:cubicBezTo>
                  <a:cubicBezTo>
                    <a:pt x="210" y="34"/>
                    <a:pt x="163" y="0"/>
                    <a:pt x="105" y="0"/>
                  </a:cubicBezTo>
                  <a:close/>
                  <a:moveTo>
                    <a:pt x="105" y="134"/>
                  </a:moveTo>
                  <a:cubicBezTo>
                    <a:pt x="96" y="134"/>
                    <a:pt x="87" y="133"/>
                    <a:pt x="79" y="131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52" y="152"/>
                    <a:pt x="52" y="152"/>
                    <a:pt x="52" y="152"/>
                  </a:cubicBezTo>
                  <a:cubicBezTo>
                    <a:pt x="55" y="124"/>
                    <a:pt x="55" y="124"/>
                    <a:pt x="55" y="124"/>
                  </a:cubicBezTo>
                  <a:cubicBezTo>
                    <a:pt x="50" y="121"/>
                    <a:pt x="50" y="121"/>
                    <a:pt x="50" y="121"/>
                  </a:cubicBezTo>
                  <a:cubicBezTo>
                    <a:pt x="30" y="110"/>
                    <a:pt x="18" y="93"/>
                    <a:pt x="18" y="76"/>
                  </a:cubicBezTo>
                  <a:cubicBezTo>
                    <a:pt x="18" y="44"/>
                    <a:pt x="57" y="17"/>
                    <a:pt x="105" y="17"/>
                  </a:cubicBezTo>
                  <a:cubicBezTo>
                    <a:pt x="153" y="17"/>
                    <a:pt x="193" y="44"/>
                    <a:pt x="193" y="76"/>
                  </a:cubicBezTo>
                  <a:cubicBezTo>
                    <a:pt x="193" y="108"/>
                    <a:pt x="153" y="134"/>
                    <a:pt x="105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4" name="Freeform 221">
              <a:extLst>
                <a:ext uri="{FF2B5EF4-FFF2-40B4-BE49-F238E27FC236}">
                  <a16:creationId xmlns:a16="http://schemas.microsoft.com/office/drawing/2014/main" id="{8772D220-FBC8-4CE5-89ED-0BB14B7FB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9364" y="4177267"/>
              <a:ext cx="442917" cy="312738"/>
            </a:xfrm>
            <a:custGeom>
              <a:avLst/>
              <a:gdLst>
                <a:gd name="T0" fmla="*/ 204 w 277"/>
                <a:gd name="T1" fmla="*/ 59 h 194"/>
                <a:gd name="T2" fmla="*/ 99 w 277"/>
                <a:gd name="T3" fmla="*/ 0 h 194"/>
                <a:gd name="T4" fmla="*/ 34 w 277"/>
                <a:gd name="T5" fmla="*/ 126 h 194"/>
                <a:gd name="T6" fmla="*/ 75 w 277"/>
                <a:gd name="T7" fmla="*/ 141 h 194"/>
                <a:gd name="T8" fmla="*/ 139 w 277"/>
                <a:gd name="T9" fmla="*/ 137 h 194"/>
                <a:gd name="T10" fmla="*/ 222 w 277"/>
                <a:gd name="T11" fmla="*/ 164 h 194"/>
                <a:gd name="T12" fmla="*/ 252 w 277"/>
                <a:gd name="T13" fmla="*/ 152 h 194"/>
                <a:gd name="T14" fmla="*/ 99 w 277"/>
                <a:gd name="T15" fmla="*/ 127 h 194"/>
                <a:gd name="T16" fmla="*/ 70 w 277"/>
                <a:gd name="T17" fmla="*/ 123 h 194"/>
                <a:gd name="T18" fmla="*/ 52 w 277"/>
                <a:gd name="T19" fmla="*/ 117 h 194"/>
                <a:gd name="T20" fmla="*/ 17 w 277"/>
                <a:gd name="T21" fmla="*/ 72 h 194"/>
                <a:gd name="T22" fmla="*/ 180 w 277"/>
                <a:gd name="T23" fmla="*/ 62 h 194"/>
                <a:gd name="T24" fmla="*/ 132 w 277"/>
                <a:gd name="T25" fmla="*/ 122 h 194"/>
                <a:gd name="T26" fmla="*/ 242 w 277"/>
                <a:gd name="T27" fmla="*/ 144 h 194"/>
                <a:gd name="T28" fmla="*/ 241 w 277"/>
                <a:gd name="T29" fmla="*/ 165 h 194"/>
                <a:gd name="T30" fmla="*/ 222 w 277"/>
                <a:gd name="T31" fmla="*/ 151 h 194"/>
                <a:gd name="T32" fmla="*/ 191 w 277"/>
                <a:gd name="T33" fmla="*/ 152 h 194"/>
                <a:gd name="T34" fmla="*/ 184 w 277"/>
                <a:gd name="T35" fmla="*/ 151 h 194"/>
                <a:gd name="T36" fmla="*/ 180 w 277"/>
                <a:gd name="T37" fmla="*/ 150 h 194"/>
                <a:gd name="T38" fmla="*/ 170 w 277"/>
                <a:gd name="T39" fmla="*/ 146 h 194"/>
                <a:gd name="T40" fmla="*/ 163 w 277"/>
                <a:gd name="T41" fmla="*/ 143 h 194"/>
                <a:gd name="T42" fmla="*/ 161 w 277"/>
                <a:gd name="T43" fmla="*/ 141 h 194"/>
                <a:gd name="T44" fmla="*/ 161 w 277"/>
                <a:gd name="T45" fmla="*/ 141 h 194"/>
                <a:gd name="T46" fmla="*/ 160 w 277"/>
                <a:gd name="T47" fmla="*/ 141 h 194"/>
                <a:gd name="T48" fmla="*/ 160 w 277"/>
                <a:gd name="T49" fmla="*/ 141 h 194"/>
                <a:gd name="T50" fmla="*/ 158 w 277"/>
                <a:gd name="T51" fmla="*/ 139 h 194"/>
                <a:gd name="T52" fmla="*/ 157 w 277"/>
                <a:gd name="T53" fmla="*/ 139 h 194"/>
                <a:gd name="T54" fmla="*/ 153 w 277"/>
                <a:gd name="T55" fmla="*/ 135 h 194"/>
                <a:gd name="T56" fmla="*/ 151 w 277"/>
                <a:gd name="T57" fmla="*/ 133 h 194"/>
                <a:gd name="T58" fmla="*/ 148 w 277"/>
                <a:gd name="T59" fmla="*/ 129 h 194"/>
                <a:gd name="T60" fmla="*/ 147 w 277"/>
                <a:gd name="T61" fmla="*/ 128 h 194"/>
                <a:gd name="T62" fmla="*/ 146 w 277"/>
                <a:gd name="T63" fmla="*/ 125 h 194"/>
                <a:gd name="T64" fmla="*/ 144 w 277"/>
                <a:gd name="T65" fmla="*/ 122 h 194"/>
                <a:gd name="T66" fmla="*/ 143 w 277"/>
                <a:gd name="T67" fmla="*/ 118 h 194"/>
                <a:gd name="T68" fmla="*/ 143 w 277"/>
                <a:gd name="T69" fmla="*/ 112 h 194"/>
                <a:gd name="T70" fmla="*/ 143 w 277"/>
                <a:gd name="T71" fmla="*/ 108 h 194"/>
                <a:gd name="T72" fmla="*/ 143 w 277"/>
                <a:gd name="T73" fmla="*/ 107 h 194"/>
                <a:gd name="T74" fmla="*/ 146 w 277"/>
                <a:gd name="T75" fmla="*/ 100 h 194"/>
                <a:gd name="T76" fmla="*/ 149 w 277"/>
                <a:gd name="T77" fmla="*/ 95 h 194"/>
                <a:gd name="T78" fmla="*/ 152 w 277"/>
                <a:gd name="T79" fmla="*/ 91 h 194"/>
                <a:gd name="T80" fmla="*/ 154 w 277"/>
                <a:gd name="T81" fmla="*/ 89 h 194"/>
                <a:gd name="T82" fmla="*/ 157 w 277"/>
                <a:gd name="T83" fmla="*/ 86 h 194"/>
                <a:gd name="T84" fmla="*/ 165 w 277"/>
                <a:gd name="T85" fmla="*/ 81 h 194"/>
                <a:gd name="T86" fmla="*/ 173 w 277"/>
                <a:gd name="T87" fmla="*/ 77 h 194"/>
                <a:gd name="T88" fmla="*/ 178 w 277"/>
                <a:gd name="T89" fmla="*/ 75 h 194"/>
                <a:gd name="T90" fmla="*/ 185 w 277"/>
                <a:gd name="T91" fmla="*/ 74 h 194"/>
                <a:gd name="T92" fmla="*/ 192 w 277"/>
                <a:gd name="T93" fmla="*/ 72 h 194"/>
                <a:gd name="T94" fmla="*/ 198 w 277"/>
                <a:gd name="T95" fmla="*/ 72 h 194"/>
                <a:gd name="T96" fmla="*/ 265 w 277"/>
                <a:gd name="T97" fmla="*/ 11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7" h="194">
                  <a:moveTo>
                    <a:pt x="277" y="112"/>
                  </a:moveTo>
                  <a:cubicBezTo>
                    <a:pt x="277" y="83"/>
                    <a:pt x="244" y="59"/>
                    <a:pt x="204" y="59"/>
                  </a:cubicBezTo>
                  <a:cubicBezTo>
                    <a:pt x="201" y="59"/>
                    <a:pt x="199" y="59"/>
                    <a:pt x="197" y="60"/>
                  </a:cubicBezTo>
                  <a:cubicBezTo>
                    <a:pt x="189" y="26"/>
                    <a:pt x="148" y="0"/>
                    <a:pt x="99" y="0"/>
                  </a:cubicBezTo>
                  <a:cubicBezTo>
                    <a:pt x="44" y="0"/>
                    <a:pt x="0" y="32"/>
                    <a:pt x="0" y="72"/>
                  </a:cubicBezTo>
                  <a:cubicBezTo>
                    <a:pt x="0" y="93"/>
                    <a:pt x="12" y="112"/>
                    <a:pt x="34" y="126"/>
                  </a:cubicBezTo>
                  <a:cubicBezTo>
                    <a:pt x="28" y="181"/>
                    <a:pt x="28" y="181"/>
                    <a:pt x="28" y="181"/>
                  </a:cubicBezTo>
                  <a:cubicBezTo>
                    <a:pt x="75" y="141"/>
                    <a:pt x="75" y="141"/>
                    <a:pt x="75" y="141"/>
                  </a:cubicBezTo>
                  <a:cubicBezTo>
                    <a:pt x="83" y="143"/>
                    <a:pt x="91" y="143"/>
                    <a:pt x="99" y="143"/>
                  </a:cubicBezTo>
                  <a:cubicBezTo>
                    <a:pt x="113" y="143"/>
                    <a:pt x="127" y="141"/>
                    <a:pt x="139" y="137"/>
                  </a:cubicBezTo>
                  <a:cubicBezTo>
                    <a:pt x="151" y="154"/>
                    <a:pt x="176" y="165"/>
                    <a:pt x="204" y="165"/>
                  </a:cubicBezTo>
                  <a:cubicBezTo>
                    <a:pt x="210" y="165"/>
                    <a:pt x="216" y="165"/>
                    <a:pt x="222" y="164"/>
                  </a:cubicBezTo>
                  <a:cubicBezTo>
                    <a:pt x="256" y="194"/>
                    <a:pt x="256" y="194"/>
                    <a:pt x="256" y="194"/>
                  </a:cubicBezTo>
                  <a:cubicBezTo>
                    <a:pt x="252" y="152"/>
                    <a:pt x="252" y="152"/>
                    <a:pt x="252" y="152"/>
                  </a:cubicBezTo>
                  <a:cubicBezTo>
                    <a:pt x="268" y="142"/>
                    <a:pt x="277" y="128"/>
                    <a:pt x="277" y="112"/>
                  </a:cubicBezTo>
                  <a:close/>
                  <a:moveTo>
                    <a:pt x="99" y="127"/>
                  </a:moveTo>
                  <a:cubicBezTo>
                    <a:pt x="90" y="127"/>
                    <a:pt x="82" y="126"/>
                    <a:pt x="74" y="124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52" y="117"/>
                    <a:pt x="52" y="117"/>
                    <a:pt x="52" y="117"/>
                  </a:cubicBezTo>
                  <a:cubicBezTo>
                    <a:pt x="47" y="114"/>
                    <a:pt x="47" y="114"/>
                    <a:pt x="47" y="114"/>
                  </a:cubicBezTo>
                  <a:cubicBezTo>
                    <a:pt x="28" y="104"/>
                    <a:pt x="17" y="88"/>
                    <a:pt x="17" y="72"/>
                  </a:cubicBezTo>
                  <a:cubicBezTo>
                    <a:pt x="17" y="41"/>
                    <a:pt x="54" y="17"/>
                    <a:pt x="99" y="17"/>
                  </a:cubicBezTo>
                  <a:cubicBezTo>
                    <a:pt x="140" y="17"/>
                    <a:pt x="173" y="36"/>
                    <a:pt x="180" y="62"/>
                  </a:cubicBezTo>
                  <a:cubicBezTo>
                    <a:pt x="151" y="69"/>
                    <a:pt x="130" y="89"/>
                    <a:pt x="130" y="112"/>
                  </a:cubicBezTo>
                  <a:cubicBezTo>
                    <a:pt x="130" y="116"/>
                    <a:pt x="131" y="119"/>
                    <a:pt x="132" y="122"/>
                  </a:cubicBezTo>
                  <a:cubicBezTo>
                    <a:pt x="122" y="125"/>
                    <a:pt x="111" y="127"/>
                    <a:pt x="99" y="127"/>
                  </a:cubicBezTo>
                  <a:close/>
                  <a:moveTo>
                    <a:pt x="242" y="144"/>
                  </a:moveTo>
                  <a:cubicBezTo>
                    <a:pt x="239" y="146"/>
                    <a:pt x="239" y="146"/>
                    <a:pt x="239" y="146"/>
                  </a:cubicBezTo>
                  <a:cubicBezTo>
                    <a:pt x="241" y="165"/>
                    <a:pt x="241" y="165"/>
                    <a:pt x="241" y="165"/>
                  </a:cubicBezTo>
                  <a:cubicBezTo>
                    <a:pt x="226" y="151"/>
                    <a:pt x="226" y="151"/>
                    <a:pt x="226" y="151"/>
                  </a:cubicBezTo>
                  <a:cubicBezTo>
                    <a:pt x="222" y="151"/>
                    <a:pt x="222" y="151"/>
                    <a:pt x="222" y="151"/>
                  </a:cubicBezTo>
                  <a:cubicBezTo>
                    <a:pt x="216" y="153"/>
                    <a:pt x="210" y="153"/>
                    <a:pt x="204" y="153"/>
                  </a:cubicBezTo>
                  <a:cubicBezTo>
                    <a:pt x="199" y="153"/>
                    <a:pt x="195" y="153"/>
                    <a:pt x="191" y="152"/>
                  </a:cubicBezTo>
                  <a:cubicBezTo>
                    <a:pt x="190" y="152"/>
                    <a:pt x="189" y="152"/>
                    <a:pt x="188" y="152"/>
                  </a:cubicBezTo>
                  <a:cubicBezTo>
                    <a:pt x="186" y="152"/>
                    <a:pt x="185" y="151"/>
                    <a:pt x="184" y="151"/>
                  </a:cubicBezTo>
                  <a:cubicBezTo>
                    <a:pt x="182" y="151"/>
                    <a:pt x="181" y="150"/>
                    <a:pt x="180" y="150"/>
                  </a:cubicBezTo>
                  <a:cubicBezTo>
                    <a:pt x="180" y="150"/>
                    <a:pt x="180" y="150"/>
                    <a:pt x="180" y="150"/>
                  </a:cubicBezTo>
                  <a:cubicBezTo>
                    <a:pt x="179" y="150"/>
                    <a:pt x="178" y="149"/>
                    <a:pt x="176" y="149"/>
                  </a:cubicBezTo>
                  <a:cubicBezTo>
                    <a:pt x="174" y="148"/>
                    <a:pt x="172" y="147"/>
                    <a:pt x="170" y="146"/>
                  </a:cubicBezTo>
                  <a:cubicBezTo>
                    <a:pt x="168" y="146"/>
                    <a:pt x="167" y="145"/>
                    <a:pt x="166" y="145"/>
                  </a:cubicBezTo>
                  <a:cubicBezTo>
                    <a:pt x="165" y="144"/>
                    <a:pt x="164" y="144"/>
                    <a:pt x="163" y="143"/>
                  </a:cubicBezTo>
                  <a:cubicBezTo>
                    <a:pt x="163" y="142"/>
                    <a:pt x="162" y="142"/>
                    <a:pt x="161" y="142"/>
                  </a:cubicBezTo>
                  <a:cubicBezTo>
                    <a:pt x="161" y="142"/>
                    <a:pt x="161" y="141"/>
                    <a:pt x="161" y="141"/>
                  </a:cubicBezTo>
                  <a:cubicBezTo>
                    <a:pt x="163" y="143"/>
                    <a:pt x="164" y="144"/>
                    <a:pt x="166" y="145"/>
                  </a:cubicBezTo>
                  <a:cubicBezTo>
                    <a:pt x="164" y="144"/>
                    <a:pt x="162" y="142"/>
                    <a:pt x="161" y="141"/>
                  </a:cubicBezTo>
                  <a:cubicBezTo>
                    <a:pt x="161" y="141"/>
                    <a:pt x="161" y="141"/>
                    <a:pt x="160" y="141"/>
                  </a:cubicBezTo>
                  <a:cubicBezTo>
                    <a:pt x="160" y="141"/>
                    <a:pt x="160" y="141"/>
                    <a:pt x="160" y="141"/>
                  </a:cubicBezTo>
                  <a:cubicBezTo>
                    <a:pt x="158" y="140"/>
                    <a:pt x="157" y="138"/>
                    <a:pt x="155" y="137"/>
                  </a:cubicBezTo>
                  <a:cubicBezTo>
                    <a:pt x="157" y="138"/>
                    <a:pt x="158" y="140"/>
                    <a:pt x="160" y="141"/>
                  </a:cubicBezTo>
                  <a:cubicBezTo>
                    <a:pt x="160" y="141"/>
                    <a:pt x="160" y="141"/>
                    <a:pt x="159" y="140"/>
                  </a:cubicBezTo>
                  <a:cubicBezTo>
                    <a:pt x="159" y="140"/>
                    <a:pt x="158" y="140"/>
                    <a:pt x="158" y="13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8" y="139"/>
                    <a:pt x="157" y="139"/>
                    <a:pt x="157" y="139"/>
                  </a:cubicBezTo>
                  <a:cubicBezTo>
                    <a:pt x="157" y="138"/>
                    <a:pt x="156" y="138"/>
                    <a:pt x="155" y="137"/>
                  </a:cubicBezTo>
                  <a:cubicBezTo>
                    <a:pt x="155" y="137"/>
                    <a:pt x="154" y="136"/>
                    <a:pt x="153" y="135"/>
                  </a:cubicBezTo>
                  <a:cubicBezTo>
                    <a:pt x="153" y="135"/>
                    <a:pt x="153" y="135"/>
                    <a:pt x="153" y="135"/>
                  </a:cubicBezTo>
                  <a:cubicBezTo>
                    <a:pt x="152" y="134"/>
                    <a:pt x="152" y="133"/>
                    <a:pt x="151" y="133"/>
                  </a:cubicBezTo>
                  <a:cubicBezTo>
                    <a:pt x="150" y="132"/>
                    <a:pt x="150" y="132"/>
                    <a:pt x="150" y="131"/>
                  </a:cubicBezTo>
                  <a:cubicBezTo>
                    <a:pt x="149" y="130"/>
                    <a:pt x="149" y="130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7" y="128"/>
                    <a:pt x="147" y="128"/>
                  </a:cubicBezTo>
                  <a:cubicBezTo>
                    <a:pt x="147" y="127"/>
                    <a:pt x="146" y="126"/>
                    <a:pt x="146" y="126"/>
                  </a:cubicBezTo>
                  <a:cubicBezTo>
                    <a:pt x="146" y="125"/>
                    <a:pt x="146" y="125"/>
                    <a:pt x="146" y="125"/>
                  </a:cubicBezTo>
                  <a:cubicBezTo>
                    <a:pt x="145" y="124"/>
                    <a:pt x="145" y="123"/>
                    <a:pt x="145" y="123"/>
                  </a:cubicBezTo>
                  <a:cubicBezTo>
                    <a:pt x="145" y="122"/>
                    <a:pt x="144" y="122"/>
                    <a:pt x="144" y="122"/>
                  </a:cubicBezTo>
                  <a:cubicBezTo>
                    <a:pt x="144" y="121"/>
                    <a:pt x="144" y="121"/>
                    <a:pt x="144" y="120"/>
                  </a:cubicBezTo>
                  <a:cubicBezTo>
                    <a:pt x="144" y="119"/>
                    <a:pt x="143" y="119"/>
                    <a:pt x="143" y="118"/>
                  </a:cubicBezTo>
                  <a:cubicBezTo>
                    <a:pt x="143" y="117"/>
                    <a:pt x="143" y="116"/>
                    <a:pt x="143" y="115"/>
                  </a:cubicBezTo>
                  <a:cubicBezTo>
                    <a:pt x="143" y="114"/>
                    <a:pt x="143" y="113"/>
                    <a:pt x="143" y="112"/>
                  </a:cubicBezTo>
                  <a:cubicBezTo>
                    <a:pt x="143" y="112"/>
                    <a:pt x="143" y="111"/>
                    <a:pt x="143" y="110"/>
                  </a:cubicBezTo>
                  <a:cubicBezTo>
                    <a:pt x="143" y="110"/>
                    <a:pt x="143" y="109"/>
                    <a:pt x="143" y="108"/>
                  </a:cubicBezTo>
                  <a:cubicBezTo>
                    <a:pt x="143" y="108"/>
                    <a:pt x="143" y="108"/>
                    <a:pt x="143" y="108"/>
                  </a:cubicBezTo>
                  <a:cubicBezTo>
                    <a:pt x="143" y="108"/>
                    <a:pt x="143" y="107"/>
                    <a:pt x="143" y="107"/>
                  </a:cubicBezTo>
                  <a:cubicBezTo>
                    <a:pt x="144" y="105"/>
                    <a:pt x="144" y="104"/>
                    <a:pt x="145" y="102"/>
                  </a:cubicBezTo>
                  <a:cubicBezTo>
                    <a:pt x="145" y="102"/>
                    <a:pt x="145" y="101"/>
                    <a:pt x="146" y="100"/>
                  </a:cubicBezTo>
                  <a:cubicBezTo>
                    <a:pt x="146" y="99"/>
                    <a:pt x="147" y="98"/>
                    <a:pt x="148" y="97"/>
                  </a:cubicBezTo>
                  <a:cubicBezTo>
                    <a:pt x="148" y="96"/>
                    <a:pt x="148" y="95"/>
                    <a:pt x="149" y="95"/>
                  </a:cubicBezTo>
                  <a:cubicBezTo>
                    <a:pt x="149" y="94"/>
                    <a:pt x="150" y="94"/>
                    <a:pt x="150" y="93"/>
                  </a:cubicBezTo>
                  <a:cubicBezTo>
                    <a:pt x="151" y="92"/>
                    <a:pt x="151" y="92"/>
                    <a:pt x="152" y="91"/>
                  </a:cubicBezTo>
                  <a:cubicBezTo>
                    <a:pt x="152" y="91"/>
                    <a:pt x="153" y="90"/>
                    <a:pt x="153" y="90"/>
                  </a:cubicBezTo>
                  <a:cubicBezTo>
                    <a:pt x="154" y="89"/>
                    <a:pt x="154" y="89"/>
                    <a:pt x="154" y="89"/>
                  </a:cubicBezTo>
                  <a:cubicBezTo>
                    <a:pt x="155" y="88"/>
                    <a:pt x="155" y="88"/>
                    <a:pt x="156" y="87"/>
                  </a:cubicBezTo>
                  <a:cubicBezTo>
                    <a:pt x="156" y="87"/>
                    <a:pt x="156" y="87"/>
                    <a:pt x="157" y="86"/>
                  </a:cubicBezTo>
                  <a:cubicBezTo>
                    <a:pt x="158" y="86"/>
                    <a:pt x="158" y="85"/>
                    <a:pt x="159" y="85"/>
                  </a:cubicBezTo>
                  <a:cubicBezTo>
                    <a:pt x="161" y="83"/>
                    <a:pt x="163" y="82"/>
                    <a:pt x="165" y="81"/>
                  </a:cubicBezTo>
                  <a:cubicBezTo>
                    <a:pt x="166" y="80"/>
                    <a:pt x="168" y="79"/>
                    <a:pt x="170" y="79"/>
                  </a:cubicBezTo>
                  <a:cubicBezTo>
                    <a:pt x="171" y="78"/>
                    <a:pt x="172" y="78"/>
                    <a:pt x="173" y="77"/>
                  </a:cubicBezTo>
                  <a:cubicBezTo>
                    <a:pt x="174" y="77"/>
                    <a:pt x="175" y="76"/>
                    <a:pt x="177" y="76"/>
                  </a:cubicBezTo>
                  <a:cubicBezTo>
                    <a:pt x="177" y="76"/>
                    <a:pt x="177" y="76"/>
                    <a:pt x="178" y="75"/>
                  </a:cubicBezTo>
                  <a:cubicBezTo>
                    <a:pt x="179" y="75"/>
                    <a:pt x="180" y="75"/>
                    <a:pt x="181" y="74"/>
                  </a:cubicBezTo>
                  <a:cubicBezTo>
                    <a:pt x="182" y="74"/>
                    <a:pt x="183" y="74"/>
                    <a:pt x="185" y="74"/>
                  </a:cubicBezTo>
                  <a:cubicBezTo>
                    <a:pt x="186" y="73"/>
                    <a:pt x="187" y="73"/>
                    <a:pt x="189" y="73"/>
                  </a:cubicBezTo>
                  <a:cubicBezTo>
                    <a:pt x="190" y="73"/>
                    <a:pt x="191" y="73"/>
                    <a:pt x="192" y="72"/>
                  </a:cubicBezTo>
                  <a:cubicBezTo>
                    <a:pt x="192" y="72"/>
                    <a:pt x="193" y="72"/>
                    <a:pt x="195" y="72"/>
                  </a:cubicBezTo>
                  <a:cubicBezTo>
                    <a:pt x="196" y="72"/>
                    <a:pt x="197" y="72"/>
                    <a:pt x="198" y="72"/>
                  </a:cubicBezTo>
                  <a:cubicBezTo>
                    <a:pt x="200" y="72"/>
                    <a:pt x="202" y="72"/>
                    <a:pt x="204" y="72"/>
                  </a:cubicBezTo>
                  <a:cubicBezTo>
                    <a:pt x="237" y="72"/>
                    <a:pt x="265" y="90"/>
                    <a:pt x="265" y="112"/>
                  </a:cubicBezTo>
                  <a:cubicBezTo>
                    <a:pt x="265" y="125"/>
                    <a:pt x="257" y="136"/>
                    <a:pt x="242" y="1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35BA912-ECC3-4821-9E88-1DEAF985789C}"/>
                </a:ext>
              </a:extLst>
            </p:cNvPr>
            <p:cNvGrpSpPr/>
            <p:nvPr/>
          </p:nvGrpSpPr>
          <p:grpSpPr>
            <a:xfrm>
              <a:off x="10795254" y="3395332"/>
              <a:ext cx="280990" cy="312738"/>
              <a:chOff x="4248194" y="4992697"/>
              <a:chExt cx="280990" cy="312738"/>
            </a:xfrm>
            <a:grpFill/>
          </p:grpSpPr>
          <p:sp>
            <p:nvSpPr>
              <p:cNvPr id="263" name="Freeform 222">
                <a:extLst>
                  <a:ext uri="{FF2B5EF4-FFF2-40B4-BE49-F238E27FC236}">
                    <a16:creationId xmlns:a16="http://schemas.microsoft.com/office/drawing/2014/main" id="{74320D17-1A4B-4AFB-9152-BCBFF78F43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8194" y="5032384"/>
                <a:ext cx="280990" cy="273051"/>
              </a:xfrm>
              <a:custGeom>
                <a:avLst/>
                <a:gdLst>
                  <a:gd name="T0" fmla="*/ 118 w 175"/>
                  <a:gd name="T1" fmla="*/ 0 h 170"/>
                  <a:gd name="T2" fmla="*/ 118 w 175"/>
                  <a:gd name="T3" fmla="*/ 32 h 170"/>
                  <a:gd name="T4" fmla="*/ 147 w 175"/>
                  <a:gd name="T5" fmla="*/ 82 h 170"/>
                  <a:gd name="T6" fmla="*/ 88 w 175"/>
                  <a:gd name="T7" fmla="*/ 141 h 170"/>
                  <a:gd name="T8" fmla="*/ 29 w 175"/>
                  <a:gd name="T9" fmla="*/ 82 h 170"/>
                  <a:gd name="T10" fmla="*/ 57 w 175"/>
                  <a:gd name="T11" fmla="*/ 32 h 170"/>
                  <a:gd name="T12" fmla="*/ 57 w 175"/>
                  <a:gd name="T13" fmla="*/ 0 h 170"/>
                  <a:gd name="T14" fmla="*/ 0 w 175"/>
                  <a:gd name="T15" fmla="*/ 82 h 170"/>
                  <a:gd name="T16" fmla="*/ 88 w 175"/>
                  <a:gd name="T17" fmla="*/ 170 h 170"/>
                  <a:gd name="T18" fmla="*/ 175 w 175"/>
                  <a:gd name="T19" fmla="*/ 82 h 170"/>
                  <a:gd name="T20" fmla="*/ 118 w 175"/>
                  <a:gd name="T21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5" h="170">
                    <a:moveTo>
                      <a:pt x="118" y="0"/>
                    </a:moveTo>
                    <a:cubicBezTo>
                      <a:pt x="118" y="32"/>
                      <a:pt x="118" y="32"/>
                      <a:pt x="118" y="32"/>
                    </a:cubicBezTo>
                    <a:cubicBezTo>
                      <a:pt x="135" y="42"/>
                      <a:pt x="147" y="61"/>
                      <a:pt x="147" y="82"/>
                    </a:cubicBezTo>
                    <a:cubicBezTo>
                      <a:pt x="147" y="115"/>
                      <a:pt x="120" y="141"/>
                      <a:pt x="88" y="141"/>
                    </a:cubicBezTo>
                    <a:cubicBezTo>
                      <a:pt x="55" y="141"/>
                      <a:pt x="29" y="115"/>
                      <a:pt x="29" y="82"/>
                    </a:cubicBezTo>
                    <a:cubicBezTo>
                      <a:pt x="29" y="61"/>
                      <a:pt x="40" y="42"/>
                      <a:pt x="57" y="3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24" y="13"/>
                      <a:pt x="0" y="45"/>
                      <a:pt x="0" y="82"/>
                    </a:cubicBezTo>
                    <a:cubicBezTo>
                      <a:pt x="0" y="131"/>
                      <a:pt x="39" y="170"/>
                      <a:pt x="88" y="170"/>
                    </a:cubicBezTo>
                    <a:cubicBezTo>
                      <a:pt x="136" y="170"/>
                      <a:pt x="175" y="131"/>
                      <a:pt x="175" y="82"/>
                    </a:cubicBezTo>
                    <a:cubicBezTo>
                      <a:pt x="175" y="45"/>
                      <a:pt x="151" y="13"/>
                      <a:pt x="1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Freeform 223">
                <a:extLst>
                  <a:ext uri="{FF2B5EF4-FFF2-40B4-BE49-F238E27FC236}">
                    <a16:creationId xmlns:a16="http://schemas.microsoft.com/office/drawing/2014/main" id="{D26D55AE-35D8-4FB5-90B2-2066B9CB8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258" y="4992697"/>
                <a:ext cx="44450" cy="120650"/>
              </a:xfrm>
              <a:custGeom>
                <a:avLst/>
                <a:gdLst>
                  <a:gd name="T0" fmla="*/ 0 w 28"/>
                  <a:gd name="T1" fmla="*/ 0 h 76"/>
                  <a:gd name="T2" fmla="*/ 0 w 28"/>
                  <a:gd name="T3" fmla="*/ 21 h 76"/>
                  <a:gd name="T4" fmla="*/ 0 w 28"/>
                  <a:gd name="T5" fmla="*/ 50 h 76"/>
                  <a:gd name="T6" fmla="*/ 0 w 28"/>
                  <a:gd name="T7" fmla="*/ 76 h 76"/>
                  <a:gd name="T8" fmla="*/ 28 w 28"/>
                  <a:gd name="T9" fmla="*/ 76 h 76"/>
                  <a:gd name="T10" fmla="*/ 28 w 28"/>
                  <a:gd name="T11" fmla="*/ 50 h 76"/>
                  <a:gd name="T12" fmla="*/ 28 w 28"/>
                  <a:gd name="T13" fmla="*/ 21 h 76"/>
                  <a:gd name="T14" fmla="*/ 28 w 28"/>
                  <a:gd name="T15" fmla="*/ 0 h 76"/>
                  <a:gd name="T16" fmla="*/ 0 w 28"/>
                  <a:gd name="T1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76">
                    <a:moveTo>
                      <a:pt x="0" y="0"/>
                    </a:moveTo>
                    <a:lnTo>
                      <a:pt x="0" y="21"/>
                    </a:lnTo>
                    <a:lnTo>
                      <a:pt x="0" y="50"/>
                    </a:lnTo>
                    <a:lnTo>
                      <a:pt x="0" y="76"/>
                    </a:lnTo>
                    <a:lnTo>
                      <a:pt x="28" y="76"/>
                    </a:lnTo>
                    <a:lnTo>
                      <a:pt x="28" y="50"/>
                    </a:lnTo>
                    <a:lnTo>
                      <a:pt x="28" y="21"/>
                    </a:lnTo>
                    <a:lnTo>
                      <a:pt x="28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2A63DCE-C651-4DC8-A57B-2534343DBD14}"/>
                </a:ext>
              </a:extLst>
            </p:cNvPr>
            <p:cNvGrpSpPr/>
            <p:nvPr/>
          </p:nvGrpSpPr>
          <p:grpSpPr>
            <a:xfrm>
              <a:off x="8677076" y="3442974"/>
              <a:ext cx="296866" cy="306388"/>
              <a:chOff x="8350336" y="4308483"/>
              <a:chExt cx="296866" cy="306388"/>
            </a:xfrm>
            <a:grpFill/>
          </p:grpSpPr>
          <p:sp>
            <p:nvSpPr>
              <p:cNvPr id="256" name="Freeform 224">
                <a:extLst>
                  <a:ext uri="{FF2B5EF4-FFF2-40B4-BE49-F238E27FC236}">
                    <a16:creationId xmlns:a16="http://schemas.microsoft.com/office/drawing/2014/main" id="{B9A0D77E-BDC9-4AC3-A432-7DF0A2A4EE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99549" y="4352933"/>
                <a:ext cx="196852" cy="261938"/>
              </a:xfrm>
              <a:custGeom>
                <a:avLst/>
                <a:gdLst>
                  <a:gd name="T0" fmla="*/ 61 w 122"/>
                  <a:gd name="T1" fmla="*/ 0 h 163"/>
                  <a:gd name="T2" fmla="*/ 0 w 122"/>
                  <a:gd name="T3" fmla="*/ 61 h 163"/>
                  <a:gd name="T4" fmla="*/ 41 w 122"/>
                  <a:gd name="T5" fmla="*/ 118 h 163"/>
                  <a:gd name="T6" fmla="*/ 41 w 122"/>
                  <a:gd name="T7" fmla="*/ 152 h 163"/>
                  <a:gd name="T8" fmla="*/ 47 w 122"/>
                  <a:gd name="T9" fmla="*/ 156 h 163"/>
                  <a:gd name="T10" fmla="*/ 52 w 122"/>
                  <a:gd name="T11" fmla="*/ 163 h 163"/>
                  <a:gd name="T12" fmla="*/ 70 w 122"/>
                  <a:gd name="T13" fmla="*/ 163 h 163"/>
                  <a:gd name="T14" fmla="*/ 75 w 122"/>
                  <a:gd name="T15" fmla="*/ 156 h 163"/>
                  <a:gd name="T16" fmla="*/ 81 w 122"/>
                  <a:gd name="T17" fmla="*/ 152 h 163"/>
                  <a:gd name="T18" fmla="*/ 81 w 122"/>
                  <a:gd name="T19" fmla="*/ 152 h 163"/>
                  <a:gd name="T20" fmla="*/ 81 w 122"/>
                  <a:gd name="T21" fmla="*/ 118 h 163"/>
                  <a:gd name="T22" fmla="*/ 122 w 122"/>
                  <a:gd name="T23" fmla="*/ 61 h 163"/>
                  <a:gd name="T24" fmla="*/ 61 w 122"/>
                  <a:gd name="T25" fmla="*/ 0 h 163"/>
                  <a:gd name="T26" fmla="*/ 61 w 122"/>
                  <a:gd name="T27" fmla="*/ 113 h 163"/>
                  <a:gd name="T28" fmla="*/ 9 w 122"/>
                  <a:gd name="T29" fmla="*/ 61 h 163"/>
                  <a:gd name="T30" fmla="*/ 61 w 122"/>
                  <a:gd name="T31" fmla="*/ 9 h 163"/>
                  <a:gd name="T32" fmla="*/ 113 w 122"/>
                  <a:gd name="T33" fmla="*/ 61 h 163"/>
                  <a:gd name="T34" fmla="*/ 61 w 122"/>
                  <a:gd name="T35" fmla="*/ 11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163">
                    <a:moveTo>
                      <a:pt x="61" y="0"/>
                    </a:moveTo>
                    <a:cubicBezTo>
                      <a:pt x="28" y="0"/>
                      <a:pt x="0" y="27"/>
                      <a:pt x="0" y="61"/>
                    </a:cubicBezTo>
                    <a:cubicBezTo>
                      <a:pt x="0" y="87"/>
                      <a:pt x="17" y="110"/>
                      <a:pt x="41" y="118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7" y="156"/>
                      <a:pt x="47" y="156"/>
                      <a:pt x="47" y="156"/>
                    </a:cubicBezTo>
                    <a:cubicBezTo>
                      <a:pt x="52" y="163"/>
                      <a:pt x="52" y="163"/>
                      <a:pt x="52" y="163"/>
                    </a:cubicBezTo>
                    <a:cubicBezTo>
                      <a:pt x="70" y="163"/>
                      <a:pt x="70" y="163"/>
                      <a:pt x="70" y="163"/>
                    </a:cubicBezTo>
                    <a:cubicBezTo>
                      <a:pt x="75" y="156"/>
                      <a:pt x="75" y="156"/>
                      <a:pt x="75" y="156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81" y="152"/>
                      <a:pt x="81" y="152"/>
                      <a:pt x="81" y="152"/>
                    </a:cubicBezTo>
                    <a:cubicBezTo>
                      <a:pt x="81" y="118"/>
                      <a:pt x="81" y="118"/>
                      <a:pt x="81" y="118"/>
                    </a:cubicBezTo>
                    <a:cubicBezTo>
                      <a:pt x="105" y="110"/>
                      <a:pt x="122" y="87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1" y="113"/>
                    </a:moveTo>
                    <a:cubicBezTo>
                      <a:pt x="32" y="113"/>
                      <a:pt x="9" y="89"/>
                      <a:pt x="9" y="61"/>
                    </a:cubicBezTo>
                    <a:cubicBezTo>
                      <a:pt x="9" y="32"/>
                      <a:pt x="32" y="9"/>
                      <a:pt x="61" y="9"/>
                    </a:cubicBezTo>
                    <a:cubicBezTo>
                      <a:pt x="90" y="9"/>
                      <a:pt x="113" y="32"/>
                      <a:pt x="113" y="61"/>
                    </a:cubicBezTo>
                    <a:cubicBezTo>
                      <a:pt x="113" y="89"/>
                      <a:pt x="90" y="113"/>
                      <a:pt x="61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Freeform 225">
                <a:extLst>
                  <a:ext uri="{FF2B5EF4-FFF2-40B4-BE49-F238E27FC236}">
                    <a16:creationId xmlns:a16="http://schemas.microsoft.com/office/drawing/2014/main" id="{A013A4B6-5AEA-4260-A5C9-97ECAF9F9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336" y="4494221"/>
                <a:ext cx="44450" cy="28575"/>
              </a:xfrm>
              <a:custGeom>
                <a:avLst/>
                <a:gdLst>
                  <a:gd name="T0" fmla="*/ 0 w 28"/>
                  <a:gd name="T1" fmla="*/ 7 h 17"/>
                  <a:gd name="T2" fmla="*/ 4 w 28"/>
                  <a:gd name="T3" fmla="*/ 17 h 17"/>
                  <a:gd name="T4" fmla="*/ 28 w 28"/>
                  <a:gd name="T5" fmla="*/ 5 h 17"/>
                  <a:gd name="T6" fmla="*/ 26 w 28"/>
                  <a:gd name="T7" fmla="*/ 0 h 17"/>
                  <a:gd name="T8" fmla="*/ 0 w 28"/>
                  <a:gd name="T9" fmla="*/ 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0" y="7"/>
                    </a:moveTo>
                    <a:cubicBezTo>
                      <a:pt x="1" y="11"/>
                      <a:pt x="3" y="14"/>
                      <a:pt x="4" y="17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7" y="3"/>
                      <a:pt x="27" y="2"/>
                      <a:pt x="26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Freeform 226">
                <a:extLst>
                  <a:ext uri="{FF2B5EF4-FFF2-40B4-BE49-F238E27FC236}">
                    <a16:creationId xmlns:a16="http://schemas.microsoft.com/office/drawing/2014/main" id="{FD60A464-0993-45C9-9AEC-05E1FD055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752" y="4391033"/>
                <a:ext cx="44450" cy="26988"/>
              </a:xfrm>
              <a:custGeom>
                <a:avLst/>
                <a:gdLst>
                  <a:gd name="T0" fmla="*/ 28 w 28"/>
                  <a:gd name="T1" fmla="*/ 10 h 17"/>
                  <a:gd name="T2" fmla="*/ 24 w 28"/>
                  <a:gd name="T3" fmla="*/ 0 h 17"/>
                  <a:gd name="T4" fmla="*/ 0 w 28"/>
                  <a:gd name="T5" fmla="*/ 12 h 17"/>
                  <a:gd name="T6" fmla="*/ 2 w 28"/>
                  <a:gd name="T7" fmla="*/ 17 h 17"/>
                  <a:gd name="T8" fmla="*/ 28 w 28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28" y="10"/>
                    </a:moveTo>
                    <a:cubicBezTo>
                      <a:pt x="27" y="6"/>
                      <a:pt x="25" y="3"/>
                      <a:pt x="24" y="0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1" y="14"/>
                      <a:pt x="1" y="15"/>
                      <a:pt x="2" y="17"/>
                    </a:cubicBezTo>
                    <a:lnTo>
                      <a:pt x="28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Freeform 227">
                <a:extLst>
                  <a:ext uri="{FF2B5EF4-FFF2-40B4-BE49-F238E27FC236}">
                    <a16:creationId xmlns:a16="http://schemas.microsoft.com/office/drawing/2014/main" id="{4B3AB0DF-6741-41C0-82EE-F37B4EC96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0336" y="4389445"/>
                <a:ext cx="44450" cy="28575"/>
              </a:xfrm>
              <a:custGeom>
                <a:avLst/>
                <a:gdLst>
                  <a:gd name="T0" fmla="*/ 0 w 28"/>
                  <a:gd name="T1" fmla="*/ 10 h 18"/>
                  <a:gd name="T2" fmla="*/ 26 w 28"/>
                  <a:gd name="T3" fmla="*/ 18 h 18"/>
                  <a:gd name="T4" fmla="*/ 28 w 28"/>
                  <a:gd name="T5" fmla="*/ 13 h 18"/>
                  <a:gd name="T6" fmla="*/ 4 w 28"/>
                  <a:gd name="T7" fmla="*/ 0 h 18"/>
                  <a:gd name="T8" fmla="*/ 0 w 28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8">
                    <a:moveTo>
                      <a:pt x="0" y="10"/>
                    </a:moveTo>
                    <a:cubicBezTo>
                      <a:pt x="26" y="18"/>
                      <a:pt x="26" y="18"/>
                      <a:pt x="26" y="18"/>
                    </a:cubicBezTo>
                    <a:cubicBezTo>
                      <a:pt x="27" y="16"/>
                      <a:pt x="27" y="15"/>
                      <a:pt x="28" y="13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"/>
                      <a:pt x="1" y="7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Freeform 228">
                <a:extLst>
                  <a:ext uri="{FF2B5EF4-FFF2-40B4-BE49-F238E27FC236}">
                    <a16:creationId xmlns:a16="http://schemas.microsoft.com/office/drawing/2014/main" id="{DA321EA6-DD43-44B0-9EC5-F709F477D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2752" y="4495808"/>
                <a:ext cx="44450" cy="28575"/>
              </a:xfrm>
              <a:custGeom>
                <a:avLst/>
                <a:gdLst>
                  <a:gd name="T0" fmla="*/ 0 w 28"/>
                  <a:gd name="T1" fmla="*/ 4 h 17"/>
                  <a:gd name="T2" fmla="*/ 23 w 28"/>
                  <a:gd name="T3" fmla="*/ 17 h 17"/>
                  <a:gd name="T4" fmla="*/ 28 w 28"/>
                  <a:gd name="T5" fmla="*/ 7 h 17"/>
                  <a:gd name="T6" fmla="*/ 2 w 28"/>
                  <a:gd name="T7" fmla="*/ 0 h 17"/>
                  <a:gd name="T8" fmla="*/ 0 w 28"/>
                  <a:gd name="T9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0" y="4"/>
                    </a:moveTo>
                    <a:cubicBezTo>
                      <a:pt x="23" y="17"/>
                      <a:pt x="23" y="17"/>
                      <a:pt x="23" y="17"/>
                    </a:cubicBezTo>
                    <a:cubicBezTo>
                      <a:pt x="25" y="13"/>
                      <a:pt x="26" y="10"/>
                      <a:pt x="28" y="7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Freeform 229">
                <a:extLst>
                  <a:ext uri="{FF2B5EF4-FFF2-40B4-BE49-F238E27FC236}">
                    <a16:creationId xmlns:a16="http://schemas.microsoft.com/office/drawing/2014/main" id="{B307036B-95D1-4332-BFD6-56CD3E63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2887" y="4308483"/>
                <a:ext cx="26988" cy="42863"/>
              </a:xfrm>
              <a:custGeom>
                <a:avLst/>
                <a:gdLst>
                  <a:gd name="T0" fmla="*/ 17 w 17"/>
                  <a:gd name="T1" fmla="*/ 26 h 27"/>
                  <a:gd name="T2" fmla="*/ 10 w 17"/>
                  <a:gd name="T3" fmla="*/ 0 h 27"/>
                  <a:gd name="T4" fmla="*/ 0 w 17"/>
                  <a:gd name="T5" fmla="*/ 4 h 27"/>
                  <a:gd name="T6" fmla="*/ 13 w 17"/>
                  <a:gd name="T7" fmla="*/ 27 h 27"/>
                  <a:gd name="T8" fmla="*/ 17 w 17"/>
                  <a:gd name="T9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26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7" y="1"/>
                      <a:pt x="3" y="2"/>
                      <a:pt x="0" y="4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4" y="27"/>
                      <a:pt x="16" y="26"/>
                      <a:pt x="17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Freeform 230">
                <a:extLst>
                  <a:ext uri="{FF2B5EF4-FFF2-40B4-BE49-F238E27FC236}">
                    <a16:creationId xmlns:a16="http://schemas.microsoft.com/office/drawing/2014/main" id="{B1C69FE9-AABA-4439-8D57-5A4B6E202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7663" y="4308483"/>
                <a:ext cx="26988" cy="42863"/>
              </a:xfrm>
              <a:custGeom>
                <a:avLst/>
                <a:gdLst>
                  <a:gd name="T0" fmla="*/ 17 w 17"/>
                  <a:gd name="T1" fmla="*/ 4 h 27"/>
                  <a:gd name="T2" fmla="*/ 7 w 17"/>
                  <a:gd name="T3" fmla="*/ 0 h 27"/>
                  <a:gd name="T4" fmla="*/ 0 w 17"/>
                  <a:gd name="T5" fmla="*/ 26 h 27"/>
                  <a:gd name="T6" fmla="*/ 4 w 17"/>
                  <a:gd name="T7" fmla="*/ 27 h 27"/>
                  <a:gd name="T8" fmla="*/ 17 w 17"/>
                  <a:gd name="T9" fmla="*/ 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27">
                    <a:moveTo>
                      <a:pt x="17" y="4"/>
                    </a:moveTo>
                    <a:cubicBezTo>
                      <a:pt x="14" y="2"/>
                      <a:pt x="10" y="1"/>
                      <a:pt x="7" y="0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" y="26"/>
                      <a:pt x="3" y="27"/>
                      <a:pt x="4" y="27"/>
                    </a:cubicBezTo>
                    <a:lnTo>
                      <a:pt x="17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07" name="Freeform 231">
              <a:extLst>
                <a:ext uri="{FF2B5EF4-FFF2-40B4-BE49-F238E27FC236}">
                  <a16:creationId xmlns:a16="http://schemas.microsoft.com/office/drawing/2014/main" id="{7DDC5B02-8517-459D-9F6A-661258FBA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389" y="3441386"/>
              <a:ext cx="346079" cy="307976"/>
            </a:xfrm>
            <a:custGeom>
              <a:avLst/>
              <a:gdLst>
                <a:gd name="T0" fmla="*/ 67 w 218"/>
                <a:gd name="T1" fmla="*/ 194 h 194"/>
                <a:gd name="T2" fmla="*/ 0 w 218"/>
                <a:gd name="T3" fmla="*/ 64 h 194"/>
                <a:gd name="T4" fmla="*/ 38 w 218"/>
                <a:gd name="T5" fmla="*/ 43 h 194"/>
                <a:gd name="T6" fmla="*/ 89 w 218"/>
                <a:gd name="T7" fmla="*/ 142 h 194"/>
                <a:gd name="T8" fmla="*/ 182 w 218"/>
                <a:gd name="T9" fmla="*/ 0 h 194"/>
                <a:gd name="T10" fmla="*/ 218 w 218"/>
                <a:gd name="T11" fmla="*/ 24 h 194"/>
                <a:gd name="T12" fmla="*/ 107 w 218"/>
                <a:gd name="T13" fmla="*/ 194 h 194"/>
                <a:gd name="T14" fmla="*/ 67 w 218"/>
                <a:gd name="T15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8" h="194">
                  <a:moveTo>
                    <a:pt x="67" y="194"/>
                  </a:moveTo>
                  <a:lnTo>
                    <a:pt x="0" y="64"/>
                  </a:lnTo>
                  <a:lnTo>
                    <a:pt x="38" y="43"/>
                  </a:lnTo>
                  <a:lnTo>
                    <a:pt x="89" y="142"/>
                  </a:lnTo>
                  <a:lnTo>
                    <a:pt x="182" y="0"/>
                  </a:lnTo>
                  <a:lnTo>
                    <a:pt x="218" y="24"/>
                  </a:lnTo>
                  <a:lnTo>
                    <a:pt x="107" y="194"/>
                  </a:lnTo>
                  <a:lnTo>
                    <a:pt x="67" y="19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8" name="Freeform 232">
              <a:extLst>
                <a:ext uri="{FF2B5EF4-FFF2-40B4-BE49-F238E27FC236}">
                  <a16:creationId xmlns:a16="http://schemas.microsoft.com/office/drawing/2014/main" id="{2CB2E5FB-3663-49D0-A2D5-C967C89B8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4991" y="3429037"/>
              <a:ext cx="333378" cy="306388"/>
            </a:xfrm>
            <a:custGeom>
              <a:avLst/>
              <a:gdLst>
                <a:gd name="T0" fmla="*/ 208 w 208"/>
                <a:gd name="T1" fmla="*/ 55 h 191"/>
                <a:gd name="T2" fmla="*/ 153 w 208"/>
                <a:gd name="T3" fmla="*/ 0 h 191"/>
                <a:gd name="T4" fmla="*/ 104 w 208"/>
                <a:gd name="T5" fmla="*/ 29 h 191"/>
                <a:gd name="T6" fmla="*/ 55 w 208"/>
                <a:gd name="T7" fmla="*/ 0 h 191"/>
                <a:gd name="T8" fmla="*/ 0 w 208"/>
                <a:gd name="T9" fmla="*/ 55 h 191"/>
                <a:gd name="T10" fmla="*/ 103 w 208"/>
                <a:gd name="T11" fmla="*/ 191 h 191"/>
                <a:gd name="T12" fmla="*/ 208 w 208"/>
                <a:gd name="T13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91">
                  <a:moveTo>
                    <a:pt x="208" y="55"/>
                  </a:moveTo>
                  <a:cubicBezTo>
                    <a:pt x="208" y="24"/>
                    <a:pt x="183" y="0"/>
                    <a:pt x="153" y="0"/>
                  </a:cubicBezTo>
                  <a:cubicBezTo>
                    <a:pt x="132" y="0"/>
                    <a:pt x="113" y="12"/>
                    <a:pt x="104" y="29"/>
                  </a:cubicBezTo>
                  <a:cubicBezTo>
                    <a:pt x="95" y="12"/>
                    <a:pt x="77" y="0"/>
                    <a:pt x="55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108"/>
                    <a:pt x="103" y="191"/>
                    <a:pt x="103" y="191"/>
                  </a:cubicBezTo>
                  <a:cubicBezTo>
                    <a:pt x="103" y="191"/>
                    <a:pt x="208" y="108"/>
                    <a:pt x="208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9" name="Freeform 233">
              <a:extLst>
                <a:ext uri="{FF2B5EF4-FFF2-40B4-BE49-F238E27FC236}">
                  <a16:creationId xmlns:a16="http://schemas.microsoft.com/office/drawing/2014/main" id="{C55FC8CD-28A1-44F5-A4D7-918ECCC4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122" y="1903317"/>
              <a:ext cx="282578" cy="311151"/>
            </a:xfrm>
            <a:custGeom>
              <a:avLst/>
              <a:gdLst>
                <a:gd name="T0" fmla="*/ 54 w 176"/>
                <a:gd name="T1" fmla="*/ 34 h 193"/>
                <a:gd name="T2" fmla="*/ 54 w 176"/>
                <a:gd name="T3" fmla="*/ 59 h 193"/>
                <a:gd name="T4" fmla="*/ 54 w 176"/>
                <a:gd name="T5" fmla="*/ 79 h 193"/>
                <a:gd name="T6" fmla="*/ 54 w 176"/>
                <a:gd name="T7" fmla="*/ 135 h 193"/>
                <a:gd name="T8" fmla="*/ 26 w 176"/>
                <a:gd name="T9" fmla="*/ 129 h 193"/>
                <a:gd name="T10" fmla="*/ 4 w 176"/>
                <a:gd name="T11" fmla="*/ 167 h 193"/>
                <a:gd name="T12" fmla="*/ 42 w 176"/>
                <a:gd name="T13" fmla="*/ 189 h 193"/>
                <a:gd name="T14" fmla="*/ 65 w 176"/>
                <a:gd name="T15" fmla="*/ 158 h 193"/>
                <a:gd name="T16" fmla="*/ 65 w 176"/>
                <a:gd name="T17" fmla="*/ 158 h 193"/>
                <a:gd name="T18" fmla="*/ 65 w 176"/>
                <a:gd name="T19" fmla="*/ 76 h 193"/>
                <a:gd name="T20" fmla="*/ 165 w 176"/>
                <a:gd name="T21" fmla="*/ 48 h 193"/>
                <a:gd name="T22" fmla="*/ 165 w 176"/>
                <a:gd name="T23" fmla="*/ 101 h 193"/>
                <a:gd name="T24" fmla="*/ 137 w 176"/>
                <a:gd name="T25" fmla="*/ 95 h 193"/>
                <a:gd name="T26" fmla="*/ 115 w 176"/>
                <a:gd name="T27" fmla="*/ 133 h 193"/>
                <a:gd name="T28" fmla="*/ 153 w 176"/>
                <a:gd name="T29" fmla="*/ 155 h 193"/>
                <a:gd name="T30" fmla="*/ 176 w 176"/>
                <a:gd name="T31" fmla="*/ 125 h 193"/>
                <a:gd name="T32" fmla="*/ 176 w 176"/>
                <a:gd name="T33" fmla="*/ 125 h 193"/>
                <a:gd name="T34" fmla="*/ 176 w 176"/>
                <a:gd name="T35" fmla="*/ 45 h 193"/>
                <a:gd name="T36" fmla="*/ 176 w 176"/>
                <a:gd name="T37" fmla="*/ 18 h 193"/>
                <a:gd name="T38" fmla="*/ 176 w 176"/>
                <a:gd name="T39" fmla="*/ 0 h 193"/>
                <a:gd name="T40" fmla="*/ 54 w 176"/>
                <a:gd name="T41" fmla="*/ 3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93">
                  <a:moveTo>
                    <a:pt x="54" y="34"/>
                  </a:moveTo>
                  <a:cubicBezTo>
                    <a:pt x="54" y="59"/>
                    <a:pt x="54" y="59"/>
                    <a:pt x="54" y="59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4" y="135"/>
                    <a:pt x="54" y="135"/>
                    <a:pt x="54" y="135"/>
                  </a:cubicBezTo>
                  <a:cubicBezTo>
                    <a:pt x="46" y="129"/>
                    <a:pt x="36" y="126"/>
                    <a:pt x="26" y="129"/>
                  </a:cubicBezTo>
                  <a:cubicBezTo>
                    <a:pt x="10" y="133"/>
                    <a:pt x="0" y="150"/>
                    <a:pt x="4" y="167"/>
                  </a:cubicBezTo>
                  <a:cubicBezTo>
                    <a:pt x="9" y="183"/>
                    <a:pt x="25" y="193"/>
                    <a:pt x="42" y="189"/>
                  </a:cubicBezTo>
                  <a:cubicBezTo>
                    <a:pt x="56" y="185"/>
                    <a:pt x="65" y="172"/>
                    <a:pt x="65" y="158"/>
                  </a:cubicBezTo>
                  <a:cubicBezTo>
                    <a:pt x="65" y="158"/>
                    <a:pt x="65" y="158"/>
                    <a:pt x="65" y="158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101"/>
                    <a:pt x="165" y="101"/>
                    <a:pt x="165" y="101"/>
                  </a:cubicBezTo>
                  <a:cubicBezTo>
                    <a:pt x="158" y="95"/>
                    <a:pt x="147" y="92"/>
                    <a:pt x="137" y="95"/>
                  </a:cubicBezTo>
                  <a:cubicBezTo>
                    <a:pt x="121" y="99"/>
                    <a:pt x="111" y="116"/>
                    <a:pt x="115" y="133"/>
                  </a:cubicBezTo>
                  <a:cubicBezTo>
                    <a:pt x="120" y="149"/>
                    <a:pt x="137" y="159"/>
                    <a:pt x="153" y="155"/>
                  </a:cubicBezTo>
                  <a:cubicBezTo>
                    <a:pt x="167" y="151"/>
                    <a:pt x="176" y="139"/>
                    <a:pt x="176" y="125"/>
                  </a:cubicBezTo>
                  <a:cubicBezTo>
                    <a:pt x="176" y="125"/>
                    <a:pt x="176" y="125"/>
                    <a:pt x="176" y="125"/>
                  </a:cubicBezTo>
                  <a:cubicBezTo>
                    <a:pt x="176" y="45"/>
                    <a:pt x="176" y="45"/>
                    <a:pt x="176" y="45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0"/>
                    <a:pt x="176" y="0"/>
                    <a:pt x="176" y="0"/>
                  </a:cubicBezTo>
                  <a:lnTo>
                    <a:pt x="54" y="3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39A1FB8-8898-40A2-A0DE-236572CDF1E3}"/>
                </a:ext>
              </a:extLst>
            </p:cNvPr>
            <p:cNvGrpSpPr/>
            <p:nvPr/>
          </p:nvGrpSpPr>
          <p:grpSpPr>
            <a:xfrm>
              <a:off x="4594273" y="1901730"/>
              <a:ext cx="319091" cy="309562"/>
              <a:chOff x="5599170" y="1557340"/>
              <a:chExt cx="319091" cy="309562"/>
            </a:xfrm>
            <a:grpFill/>
          </p:grpSpPr>
          <p:sp>
            <p:nvSpPr>
              <p:cNvPr id="252" name="Freeform 234">
                <a:extLst>
                  <a:ext uri="{FF2B5EF4-FFF2-40B4-BE49-F238E27FC236}">
                    <a16:creationId xmlns:a16="http://schemas.microsoft.com/office/drawing/2014/main" id="{5C9D74EF-C4F2-44F7-8D35-385E21E8F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9170" y="1679577"/>
                <a:ext cx="255590" cy="187325"/>
              </a:xfrm>
              <a:custGeom>
                <a:avLst/>
                <a:gdLst>
                  <a:gd name="T0" fmla="*/ 150 w 159"/>
                  <a:gd name="T1" fmla="*/ 0 h 116"/>
                  <a:gd name="T2" fmla="*/ 9 w 159"/>
                  <a:gd name="T3" fmla="*/ 0 h 116"/>
                  <a:gd name="T4" fmla="*/ 0 w 159"/>
                  <a:gd name="T5" fmla="*/ 9 h 116"/>
                  <a:gd name="T6" fmla="*/ 0 w 159"/>
                  <a:gd name="T7" fmla="*/ 107 h 116"/>
                  <a:gd name="T8" fmla="*/ 9 w 159"/>
                  <a:gd name="T9" fmla="*/ 116 h 116"/>
                  <a:gd name="T10" fmla="*/ 150 w 159"/>
                  <a:gd name="T11" fmla="*/ 116 h 116"/>
                  <a:gd name="T12" fmla="*/ 159 w 159"/>
                  <a:gd name="T13" fmla="*/ 107 h 116"/>
                  <a:gd name="T14" fmla="*/ 159 w 159"/>
                  <a:gd name="T15" fmla="*/ 9 h 116"/>
                  <a:gd name="T16" fmla="*/ 150 w 159"/>
                  <a:gd name="T1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16">
                    <a:moveTo>
                      <a:pt x="15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12"/>
                      <a:pt x="4" y="116"/>
                      <a:pt x="9" y="116"/>
                    </a:cubicBezTo>
                    <a:cubicBezTo>
                      <a:pt x="150" y="116"/>
                      <a:pt x="150" y="116"/>
                      <a:pt x="150" y="116"/>
                    </a:cubicBezTo>
                    <a:cubicBezTo>
                      <a:pt x="155" y="116"/>
                      <a:pt x="159" y="112"/>
                      <a:pt x="159" y="107"/>
                    </a:cubicBezTo>
                    <a:cubicBezTo>
                      <a:pt x="159" y="9"/>
                      <a:pt x="159" y="9"/>
                      <a:pt x="159" y="9"/>
                    </a:cubicBezTo>
                    <a:cubicBezTo>
                      <a:pt x="159" y="4"/>
                      <a:pt x="155" y="0"/>
                      <a:pt x="15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Oval 235">
                <a:extLst>
                  <a:ext uri="{FF2B5EF4-FFF2-40B4-BE49-F238E27FC236}">
                    <a16:creationId xmlns:a16="http://schemas.microsoft.com/office/drawing/2014/main" id="{AA026AA7-87EA-4515-A7D8-4983805EC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8695" y="1581152"/>
                <a:ext cx="87313" cy="8731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Oval 236">
                <a:extLst>
                  <a:ext uri="{FF2B5EF4-FFF2-40B4-BE49-F238E27FC236}">
                    <a16:creationId xmlns:a16="http://schemas.microsoft.com/office/drawing/2014/main" id="{2D3E35CD-8AB5-4CB1-9BD8-50A5C93A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4109" y="1557340"/>
                <a:ext cx="109539" cy="1111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Freeform 237">
                <a:extLst>
                  <a:ext uri="{FF2B5EF4-FFF2-40B4-BE49-F238E27FC236}">
                    <a16:creationId xmlns:a16="http://schemas.microsoft.com/office/drawing/2014/main" id="{2974AEAB-948D-41EC-872D-388A67E90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873" y="1735140"/>
                <a:ext cx="52388" cy="96838"/>
              </a:xfrm>
              <a:custGeom>
                <a:avLst/>
                <a:gdLst>
                  <a:gd name="T0" fmla="*/ 32 w 33"/>
                  <a:gd name="T1" fmla="*/ 1 h 61"/>
                  <a:gd name="T2" fmla="*/ 28 w 33"/>
                  <a:gd name="T3" fmla="*/ 0 h 61"/>
                  <a:gd name="T4" fmla="*/ 4 w 33"/>
                  <a:gd name="T5" fmla="*/ 2 h 61"/>
                  <a:gd name="T6" fmla="*/ 0 w 33"/>
                  <a:gd name="T7" fmla="*/ 6 h 61"/>
                  <a:gd name="T8" fmla="*/ 0 w 33"/>
                  <a:gd name="T9" fmla="*/ 55 h 61"/>
                  <a:gd name="T10" fmla="*/ 4 w 33"/>
                  <a:gd name="T11" fmla="*/ 59 h 61"/>
                  <a:gd name="T12" fmla="*/ 28 w 33"/>
                  <a:gd name="T13" fmla="*/ 61 h 61"/>
                  <a:gd name="T14" fmla="*/ 32 w 33"/>
                  <a:gd name="T15" fmla="*/ 60 h 61"/>
                  <a:gd name="T16" fmla="*/ 33 w 33"/>
                  <a:gd name="T17" fmla="*/ 57 h 61"/>
                  <a:gd name="T18" fmla="*/ 33 w 33"/>
                  <a:gd name="T19" fmla="*/ 4 h 61"/>
                  <a:gd name="T20" fmla="*/ 32 w 33"/>
                  <a:gd name="T21" fmla="*/ 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61">
                    <a:moveTo>
                      <a:pt x="32" y="1"/>
                    </a:moveTo>
                    <a:cubicBezTo>
                      <a:pt x="31" y="0"/>
                      <a:pt x="30" y="0"/>
                      <a:pt x="28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2"/>
                      <a:pt x="0" y="4"/>
                      <a:pt x="0" y="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7"/>
                      <a:pt x="2" y="59"/>
                      <a:pt x="4" y="59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1"/>
                      <a:pt x="31" y="61"/>
                      <a:pt x="32" y="60"/>
                    </a:cubicBezTo>
                    <a:cubicBezTo>
                      <a:pt x="33" y="59"/>
                      <a:pt x="33" y="58"/>
                      <a:pt x="33" y="57"/>
                    </a:cubicBezTo>
                    <a:cubicBezTo>
                      <a:pt x="33" y="4"/>
                      <a:pt x="33" y="4"/>
                      <a:pt x="33" y="4"/>
                    </a:cubicBezTo>
                    <a:cubicBezTo>
                      <a:pt x="33" y="3"/>
                      <a:pt x="33" y="2"/>
                      <a:pt x="3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11" name="Freeform 238">
              <a:extLst>
                <a:ext uri="{FF2B5EF4-FFF2-40B4-BE49-F238E27FC236}">
                  <a16:creationId xmlns:a16="http://schemas.microsoft.com/office/drawing/2014/main" id="{F3E1E455-B26C-43CD-B9EB-81151F856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19764" y="2662971"/>
              <a:ext cx="274640" cy="307976"/>
            </a:xfrm>
            <a:custGeom>
              <a:avLst/>
              <a:gdLst>
                <a:gd name="T0" fmla="*/ 173 w 173"/>
                <a:gd name="T1" fmla="*/ 0 h 194"/>
                <a:gd name="T2" fmla="*/ 127 w 173"/>
                <a:gd name="T3" fmla="*/ 0 h 194"/>
                <a:gd name="T4" fmla="*/ 86 w 173"/>
                <a:gd name="T5" fmla="*/ 75 h 194"/>
                <a:gd name="T6" fmla="*/ 46 w 173"/>
                <a:gd name="T7" fmla="*/ 0 h 194"/>
                <a:gd name="T8" fmla="*/ 0 w 173"/>
                <a:gd name="T9" fmla="*/ 0 h 194"/>
                <a:gd name="T10" fmla="*/ 55 w 173"/>
                <a:gd name="T11" fmla="*/ 100 h 194"/>
                <a:gd name="T12" fmla="*/ 13 w 173"/>
                <a:gd name="T13" fmla="*/ 100 h 194"/>
                <a:gd name="T14" fmla="*/ 13 w 173"/>
                <a:gd name="T15" fmla="*/ 117 h 194"/>
                <a:gd name="T16" fmla="*/ 62 w 173"/>
                <a:gd name="T17" fmla="*/ 117 h 194"/>
                <a:gd name="T18" fmla="*/ 62 w 173"/>
                <a:gd name="T19" fmla="*/ 131 h 194"/>
                <a:gd name="T20" fmla="*/ 13 w 173"/>
                <a:gd name="T21" fmla="*/ 131 h 194"/>
                <a:gd name="T22" fmla="*/ 13 w 173"/>
                <a:gd name="T23" fmla="*/ 147 h 194"/>
                <a:gd name="T24" fmla="*/ 62 w 173"/>
                <a:gd name="T25" fmla="*/ 147 h 194"/>
                <a:gd name="T26" fmla="*/ 62 w 173"/>
                <a:gd name="T27" fmla="*/ 194 h 194"/>
                <a:gd name="T28" fmla="*/ 111 w 173"/>
                <a:gd name="T29" fmla="*/ 194 h 194"/>
                <a:gd name="T30" fmla="*/ 111 w 173"/>
                <a:gd name="T31" fmla="*/ 147 h 194"/>
                <a:gd name="T32" fmla="*/ 160 w 173"/>
                <a:gd name="T33" fmla="*/ 147 h 194"/>
                <a:gd name="T34" fmla="*/ 160 w 173"/>
                <a:gd name="T35" fmla="*/ 131 h 194"/>
                <a:gd name="T36" fmla="*/ 111 w 173"/>
                <a:gd name="T37" fmla="*/ 131 h 194"/>
                <a:gd name="T38" fmla="*/ 111 w 173"/>
                <a:gd name="T39" fmla="*/ 117 h 194"/>
                <a:gd name="T40" fmla="*/ 160 w 173"/>
                <a:gd name="T41" fmla="*/ 117 h 194"/>
                <a:gd name="T42" fmla="*/ 160 w 173"/>
                <a:gd name="T43" fmla="*/ 100 h 194"/>
                <a:gd name="T44" fmla="*/ 119 w 173"/>
                <a:gd name="T45" fmla="*/ 100 h 194"/>
                <a:gd name="T46" fmla="*/ 173 w 173"/>
                <a:gd name="T47" fmla="*/ 0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3" h="194">
                  <a:moveTo>
                    <a:pt x="173" y="0"/>
                  </a:moveTo>
                  <a:lnTo>
                    <a:pt x="127" y="0"/>
                  </a:lnTo>
                  <a:lnTo>
                    <a:pt x="86" y="75"/>
                  </a:lnTo>
                  <a:lnTo>
                    <a:pt x="46" y="0"/>
                  </a:lnTo>
                  <a:lnTo>
                    <a:pt x="0" y="0"/>
                  </a:lnTo>
                  <a:lnTo>
                    <a:pt x="55" y="100"/>
                  </a:lnTo>
                  <a:lnTo>
                    <a:pt x="13" y="100"/>
                  </a:lnTo>
                  <a:lnTo>
                    <a:pt x="13" y="117"/>
                  </a:lnTo>
                  <a:lnTo>
                    <a:pt x="62" y="117"/>
                  </a:lnTo>
                  <a:lnTo>
                    <a:pt x="62" y="131"/>
                  </a:lnTo>
                  <a:lnTo>
                    <a:pt x="13" y="131"/>
                  </a:lnTo>
                  <a:lnTo>
                    <a:pt x="13" y="147"/>
                  </a:lnTo>
                  <a:lnTo>
                    <a:pt x="62" y="147"/>
                  </a:lnTo>
                  <a:lnTo>
                    <a:pt x="62" y="194"/>
                  </a:lnTo>
                  <a:lnTo>
                    <a:pt x="111" y="194"/>
                  </a:lnTo>
                  <a:lnTo>
                    <a:pt x="111" y="147"/>
                  </a:lnTo>
                  <a:lnTo>
                    <a:pt x="160" y="147"/>
                  </a:lnTo>
                  <a:lnTo>
                    <a:pt x="160" y="131"/>
                  </a:lnTo>
                  <a:lnTo>
                    <a:pt x="111" y="131"/>
                  </a:lnTo>
                  <a:lnTo>
                    <a:pt x="111" y="117"/>
                  </a:lnTo>
                  <a:lnTo>
                    <a:pt x="160" y="117"/>
                  </a:lnTo>
                  <a:lnTo>
                    <a:pt x="160" y="100"/>
                  </a:lnTo>
                  <a:lnTo>
                    <a:pt x="119" y="100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2" name="Freeform 239">
              <a:extLst>
                <a:ext uri="{FF2B5EF4-FFF2-40B4-BE49-F238E27FC236}">
                  <a16:creationId xmlns:a16="http://schemas.microsoft.com/office/drawing/2014/main" id="{B1F7F838-9DD5-4B8A-98A2-2D178982A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648" y="5017272"/>
              <a:ext cx="206377" cy="309563"/>
            </a:xfrm>
            <a:custGeom>
              <a:avLst/>
              <a:gdLst>
                <a:gd name="T0" fmla="*/ 0 w 128"/>
                <a:gd name="T1" fmla="*/ 157 h 192"/>
                <a:gd name="T2" fmla="*/ 3 w 128"/>
                <a:gd name="T3" fmla="*/ 156 h 192"/>
                <a:gd name="T4" fmla="*/ 12 w 128"/>
                <a:gd name="T5" fmla="*/ 149 h 192"/>
                <a:gd name="T6" fmla="*/ 19 w 128"/>
                <a:gd name="T7" fmla="*/ 141 h 192"/>
                <a:gd name="T8" fmla="*/ 24 w 128"/>
                <a:gd name="T9" fmla="*/ 117 h 192"/>
                <a:gd name="T10" fmla="*/ 23 w 128"/>
                <a:gd name="T11" fmla="*/ 108 h 192"/>
                <a:gd name="T12" fmla="*/ 0 w 128"/>
                <a:gd name="T13" fmla="*/ 108 h 192"/>
                <a:gd name="T14" fmla="*/ 0 w 128"/>
                <a:gd name="T15" fmla="*/ 79 h 192"/>
                <a:gd name="T16" fmla="*/ 16 w 128"/>
                <a:gd name="T17" fmla="*/ 79 h 192"/>
                <a:gd name="T18" fmla="*/ 12 w 128"/>
                <a:gd name="T19" fmla="*/ 55 h 192"/>
                <a:gd name="T20" fmla="*/ 16 w 128"/>
                <a:gd name="T21" fmla="*/ 32 h 192"/>
                <a:gd name="T22" fmla="*/ 28 w 128"/>
                <a:gd name="T23" fmla="*/ 15 h 192"/>
                <a:gd name="T24" fmla="*/ 47 w 128"/>
                <a:gd name="T25" fmla="*/ 4 h 192"/>
                <a:gd name="T26" fmla="*/ 70 w 128"/>
                <a:gd name="T27" fmla="*/ 0 h 192"/>
                <a:gd name="T28" fmla="*/ 92 w 128"/>
                <a:gd name="T29" fmla="*/ 4 h 192"/>
                <a:gd name="T30" fmla="*/ 109 w 128"/>
                <a:gd name="T31" fmla="*/ 13 h 192"/>
                <a:gd name="T32" fmla="*/ 122 w 128"/>
                <a:gd name="T33" fmla="*/ 29 h 192"/>
                <a:gd name="T34" fmla="*/ 128 w 128"/>
                <a:gd name="T35" fmla="*/ 50 h 192"/>
                <a:gd name="T36" fmla="*/ 128 w 128"/>
                <a:gd name="T37" fmla="*/ 56 h 192"/>
                <a:gd name="T38" fmla="*/ 93 w 128"/>
                <a:gd name="T39" fmla="*/ 56 h 192"/>
                <a:gd name="T40" fmla="*/ 93 w 128"/>
                <a:gd name="T41" fmla="*/ 51 h 192"/>
                <a:gd name="T42" fmla="*/ 70 w 128"/>
                <a:gd name="T43" fmla="*/ 30 h 192"/>
                <a:gd name="T44" fmla="*/ 60 w 128"/>
                <a:gd name="T45" fmla="*/ 32 h 192"/>
                <a:gd name="T46" fmla="*/ 53 w 128"/>
                <a:gd name="T47" fmla="*/ 37 h 192"/>
                <a:gd name="T48" fmla="*/ 48 w 128"/>
                <a:gd name="T49" fmla="*/ 44 h 192"/>
                <a:gd name="T50" fmla="*/ 46 w 128"/>
                <a:gd name="T51" fmla="*/ 53 h 192"/>
                <a:gd name="T52" fmla="*/ 51 w 128"/>
                <a:gd name="T53" fmla="*/ 79 h 192"/>
                <a:gd name="T54" fmla="*/ 89 w 128"/>
                <a:gd name="T55" fmla="*/ 79 h 192"/>
                <a:gd name="T56" fmla="*/ 89 w 128"/>
                <a:gd name="T57" fmla="*/ 108 h 192"/>
                <a:gd name="T58" fmla="*/ 58 w 128"/>
                <a:gd name="T59" fmla="*/ 108 h 192"/>
                <a:gd name="T60" fmla="*/ 58 w 128"/>
                <a:gd name="T61" fmla="*/ 113 h 192"/>
                <a:gd name="T62" fmla="*/ 53 w 128"/>
                <a:gd name="T63" fmla="*/ 140 h 192"/>
                <a:gd name="T64" fmla="*/ 49 w 128"/>
                <a:gd name="T65" fmla="*/ 147 h 192"/>
                <a:gd name="T66" fmla="*/ 56 w 128"/>
                <a:gd name="T67" fmla="*/ 148 h 192"/>
                <a:gd name="T68" fmla="*/ 65 w 128"/>
                <a:gd name="T69" fmla="*/ 149 h 192"/>
                <a:gd name="T70" fmla="*/ 75 w 128"/>
                <a:gd name="T71" fmla="*/ 151 h 192"/>
                <a:gd name="T72" fmla="*/ 85 w 128"/>
                <a:gd name="T73" fmla="*/ 153 h 192"/>
                <a:gd name="T74" fmla="*/ 93 w 128"/>
                <a:gd name="T75" fmla="*/ 155 h 192"/>
                <a:gd name="T76" fmla="*/ 97 w 128"/>
                <a:gd name="T77" fmla="*/ 155 h 192"/>
                <a:gd name="T78" fmla="*/ 120 w 128"/>
                <a:gd name="T79" fmla="*/ 149 h 192"/>
                <a:gd name="T80" fmla="*/ 128 w 128"/>
                <a:gd name="T81" fmla="*/ 145 h 192"/>
                <a:gd name="T82" fmla="*/ 128 w 128"/>
                <a:gd name="T83" fmla="*/ 181 h 192"/>
                <a:gd name="T84" fmla="*/ 125 w 128"/>
                <a:gd name="T85" fmla="*/ 182 h 192"/>
                <a:gd name="T86" fmla="*/ 98 w 128"/>
                <a:gd name="T87" fmla="*/ 188 h 192"/>
                <a:gd name="T88" fmla="*/ 70 w 128"/>
                <a:gd name="T89" fmla="*/ 183 h 192"/>
                <a:gd name="T90" fmla="*/ 47 w 128"/>
                <a:gd name="T91" fmla="*/ 178 h 192"/>
                <a:gd name="T92" fmla="*/ 8 w 128"/>
                <a:gd name="T93" fmla="*/ 188 h 192"/>
                <a:gd name="T94" fmla="*/ 0 w 128"/>
                <a:gd name="T95" fmla="*/ 192 h 192"/>
                <a:gd name="T96" fmla="*/ 0 w 128"/>
                <a:gd name="T97" fmla="*/ 15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92">
                  <a:moveTo>
                    <a:pt x="0" y="157"/>
                  </a:moveTo>
                  <a:cubicBezTo>
                    <a:pt x="3" y="156"/>
                    <a:pt x="3" y="156"/>
                    <a:pt x="3" y="156"/>
                  </a:cubicBezTo>
                  <a:cubicBezTo>
                    <a:pt x="6" y="154"/>
                    <a:pt x="10" y="152"/>
                    <a:pt x="12" y="149"/>
                  </a:cubicBezTo>
                  <a:cubicBezTo>
                    <a:pt x="15" y="147"/>
                    <a:pt x="17" y="144"/>
                    <a:pt x="19" y="141"/>
                  </a:cubicBezTo>
                  <a:cubicBezTo>
                    <a:pt x="22" y="136"/>
                    <a:pt x="24" y="128"/>
                    <a:pt x="24" y="117"/>
                  </a:cubicBezTo>
                  <a:cubicBezTo>
                    <a:pt x="24" y="114"/>
                    <a:pt x="24" y="111"/>
                    <a:pt x="23" y="10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6" y="79"/>
                    <a:pt x="16" y="79"/>
                    <a:pt x="16" y="79"/>
                  </a:cubicBezTo>
                  <a:cubicBezTo>
                    <a:pt x="13" y="69"/>
                    <a:pt x="12" y="61"/>
                    <a:pt x="12" y="55"/>
                  </a:cubicBezTo>
                  <a:cubicBezTo>
                    <a:pt x="12" y="47"/>
                    <a:pt x="13" y="39"/>
                    <a:pt x="16" y="32"/>
                  </a:cubicBezTo>
                  <a:cubicBezTo>
                    <a:pt x="19" y="26"/>
                    <a:pt x="23" y="20"/>
                    <a:pt x="28" y="15"/>
                  </a:cubicBezTo>
                  <a:cubicBezTo>
                    <a:pt x="33" y="10"/>
                    <a:pt x="40" y="7"/>
                    <a:pt x="47" y="4"/>
                  </a:cubicBezTo>
                  <a:cubicBezTo>
                    <a:pt x="54" y="2"/>
                    <a:pt x="62" y="0"/>
                    <a:pt x="70" y="0"/>
                  </a:cubicBezTo>
                  <a:cubicBezTo>
                    <a:pt x="78" y="0"/>
                    <a:pt x="85" y="1"/>
                    <a:pt x="92" y="4"/>
                  </a:cubicBezTo>
                  <a:cubicBezTo>
                    <a:pt x="98" y="6"/>
                    <a:pt x="104" y="9"/>
                    <a:pt x="109" y="13"/>
                  </a:cubicBezTo>
                  <a:cubicBezTo>
                    <a:pt x="115" y="17"/>
                    <a:pt x="119" y="23"/>
                    <a:pt x="122" y="29"/>
                  </a:cubicBezTo>
                  <a:cubicBezTo>
                    <a:pt x="125" y="35"/>
                    <a:pt x="127" y="42"/>
                    <a:pt x="128" y="50"/>
                  </a:cubicBezTo>
                  <a:cubicBezTo>
                    <a:pt x="128" y="56"/>
                    <a:pt x="128" y="56"/>
                    <a:pt x="128" y="56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3" y="51"/>
                    <a:pt x="93" y="51"/>
                    <a:pt x="93" y="51"/>
                  </a:cubicBezTo>
                  <a:cubicBezTo>
                    <a:pt x="92" y="36"/>
                    <a:pt x="85" y="30"/>
                    <a:pt x="70" y="30"/>
                  </a:cubicBezTo>
                  <a:cubicBezTo>
                    <a:pt x="66" y="30"/>
                    <a:pt x="63" y="30"/>
                    <a:pt x="60" y="32"/>
                  </a:cubicBezTo>
                  <a:cubicBezTo>
                    <a:pt x="57" y="33"/>
                    <a:pt x="55" y="34"/>
                    <a:pt x="53" y="37"/>
                  </a:cubicBezTo>
                  <a:cubicBezTo>
                    <a:pt x="51" y="39"/>
                    <a:pt x="49" y="41"/>
                    <a:pt x="48" y="44"/>
                  </a:cubicBezTo>
                  <a:cubicBezTo>
                    <a:pt x="47" y="47"/>
                    <a:pt x="46" y="50"/>
                    <a:pt x="46" y="53"/>
                  </a:cubicBezTo>
                  <a:cubicBezTo>
                    <a:pt x="46" y="60"/>
                    <a:pt x="48" y="69"/>
                    <a:pt x="51" y="79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108"/>
                    <a:pt x="89" y="108"/>
                    <a:pt x="89" y="108"/>
                  </a:cubicBezTo>
                  <a:cubicBezTo>
                    <a:pt x="58" y="108"/>
                    <a:pt x="58" y="108"/>
                    <a:pt x="58" y="108"/>
                  </a:cubicBezTo>
                  <a:cubicBezTo>
                    <a:pt x="58" y="110"/>
                    <a:pt x="58" y="111"/>
                    <a:pt x="58" y="113"/>
                  </a:cubicBezTo>
                  <a:cubicBezTo>
                    <a:pt x="58" y="124"/>
                    <a:pt x="57" y="133"/>
                    <a:pt x="53" y="140"/>
                  </a:cubicBezTo>
                  <a:cubicBezTo>
                    <a:pt x="52" y="143"/>
                    <a:pt x="50" y="145"/>
                    <a:pt x="49" y="147"/>
                  </a:cubicBezTo>
                  <a:cubicBezTo>
                    <a:pt x="51" y="147"/>
                    <a:pt x="53" y="148"/>
                    <a:pt x="56" y="148"/>
                  </a:cubicBezTo>
                  <a:cubicBezTo>
                    <a:pt x="59" y="148"/>
                    <a:pt x="62" y="149"/>
                    <a:pt x="65" y="149"/>
                  </a:cubicBezTo>
                  <a:cubicBezTo>
                    <a:pt x="75" y="151"/>
                    <a:pt x="75" y="151"/>
                    <a:pt x="75" y="151"/>
                  </a:cubicBezTo>
                  <a:cubicBezTo>
                    <a:pt x="79" y="152"/>
                    <a:pt x="82" y="153"/>
                    <a:pt x="85" y="153"/>
                  </a:cubicBezTo>
                  <a:cubicBezTo>
                    <a:pt x="88" y="154"/>
                    <a:pt x="90" y="154"/>
                    <a:pt x="93" y="155"/>
                  </a:cubicBezTo>
                  <a:cubicBezTo>
                    <a:pt x="95" y="155"/>
                    <a:pt x="96" y="155"/>
                    <a:pt x="97" y="155"/>
                  </a:cubicBezTo>
                  <a:cubicBezTo>
                    <a:pt x="104" y="155"/>
                    <a:pt x="112" y="153"/>
                    <a:pt x="120" y="149"/>
                  </a:cubicBezTo>
                  <a:cubicBezTo>
                    <a:pt x="128" y="145"/>
                    <a:pt x="128" y="145"/>
                    <a:pt x="128" y="145"/>
                  </a:cubicBezTo>
                  <a:cubicBezTo>
                    <a:pt x="128" y="181"/>
                    <a:pt x="128" y="181"/>
                    <a:pt x="128" y="181"/>
                  </a:cubicBezTo>
                  <a:cubicBezTo>
                    <a:pt x="125" y="182"/>
                    <a:pt x="125" y="182"/>
                    <a:pt x="125" y="182"/>
                  </a:cubicBezTo>
                  <a:cubicBezTo>
                    <a:pt x="116" y="186"/>
                    <a:pt x="107" y="188"/>
                    <a:pt x="98" y="188"/>
                  </a:cubicBezTo>
                  <a:cubicBezTo>
                    <a:pt x="91" y="188"/>
                    <a:pt x="82" y="186"/>
                    <a:pt x="70" y="183"/>
                  </a:cubicBezTo>
                  <a:cubicBezTo>
                    <a:pt x="60" y="179"/>
                    <a:pt x="52" y="178"/>
                    <a:pt x="47" y="178"/>
                  </a:cubicBezTo>
                  <a:cubicBezTo>
                    <a:pt x="35" y="178"/>
                    <a:pt x="22" y="181"/>
                    <a:pt x="8" y="188"/>
                  </a:cubicBezTo>
                  <a:cubicBezTo>
                    <a:pt x="0" y="192"/>
                    <a:pt x="0" y="192"/>
                    <a:pt x="0" y="192"/>
                  </a:cubicBezTo>
                  <a:lnTo>
                    <a:pt x="0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3" name="Freeform 240">
              <a:extLst>
                <a:ext uri="{FF2B5EF4-FFF2-40B4-BE49-F238E27FC236}">
                  <a16:creationId xmlns:a16="http://schemas.microsoft.com/office/drawing/2014/main" id="{F3246A82-2DBD-4FBA-A6B7-35EC25906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0423" y="4238003"/>
              <a:ext cx="314328" cy="303213"/>
            </a:xfrm>
            <a:custGeom>
              <a:avLst/>
              <a:gdLst>
                <a:gd name="T0" fmla="*/ 145 w 196"/>
                <a:gd name="T1" fmla="*/ 151 h 189"/>
                <a:gd name="T2" fmla="*/ 117 w 196"/>
                <a:gd name="T3" fmla="*/ 156 h 189"/>
                <a:gd name="T4" fmla="*/ 86 w 196"/>
                <a:gd name="T5" fmla="*/ 148 h 189"/>
                <a:gd name="T6" fmla="*/ 63 w 196"/>
                <a:gd name="T7" fmla="*/ 126 h 189"/>
                <a:gd name="T8" fmla="*/ 58 w 196"/>
                <a:gd name="T9" fmla="*/ 114 h 189"/>
                <a:gd name="T10" fmla="*/ 136 w 196"/>
                <a:gd name="T11" fmla="*/ 114 h 189"/>
                <a:gd name="T12" fmla="*/ 146 w 196"/>
                <a:gd name="T13" fmla="*/ 97 h 189"/>
                <a:gd name="T14" fmla="*/ 56 w 196"/>
                <a:gd name="T15" fmla="*/ 97 h 189"/>
                <a:gd name="T16" fmla="*/ 56 w 196"/>
                <a:gd name="T17" fmla="*/ 94 h 189"/>
                <a:gd name="T18" fmla="*/ 56 w 196"/>
                <a:gd name="T19" fmla="*/ 85 h 189"/>
                <a:gd name="T20" fmla="*/ 136 w 196"/>
                <a:gd name="T21" fmla="*/ 85 h 189"/>
                <a:gd name="T22" fmla="*/ 146 w 196"/>
                <a:gd name="T23" fmla="*/ 68 h 189"/>
                <a:gd name="T24" fmla="*/ 61 w 196"/>
                <a:gd name="T25" fmla="*/ 68 h 189"/>
                <a:gd name="T26" fmla="*/ 73 w 196"/>
                <a:gd name="T27" fmla="*/ 51 h 189"/>
                <a:gd name="T28" fmla="*/ 117 w 196"/>
                <a:gd name="T29" fmla="*/ 33 h 189"/>
                <a:gd name="T30" fmla="*/ 172 w 196"/>
                <a:gd name="T31" fmla="*/ 59 h 189"/>
                <a:gd name="T32" fmla="*/ 196 w 196"/>
                <a:gd name="T33" fmla="*/ 36 h 189"/>
                <a:gd name="T34" fmla="*/ 160 w 196"/>
                <a:gd name="T35" fmla="*/ 9 h 189"/>
                <a:gd name="T36" fmla="*/ 117 w 196"/>
                <a:gd name="T37" fmla="*/ 0 h 189"/>
                <a:gd name="T38" fmla="*/ 68 w 196"/>
                <a:gd name="T39" fmla="*/ 13 h 189"/>
                <a:gd name="T40" fmla="*/ 34 w 196"/>
                <a:gd name="T41" fmla="*/ 46 h 189"/>
                <a:gd name="T42" fmla="*/ 25 w 196"/>
                <a:gd name="T43" fmla="*/ 68 h 189"/>
                <a:gd name="T44" fmla="*/ 10 w 196"/>
                <a:gd name="T45" fmla="*/ 68 h 189"/>
                <a:gd name="T46" fmla="*/ 0 w 196"/>
                <a:gd name="T47" fmla="*/ 85 h 189"/>
                <a:gd name="T48" fmla="*/ 22 w 196"/>
                <a:gd name="T49" fmla="*/ 85 h 189"/>
                <a:gd name="T50" fmla="*/ 21 w 196"/>
                <a:gd name="T51" fmla="*/ 94 h 189"/>
                <a:gd name="T52" fmla="*/ 21 w 196"/>
                <a:gd name="T53" fmla="*/ 97 h 189"/>
                <a:gd name="T54" fmla="*/ 10 w 196"/>
                <a:gd name="T55" fmla="*/ 97 h 189"/>
                <a:gd name="T56" fmla="*/ 0 w 196"/>
                <a:gd name="T57" fmla="*/ 114 h 189"/>
                <a:gd name="T58" fmla="*/ 23 w 196"/>
                <a:gd name="T59" fmla="*/ 114 h 189"/>
                <a:gd name="T60" fmla="*/ 48 w 196"/>
                <a:gd name="T61" fmla="*/ 162 h 189"/>
                <a:gd name="T62" fmla="*/ 117 w 196"/>
                <a:gd name="T63" fmla="*/ 189 h 189"/>
                <a:gd name="T64" fmla="*/ 157 w 196"/>
                <a:gd name="T65" fmla="*/ 182 h 189"/>
                <a:gd name="T66" fmla="*/ 195 w 196"/>
                <a:gd name="T67" fmla="*/ 155 h 189"/>
                <a:gd name="T68" fmla="*/ 172 w 196"/>
                <a:gd name="T69" fmla="*/ 130 h 189"/>
                <a:gd name="T70" fmla="*/ 145 w 196"/>
                <a:gd name="T71" fmla="*/ 151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6" h="189">
                  <a:moveTo>
                    <a:pt x="145" y="151"/>
                  </a:moveTo>
                  <a:cubicBezTo>
                    <a:pt x="136" y="154"/>
                    <a:pt x="127" y="156"/>
                    <a:pt x="117" y="156"/>
                  </a:cubicBezTo>
                  <a:cubicBezTo>
                    <a:pt x="106" y="156"/>
                    <a:pt x="95" y="153"/>
                    <a:pt x="86" y="148"/>
                  </a:cubicBezTo>
                  <a:cubicBezTo>
                    <a:pt x="76" y="143"/>
                    <a:pt x="69" y="136"/>
                    <a:pt x="63" y="126"/>
                  </a:cubicBezTo>
                  <a:cubicBezTo>
                    <a:pt x="61" y="122"/>
                    <a:pt x="60" y="118"/>
                    <a:pt x="58" y="114"/>
                  </a:cubicBezTo>
                  <a:cubicBezTo>
                    <a:pt x="136" y="114"/>
                    <a:pt x="136" y="114"/>
                    <a:pt x="136" y="114"/>
                  </a:cubicBezTo>
                  <a:cubicBezTo>
                    <a:pt x="146" y="97"/>
                    <a:pt x="146" y="97"/>
                    <a:pt x="146" y="97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6"/>
                    <a:pt x="56" y="95"/>
                    <a:pt x="56" y="94"/>
                  </a:cubicBezTo>
                  <a:cubicBezTo>
                    <a:pt x="56" y="91"/>
                    <a:pt x="56" y="88"/>
                    <a:pt x="56" y="85"/>
                  </a:cubicBezTo>
                  <a:cubicBezTo>
                    <a:pt x="136" y="85"/>
                    <a:pt x="136" y="85"/>
                    <a:pt x="136" y="85"/>
                  </a:cubicBezTo>
                  <a:cubicBezTo>
                    <a:pt x="146" y="68"/>
                    <a:pt x="146" y="68"/>
                    <a:pt x="146" y="68"/>
                  </a:cubicBezTo>
                  <a:cubicBezTo>
                    <a:pt x="61" y="68"/>
                    <a:pt x="61" y="68"/>
                    <a:pt x="61" y="68"/>
                  </a:cubicBezTo>
                  <a:cubicBezTo>
                    <a:pt x="64" y="62"/>
                    <a:pt x="68" y="56"/>
                    <a:pt x="73" y="51"/>
                  </a:cubicBezTo>
                  <a:cubicBezTo>
                    <a:pt x="85" y="39"/>
                    <a:pt x="100" y="33"/>
                    <a:pt x="117" y="33"/>
                  </a:cubicBezTo>
                  <a:cubicBezTo>
                    <a:pt x="137" y="33"/>
                    <a:pt x="156" y="42"/>
                    <a:pt x="172" y="59"/>
                  </a:cubicBezTo>
                  <a:cubicBezTo>
                    <a:pt x="196" y="36"/>
                    <a:pt x="196" y="36"/>
                    <a:pt x="196" y="36"/>
                  </a:cubicBezTo>
                  <a:cubicBezTo>
                    <a:pt x="186" y="24"/>
                    <a:pt x="174" y="15"/>
                    <a:pt x="160" y="9"/>
                  </a:cubicBezTo>
                  <a:cubicBezTo>
                    <a:pt x="147" y="3"/>
                    <a:pt x="132" y="0"/>
                    <a:pt x="117" y="0"/>
                  </a:cubicBezTo>
                  <a:cubicBezTo>
                    <a:pt x="100" y="0"/>
                    <a:pt x="84" y="4"/>
                    <a:pt x="68" y="13"/>
                  </a:cubicBezTo>
                  <a:cubicBezTo>
                    <a:pt x="53" y="21"/>
                    <a:pt x="42" y="32"/>
                    <a:pt x="34" y="46"/>
                  </a:cubicBezTo>
                  <a:cubicBezTo>
                    <a:pt x="30" y="53"/>
                    <a:pt x="27" y="60"/>
                    <a:pt x="25" y="68"/>
                  </a:cubicBezTo>
                  <a:cubicBezTo>
                    <a:pt x="10" y="68"/>
                    <a:pt x="10" y="68"/>
                    <a:pt x="10" y="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22" y="85"/>
                    <a:pt x="22" y="85"/>
                    <a:pt x="22" y="85"/>
                  </a:cubicBezTo>
                  <a:cubicBezTo>
                    <a:pt x="22" y="88"/>
                    <a:pt x="21" y="91"/>
                    <a:pt x="21" y="94"/>
                  </a:cubicBezTo>
                  <a:cubicBezTo>
                    <a:pt x="21" y="95"/>
                    <a:pt x="21" y="96"/>
                    <a:pt x="2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6" y="133"/>
                    <a:pt x="35" y="149"/>
                    <a:pt x="48" y="162"/>
                  </a:cubicBezTo>
                  <a:cubicBezTo>
                    <a:pt x="66" y="180"/>
                    <a:pt x="89" y="189"/>
                    <a:pt x="117" y="189"/>
                  </a:cubicBezTo>
                  <a:cubicBezTo>
                    <a:pt x="132" y="189"/>
                    <a:pt x="146" y="187"/>
                    <a:pt x="157" y="182"/>
                  </a:cubicBezTo>
                  <a:cubicBezTo>
                    <a:pt x="169" y="177"/>
                    <a:pt x="182" y="168"/>
                    <a:pt x="195" y="155"/>
                  </a:cubicBezTo>
                  <a:cubicBezTo>
                    <a:pt x="172" y="130"/>
                    <a:pt x="172" y="130"/>
                    <a:pt x="172" y="130"/>
                  </a:cubicBezTo>
                  <a:cubicBezTo>
                    <a:pt x="162" y="140"/>
                    <a:pt x="153" y="147"/>
                    <a:pt x="145" y="1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46CA4D2-2FB8-4926-88D6-055F55A1F33F}"/>
                </a:ext>
              </a:extLst>
            </p:cNvPr>
            <p:cNvGrpSpPr/>
            <p:nvPr/>
          </p:nvGrpSpPr>
          <p:grpSpPr>
            <a:xfrm>
              <a:off x="7042364" y="4236416"/>
              <a:ext cx="360366" cy="306388"/>
              <a:chOff x="5578533" y="5683261"/>
              <a:chExt cx="360366" cy="306388"/>
            </a:xfrm>
            <a:grpFill/>
          </p:grpSpPr>
          <p:sp>
            <p:nvSpPr>
              <p:cNvPr id="247" name="Freeform 241">
                <a:extLst>
                  <a:ext uri="{FF2B5EF4-FFF2-40B4-BE49-F238E27FC236}">
                    <a16:creationId xmlns:a16="http://schemas.microsoft.com/office/drawing/2014/main" id="{BB69DEE1-A33D-4BF2-84E1-B5E018FF5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8533" y="5683261"/>
                <a:ext cx="360366" cy="306388"/>
              </a:xfrm>
              <a:custGeom>
                <a:avLst/>
                <a:gdLst>
                  <a:gd name="T0" fmla="*/ 195 w 227"/>
                  <a:gd name="T1" fmla="*/ 13 h 193"/>
                  <a:gd name="T2" fmla="*/ 163 w 227"/>
                  <a:gd name="T3" fmla="*/ 26 h 193"/>
                  <a:gd name="T4" fmla="*/ 179 w 227"/>
                  <a:gd name="T5" fmla="*/ 38 h 193"/>
                  <a:gd name="T6" fmla="*/ 133 w 227"/>
                  <a:gd name="T7" fmla="*/ 93 h 193"/>
                  <a:gd name="T8" fmla="*/ 88 w 227"/>
                  <a:gd name="T9" fmla="*/ 71 h 193"/>
                  <a:gd name="T10" fmla="*/ 0 w 227"/>
                  <a:gd name="T11" fmla="*/ 176 h 193"/>
                  <a:gd name="T12" fmla="*/ 21 w 227"/>
                  <a:gd name="T13" fmla="*/ 193 h 193"/>
                  <a:gd name="T14" fmla="*/ 95 w 227"/>
                  <a:gd name="T15" fmla="*/ 104 h 193"/>
                  <a:gd name="T16" fmla="*/ 140 w 227"/>
                  <a:gd name="T17" fmla="*/ 125 h 193"/>
                  <a:gd name="T18" fmla="*/ 200 w 227"/>
                  <a:gd name="T19" fmla="*/ 54 h 193"/>
                  <a:gd name="T20" fmla="*/ 218 w 227"/>
                  <a:gd name="T21" fmla="*/ 69 h 193"/>
                  <a:gd name="T22" fmla="*/ 223 w 227"/>
                  <a:gd name="T23" fmla="*/ 34 h 193"/>
                  <a:gd name="T24" fmla="*/ 227 w 227"/>
                  <a:gd name="T25" fmla="*/ 0 h 193"/>
                  <a:gd name="T26" fmla="*/ 195 w 227"/>
                  <a:gd name="T27" fmla="*/ 13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7" h="193">
                    <a:moveTo>
                      <a:pt x="195" y="13"/>
                    </a:moveTo>
                    <a:lnTo>
                      <a:pt x="163" y="26"/>
                    </a:lnTo>
                    <a:lnTo>
                      <a:pt x="179" y="38"/>
                    </a:lnTo>
                    <a:lnTo>
                      <a:pt x="133" y="93"/>
                    </a:lnTo>
                    <a:lnTo>
                      <a:pt x="88" y="71"/>
                    </a:lnTo>
                    <a:lnTo>
                      <a:pt x="0" y="176"/>
                    </a:lnTo>
                    <a:lnTo>
                      <a:pt x="21" y="193"/>
                    </a:lnTo>
                    <a:lnTo>
                      <a:pt x="95" y="104"/>
                    </a:lnTo>
                    <a:lnTo>
                      <a:pt x="140" y="125"/>
                    </a:lnTo>
                    <a:lnTo>
                      <a:pt x="200" y="54"/>
                    </a:lnTo>
                    <a:lnTo>
                      <a:pt x="218" y="69"/>
                    </a:lnTo>
                    <a:lnTo>
                      <a:pt x="223" y="34"/>
                    </a:lnTo>
                    <a:lnTo>
                      <a:pt x="227" y="0"/>
                    </a:lnTo>
                    <a:lnTo>
                      <a:pt x="195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242">
                <a:extLst>
                  <a:ext uri="{FF2B5EF4-FFF2-40B4-BE49-F238E27FC236}">
                    <a16:creationId xmlns:a16="http://schemas.microsoft.com/office/drawing/2014/main" id="{478B8809-8C44-45AB-AF3E-AC7B0750F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647" y="5867411"/>
                <a:ext cx="34925" cy="1206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243">
                <a:extLst>
                  <a:ext uri="{FF2B5EF4-FFF2-40B4-BE49-F238E27FC236}">
                    <a16:creationId xmlns:a16="http://schemas.microsoft.com/office/drawing/2014/main" id="{3FCBEDAB-5600-443D-9FE1-D02622D9D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6321" y="5945199"/>
                <a:ext cx="36513" cy="428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244">
                <a:extLst>
                  <a:ext uri="{FF2B5EF4-FFF2-40B4-BE49-F238E27FC236}">
                    <a16:creationId xmlns:a16="http://schemas.microsoft.com/office/drawing/2014/main" id="{DBA71889-4A48-4BED-8530-6396F1880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1735" y="5889636"/>
                <a:ext cx="34925" cy="984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245">
                <a:extLst>
                  <a:ext uri="{FF2B5EF4-FFF2-40B4-BE49-F238E27FC236}">
                    <a16:creationId xmlns:a16="http://schemas.microsoft.com/office/drawing/2014/main" id="{B793EB81-0B72-4E27-B888-1240C2D83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46823" y="5834073"/>
                <a:ext cx="34925" cy="1539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2FE39EF-2D47-4E75-8FBD-7630697D7227}"/>
                </a:ext>
              </a:extLst>
            </p:cNvPr>
            <p:cNvGrpSpPr/>
            <p:nvPr/>
          </p:nvGrpSpPr>
          <p:grpSpPr>
            <a:xfrm>
              <a:off x="6289922" y="2639577"/>
              <a:ext cx="361954" cy="266701"/>
              <a:chOff x="9002806" y="2034385"/>
              <a:chExt cx="361954" cy="266701"/>
            </a:xfrm>
            <a:grpFill/>
          </p:grpSpPr>
          <p:sp>
            <p:nvSpPr>
              <p:cNvPr id="242" name="Freeform 246">
                <a:extLst>
                  <a:ext uri="{FF2B5EF4-FFF2-40B4-BE49-F238E27FC236}">
                    <a16:creationId xmlns:a16="http://schemas.microsoft.com/office/drawing/2014/main" id="{17C8E66D-7B05-44A5-A284-7C005BF21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806" y="2034385"/>
                <a:ext cx="361954" cy="266701"/>
              </a:xfrm>
              <a:custGeom>
                <a:avLst/>
                <a:gdLst>
                  <a:gd name="T0" fmla="*/ 213 w 228"/>
                  <a:gd name="T1" fmla="*/ 137 h 168"/>
                  <a:gd name="T2" fmla="*/ 199 w 228"/>
                  <a:gd name="T3" fmla="*/ 106 h 168"/>
                  <a:gd name="T4" fmla="*/ 187 w 228"/>
                  <a:gd name="T5" fmla="*/ 123 h 168"/>
                  <a:gd name="T6" fmla="*/ 109 w 228"/>
                  <a:gd name="T7" fmla="*/ 67 h 168"/>
                  <a:gd name="T8" fmla="*/ 73 w 228"/>
                  <a:gd name="T9" fmla="*/ 66 h 168"/>
                  <a:gd name="T10" fmla="*/ 21 w 228"/>
                  <a:gd name="T11" fmla="*/ 0 h 168"/>
                  <a:gd name="T12" fmla="*/ 0 w 228"/>
                  <a:gd name="T13" fmla="*/ 16 h 168"/>
                  <a:gd name="T14" fmla="*/ 60 w 228"/>
                  <a:gd name="T15" fmla="*/ 93 h 168"/>
                  <a:gd name="T16" fmla="*/ 100 w 228"/>
                  <a:gd name="T17" fmla="*/ 93 h 168"/>
                  <a:gd name="T18" fmla="*/ 172 w 228"/>
                  <a:gd name="T19" fmla="*/ 144 h 168"/>
                  <a:gd name="T20" fmla="*/ 158 w 228"/>
                  <a:gd name="T21" fmla="*/ 162 h 168"/>
                  <a:gd name="T22" fmla="*/ 193 w 228"/>
                  <a:gd name="T23" fmla="*/ 165 h 168"/>
                  <a:gd name="T24" fmla="*/ 228 w 228"/>
                  <a:gd name="T25" fmla="*/ 168 h 168"/>
                  <a:gd name="T26" fmla="*/ 213 w 228"/>
                  <a:gd name="T27" fmla="*/ 137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8" h="168">
                    <a:moveTo>
                      <a:pt x="213" y="137"/>
                    </a:moveTo>
                    <a:lnTo>
                      <a:pt x="199" y="106"/>
                    </a:lnTo>
                    <a:lnTo>
                      <a:pt x="187" y="123"/>
                    </a:lnTo>
                    <a:lnTo>
                      <a:pt x="109" y="67"/>
                    </a:lnTo>
                    <a:lnTo>
                      <a:pt x="73" y="66"/>
                    </a:lnTo>
                    <a:lnTo>
                      <a:pt x="21" y="0"/>
                    </a:lnTo>
                    <a:lnTo>
                      <a:pt x="0" y="16"/>
                    </a:lnTo>
                    <a:lnTo>
                      <a:pt x="60" y="93"/>
                    </a:lnTo>
                    <a:lnTo>
                      <a:pt x="100" y="93"/>
                    </a:lnTo>
                    <a:lnTo>
                      <a:pt x="172" y="144"/>
                    </a:lnTo>
                    <a:lnTo>
                      <a:pt x="158" y="162"/>
                    </a:lnTo>
                    <a:lnTo>
                      <a:pt x="193" y="165"/>
                    </a:lnTo>
                    <a:lnTo>
                      <a:pt x="228" y="168"/>
                    </a:lnTo>
                    <a:lnTo>
                      <a:pt x="213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247">
                <a:extLst>
                  <a:ext uri="{FF2B5EF4-FFF2-40B4-BE49-F238E27FC236}">
                    <a16:creationId xmlns:a16="http://schemas.microsoft.com/office/drawing/2014/main" id="{3050CA6B-C5D7-4DE5-BB12-4B3CD820F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7595" y="2247110"/>
                <a:ext cx="34925" cy="53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248">
                <a:extLst>
                  <a:ext uri="{FF2B5EF4-FFF2-40B4-BE49-F238E27FC236}">
                    <a16:creationId xmlns:a16="http://schemas.microsoft.com/office/drawing/2014/main" id="{1CDC13D1-9E71-4134-8A36-2A8532967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2507" y="2201072"/>
                <a:ext cx="34925" cy="1000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249">
                <a:extLst>
                  <a:ext uri="{FF2B5EF4-FFF2-40B4-BE49-F238E27FC236}">
                    <a16:creationId xmlns:a16="http://schemas.microsoft.com/office/drawing/2014/main" id="{E0F86582-5896-4DA0-9E8F-3F7FF7A1B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71069" y="2186785"/>
                <a:ext cx="36513" cy="1143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250">
                <a:extLst>
                  <a:ext uri="{FF2B5EF4-FFF2-40B4-BE49-F238E27FC236}">
                    <a16:creationId xmlns:a16="http://schemas.microsoft.com/office/drawing/2014/main" id="{8A249FAA-5375-4395-A92B-E4AD7150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7568" y="2120110"/>
                <a:ext cx="34925" cy="180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C3D47DF-8B97-4644-A42C-ADC7BE5E18D2}"/>
                </a:ext>
              </a:extLst>
            </p:cNvPr>
            <p:cNvGrpSpPr/>
            <p:nvPr/>
          </p:nvGrpSpPr>
          <p:grpSpPr>
            <a:xfrm>
              <a:off x="11239691" y="1879891"/>
              <a:ext cx="393704" cy="374651"/>
              <a:chOff x="8986931" y="2209804"/>
              <a:chExt cx="393704" cy="374651"/>
            </a:xfrm>
            <a:grpFill/>
          </p:grpSpPr>
          <p:sp>
            <p:nvSpPr>
              <p:cNvPr id="233" name="Freeform 251">
                <a:extLst>
                  <a:ext uri="{FF2B5EF4-FFF2-40B4-BE49-F238E27FC236}">
                    <a16:creationId xmlns:a16="http://schemas.microsoft.com/office/drawing/2014/main" id="{BA5A3C20-F2EF-429A-8B55-E76EA5428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7256" y="2209804"/>
                <a:ext cx="212727" cy="93663"/>
              </a:xfrm>
              <a:custGeom>
                <a:avLst/>
                <a:gdLst>
                  <a:gd name="T0" fmla="*/ 134 w 134"/>
                  <a:gd name="T1" fmla="*/ 49 h 59"/>
                  <a:gd name="T2" fmla="*/ 27 w 134"/>
                  <a:gd name="T3" fmla="*/ 0 h 59"/>
                  <a:gd name="T4" fmla="*/ 0 w 134"/>
                  <a:gd name="T5" fmla="*/ 59 h 59"/>
                  <a:gd name="T6" fmla="*/ 129 w 134"/>
                  <a:gd name="T7" fmla="*/ 59 h 59"/>
                  <a:gd name="T8" fmla="*/ 134 w 134"/>
                  <a:gd name="T9" fmla="*/ 4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59">
                    <a:moveTo>
                      <a:pt x="134" y="49"/>
                    </a:moveTo>
                    <a:lnTo>
                      <a:pt x="27" y="0"/>
                    </a:lnTo>
                    <a:lnTo>
                      <a:pt x="0" y="59"/>
                    </a:lnTo>
                    <a:lnTo>
                      <a:pt x="129" y="59"/>
                    </a:lnTo>
                    <a:lnTo>
                      <a:pt x="134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Freeform 252">
                <a:extLst>
                  <a:ext uri="{FF2B5EF4-FFF2-40B4-BE49-F238E27FC236}">
                    <a16:creationId xmlns:a16="http://schemas.microsoft.com/office/drawing/2014/main" id="{2393DDAC-AE1F-41C0-AFD6-7C53C31A52C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40906" y="2500317"/>
                <a:ext cx="85726" cy="84138"/>
              </a:xfrm>
              <a:custGeom>
                <a:avLst/>
                <a:gdLst>
                  <a:gd name="T0" fmla="*/ 27 w 53"/>
                  <a:gd name="T1" fmla="*/ 0 h 53"/>
                  <a:gd name="T2" fmla="*/ 0 w 53"/>
                  <a:gd name="T3" fmla="*/ 26 h 53"/>
                  <a:gd name="T4" fmla="*/ 27 w 53"/>
                  <a:gd name="T5" fmla="*/ 53 h 53"/>
                  <a:gd name="T6" fmla="*/ 53 w 53"/>
                  <a:gd name="T7" fmla="*/ 26 h 53"/>
                  <a:gd name="T8" fmla="*/ 27 w 53"/>
                  <a:gd name="T9" fmla="*/ 0 h 53"/>
                  <a:gd name="T10" fmla="*/ 27 w 53"/>
                  <a:gd name="T11" fmla="*/ 34 h 53"/>
                  <a:gd name="T12" fmla="*/ 19 w 53"/>
                  <a:gd name="T13" fmla="*/ 26 h 53"/>
                  <a:gd name="T14" fmla="*/ 27 w 53"/>
                  <a:gd name="T15" fmla="*/ 18 h 53"/>
                  <a:gd name="T16" fmla="*/ 35 w 53"/>
                  <a:gd name="T17" fmla="*/ 26 h 53"/>
                  <a:gd name="T18" fmla="*/ 27 w 53"/>
                  <a:gd name="T19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1" y="53"/>
                      <a:pt x="53" y="41"/>
                      <a:pt x="53" y="26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34"/>
                    </a:moveTo>
                    <a:cubicBezTo>
                      <a:pt x="22" y="34"/>
                      <a:pt x="19" y="31"/>
                      <a:pt x="19" y="26"/>
                    </a:cubicBezTo>
                    <a:cubicBezTo>
                      <a:pt x="19" y="22"/>
                      <a:pt x="22" y="18"/>
                      <a:pt x="27" y="18"/>
                    </a:cubicBezTo>
                    <a:cubicBezTo>
                      <a:pt x="31" y="18"/>
                      <a:pt x="35" y="22"/>
                      <a:pt x="35" y="26"/>
                    </a:cubicBezTo>
                    <a:cubicBezTo>
                      <a:pt x="35" y="31"/>
                      <a:pt x="31" y="34"/>
                      <a:pt x="2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Freeform 253">
                <a:extLst>
                  <a:ext uri="{FF2B5EF4-FFF2-40B4-BE49-F238E27FC236}">
                    <a16:creationId xmlns:a16="http://schemas.microsoft.com/office/drawing/2014/main" id="{79E326E5-7B6D-4CF2-9FC9-6D835D5139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69495" y="2500317"/>
                <a:ext cx="85726" cy="84138"/>
              </a:xfrm>
              <a:custGeom>
                <a:avLst/>
                <a:gdLst>
                  <a:gd name="T0" fmla="*/ 27 w 54"/>
                  <a:gd name="T1" fmla="*/ 0 h 53"/>
                  <a:gd name="T2" fmla="*/ 0 w 54"/>
                  <a:gd name="T3" fmla="*/ 26 h 53"/>
                  <a:gd name="T4" fmla="*/ 27 w 54"/>
                  <a:gd name="T5" fmla="*/ 53 h 53"/>
                  <a:gd name="T6" fmla="*/ 54 w 54"/>
                  <a:gd name="T7" fmla="*/ 26 h 53"/>
                  <a:gd name="T8" fmla="*/ 27 w 54"/>
                  <a:gd name="T9" fmla="*/ 0 h 53"/>
                  <a:gd name="T10" fmla="*/ 27 w 54"/>
                  <a:gd name="T11" fmla="*/ 34 h 53"/>
                  <a:gd name="T12" fmla="*/ 19 w 54"/>
                  <a:gd name="T13" fmla="*/ 26 h 53"/>
                  <a:gd name="T14" fmla="*/ 27 w 54"/>
                  <a:gd name="T15" fmla="*/ 18 h 53"/>
                  <a:gd name="T16" fmla="*/ 35 w 54"/>
                  <a:gd name="T17" fmla="*/ 26 h 53"/>
                  <a:gd name="T18" fmla="*/ 27 w 54"/>
                  <a:gd name="T19" fmla="*/ 34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" h="53">
                    <a:moveTo>
                      <a:pt x="27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2" y="53"/>
                      <a:pt x="54" y="41"/>
                      <a:pt x="54" y="26"/>
                    </a:cubicBezTo>
                    <a:cubicBezTo>
                      <a:pt x="54" y="12"/>
                      <a:pt x="42" y="0"/>
                      <a:pt x="27" y="0"/>
                    </a:cubicBezTo>
                    <a:close/>
                    <a:moveTo>
                      <a:pt x="27" y="34"/>
                    </a:moveTo>
                    <a:cubicBezTo>
                      <a:pt x="23" y="34"/>
                      <a:pt x="19" y="31"/>
                      <a:pt x="19" y="26"/>
                    </a:cubicBezTo>
                    <a:cubicBezTo>
                      <a:pt x="19" y="22"/>
                      <a:pt x="23" y="18"/>
                      <a:pt x="27" y="18"/>
                    </a:cubicBezTo>
                    <a:cubicBezTo>
                      <a:pt x="32" y="18"/>
                      <a:pt x="35" y="22"/>
                      <a:pt x="35" y="26"/>
                    </a:cubicBezTo>
                    <a:cubicBezTo>
                      <a:pt x="35" y="31"/>
                      <a:pt x="32" y="34"/>
                      <a:pt x="27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Freeform 254">
                <a:extLst>
                  <a:ext uri="{FF2B5EF4-FFF2-40B4-BE49-F238E27FC236}">
                    <a16:creationId xmlns:a16="http://schemas.microsoft.com/office/drawing/2014/main" id="{DFA04D99-3673-4055-AD5C-061F807F7F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86931" y="2278066"/>
                <a:ext cx="393704" cy="204788"/>
              </a:xfrm>
              <a:custGeom>
                <a:avLst/>
                <a:gdLst>
                  <a:gd name="T0" fmla="*/ 26 w 246"/>
                  <a:gd name="T1" fmla="*/ 127 h 127"/>
                  <a:gd name="T2" fmla="*/ 173 w 246"/>
                  <a:gd name="T3" fmla="*/ 41 h 127"/>
                  <a:gd name="T4" fmla="*/ 173 w 246"/>
                  <a:gd name="T5" fmla="*/ 41 h 127"/>
                  <a:gd name="T6" fmla="*/ 142 w 246"/>
                  <a:gd name="T7" fmla="*/ 44 h 127"/>
                  <a:gd name="T8" fmla="*/ 131 w 246"/>
                  <a:gd name="T9" fmla="*/ 62 h 127"/>
                  <a:gd name="T10" fmla="*/ 113 w 246"/>
                  <a:gd name="T11" fmla="*/ 73 h 127"/>
                  <a:gd name="T12" fmla="*/ 106 w 246"/>
                  <a:gd name="T13" fmla="*/ 79 h 127"/>
                  <a:gd name="T14" fmla="*/ 90 w 246"/>
                  <a:gd name="T15" fmla="*/ 79 h 127"/>
                  <a:gd name="T16" fmla="*/ 113 w 246"/>
                  <a:gd name="T17" fmla="*/ 56 h 127"/>
                  <a:gd name="T18" fmla="*/ 84 w 246"/>
                  <a:gd name="T19" fmla="*/ 102 h 127"/>
                  <a:gd name="T20" fmla="*/ 84 w 246"/>
                  <a:gd name="T21" fmla="*/ 85 h 127"/>
                  <a:gd name="T22" fmla="*/ 56 w 246"/>
                  <a:gd name="T23" fmla="*/ 84 h 127"/>
                  <a:gd name="T24" fmla="*/ 77 w 246"/>
                  <a:gd name="T25" fmla="*/ 79 h 127"/>
                  <a:gd name="T26" fmla="*/ 92 w 246"/>
                  <a:gd name="T27" fmla="*/ 94 h 127"/>
                  <a:gd name="T28" fmla="*/ 51 w 246"/>
                  <a:gd name="T29" fmla="*/ 53 h 127"/>
                  <a:gd name="T30" fmla="*/ 57 w 246"/>
                  <a:gd name="T31" fmla="*/ 46 h 127"/>
                  <a:gd name="T32" fmla="*/ 81 w 246"/>
                  <a:gd name="T33" fmla="*/ 46 h 127"/>
                  <a:gd name="T34" fmla="*/ 55 w 246"/>
                  <a:gd name="T35" fmla="*/ 73 h 127"/>
                  <a:gd name="T36" fmla="*/ 96 w 246"/>
                  <a:gd name="T37" fmla="*/ 69 h 127"/>
                  <a:gd name="T38" fmla="*/ 75 w 246"/>
                  <a:gd name="T39" fmla="*/ 65 h 127"/>
                  <a:gd name="T40" fmla="*/ 92 w 246"/>
                  <a:gd name="T41" fmla="*/ 65 h 127"/>
                  <a:gd name="T42" fmla="*/ 115 w 246"/>
                  <a:gd name="T43" fmla="*/ 41 h 127"/>
                  <a:gd name="T44" fmla="*/ 98 w 246"/>
                  <a:gd name="T45" fmla="*/ 42 h 127"/>
                  <a:gd name="T46" fmla="*/ 98 w 246"/>
                  <a:gd name="T47" fmla="*/ 59 h 127"/>
                  <a:gd name="T48" fmla="*/ 86 w 246"/>
                  <a:gd name="T49" fmla="*/ 41 h 127"/>
                  <a:gd name="T50" fmla="*/ 40 w 246"/>
                  <a:gd name="T51" fmla="*/ 59 h 127"/>
                  <a:gd name="T52" fmla="*/ 28 w 246"/>
                  <a:gd name="T53" fmla="*/ 47 h 127"/>
                  <a:gd name="T54" fmla="*/ 55 w 246"/>
                  <a:gd name="T55" fmla="*/ 44 h 127"/>
                  <a:gd name="T56" fmla="*/ 40 w 246"/>
                  <a:gd name="T57" fmla="*/ 59 h 127"/>
                  <a:gd name="T58" fmla="*/ 48 w 246"/>
                  <a:gd name="T59" fmla="*/ 108 h 127"/>
                  <a:gd name="T60" fmla="*/ 40 w 246"/>
                  <a:gd name="T61" fmla="*/ 100 h 127"/>
                  <a:gd name="T62" fmla="*/ 62 w 246"/>
                  <a:gd name="T63" fmla="*/ 109 h 127"/>
                  <a:gd name="T64" fmla="*/ 46 w 246"/>
                  <a:gd name="T65" fmla="*/ 94 h 127"/>
                  <a:gd name="T66" fmla="*/ 40 w 246"/>
                  <a:gd name="T67" fmla="*/ 88 h 127"/>
                  <a:gd name="T68" fmla="*/ 37 w 246"/>
                  <a:gd name="T69" fmla="*/ 68 h 127"/>
                  <a:gd name="T70" fmla="*/ 63 w 246"/>
                  <a:gd name="T71" fmla="*/ 94 h 127"/>
                  <a:gd name="T72" fmla="*/ 107 w 246"/>
                  <a:gd name="T73" fmla="*/ 109 h 127"/>
                  <a:gd name="T74" fmla="*/ 90 w 246"/>
                  <a:gd name="T75" fmla="*/ 108 h 127"/>
                  <a:gd name="T76" fmla="*/ 113 w 246"/>
                  <a:gd name="T77" fmla="*/ 85 h 127"/>
                  <a:gd name="T78" fmla="*/ 142 w 246"/>
                  <a:gd name="T79" fmla="*/ 56 h 127"/>
                  <a:gd name="T80" fmla="*/ 156 w 246"/>
                  <a:gd name="T81" fmla="*/ 42 h 127"/>
                  <a:gd name="T82" fmla="*/ 154 w 246"/>
                  <a:gd name="T83" fmla="*/ 61 h 127"/>
                  <a:gd name="T84" fmla="*/ 142 w 246"/>
                  <a:gd name="T85" fmla="*/ 73 h 127"/>
                  <a:gd name="T86" fmla="*/ 132 w 246"/>
                  <a:gd name="T87" fmla="*/ 92 h 127"/>
                  <a:gd name="T88" fmla="*/ 113 w 246"/>
                  <a:gd name="T89" fmla="*/ 102 h 127"/>
                  <a:gd name="T90" fmla="*/ 148 w 246"/>
                  <a:gd name="T91" fmla="*/ 79 h 127"/>
                  <a:gd name="T92" fmla="*/ 164 w 246"/>
                  <a:gd name="T93" fmla="*/ 79 h 127"/>
                  <a:gd name="T94" fmla="*/ 119 w 246"/>
                  <a:gd name="T95" fmla="*/ 108 h 127"/>
                  <a:gd name="T96" fmla="*/ 133 w 246"/>
                  <a:gd name="T97" fmla="*/ 94 h 127"/>
                  <a:gd name="T98" fmla="*/ 150 w 246"/>
                  <a:gd name="T99" fmla="*/ 94 h 127"/>
                  <a:gd name="T100" fmla="*/ 127 w 246"/>
                  <a:gd name="T101" fmla="*/ 100 h 127"/>
                  <a:gd name="T102" fmla="*/ 148 w 246"/>
                  <a:gd name="T103" fmla="*/ 108 h 127"/>
                  <a:gd name="T104" fmla="*/ 168 w 246"/>
                  <a:gd name="T105" fmla="*/ 99 h 127"/>
                  <a:gd name="T106" fmla="*/ 171 w 246"/>
                  <a:gd name="T107" fmla="*/ 86 h 127"/>
                  <a:gd name="T108" fmla="*/ 175 w 246"/>
                  <a:gd name="T109" fmla="*/ 69 h 127"/>
                  <a:gd name="T110" fmla="*/ 171 w 246"/>
                  <a:gd name="T111" fmla="*/ 56 h 127"/>
                  <a:gd name="T112" fmla="*/ 177 w 246"/>
                  <a:gd name="T113" fmla="*/ 5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6" h="127">
                    <a:moveTo>
                      <a:pt x="244" y="1"/>
                    </a:moveTo>
                    <a:cubicBezTo>
                      <a:pt x="243" y="0"/>
                      <a:pt x="242" y="0"/>
                      <a:pt x="241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87" y="19"/>
                      <a:pt x="187" y="19"/>
                      <a:pt x="187" y="19"/>
                    </a:cubicBezTo>
                    <a:cubicBezTo>
                      <a:pt x="186" y="23"/>
                      <a:pt x="186" y="23"/>
                      <a:pt x="186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6" y="127"/>
                      <a:pt x="26" y="127"/>
                      <a:pt x="26" y="127"/>
                    </a:cubicBezTo>
                    <a:cubicBezTo>
                      <a:pt x="180" y="127"/>
                      <a:pt x="180" y="127"/>
                      <a:pt x="180" y="127"/>
                    </a:cubicBezTo>
                    <a:cubicBezTo>
                      <a:pt x="205" y="20"/>
                      <a:pt x="205" y="20"/>
                      <a:pt x="205" y="20"/>
                    </a:cubicBezTo>
                    <a:cubicBezTo>
                      <a:pt x="239" y="20"/>
                      <a:pt x="239" y="20"/>
                      <a:pt x="239" y="20"/>
                    </a:cubicBezTo>
                    <a:cubicBezTo>
                      <a:pt x="241" y="20"/>
                      <a:pt x="243" y="19"/>
                      <a:pt x="243" y="17"/>
                    </a:cubicBezTo>
                    <a:cubicBezTo>
                      <a:pt x="245" y="3"/>
                      <a:pt x="245" y="3"/>
                      <a:pt x="245" y="3"/>
                    </a:cubicBezTo>
                    <a:cubicBezTo>
                      <a:pt x="246" y="2"/>
                      <a:pt x="245" y="1"/>
                      <a:pt x="244" y="1"/>
                    </a:cubicBezTo>
                    <a:close/>
                    <a:moveTo>
                      <a:pt x="173" y="41"/>
                    </a:moveTo>
                    <a:cubicBezTo>
                      <a:pt x="171" y="44"/>
                      <a:pt x="171" y="44"/>
                      <a:pt x="171" y="44"/>
                    </a:cubicBezTo>
                    <a:cubicBezTo>
                      <a:pt x="173" y="46"/>
                      <a:pt x="173" y="46"/>
                      <a:pt x="173" y="46"/>
                    </a:cubicBezTo>
                    <a:cubicBezTo>
                      <a:pt x="171" y="44"/>
                      <a:pt x="171" y="44"/>
                      <a:pt x="171" y="44"/>
                    </a:cubicBezTo>
                    <a:cubicBezTo>
                      <a:pt x="168" y="47"/>
                      <a:pt x="168" y="47"/>
                      <a:pt x="168" y="47"/>
                    </a:cubicBezTo>
                    <a:cubicBezTo>
                      <a:pt x="171" y="44"/>
                      <a:pt x="171" y="44"/>
                      <a:pt x="171" y="44"/>
                    </a:cubicBezTo>
                    <a:cubicBezTo>
                      <a:pt x="168" y="41"/>
                      <a:pt x="168" y="41"/>
                      <a:pt x="168" y="41"/>
                    </a:cubicBezTo>
                    <a:lnTo>
                      <a:pt x="173" y="41"/>
                    </a:lnTo>
                    <a:close/>
                    <a:moveTo>
                      <a:pt x="128" y="41"/>
                    </a:moveTo>
                    <a:cubicBezTo>
                      <a:pt x="127" y="42"/>
                      <a:pt x="127" y="42"/>
                      <a:pt x="127" y="42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44"/>
                      <a:pt x="142" y="44"/>
                      <a:pt x="142" y="44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27" y="59"/>
                      <a:pt x="127" y="59"/>
                      <a:pt x="127" y="59"/>
                    </a:cubicBezTo>
                    <a:cubicBezTo>
                      <a:pt x="131" y="62"/>
                      <a:pt x="131" y="62"/>
                      <a:pt x="131" y="62"/>
                    </a:cubicBezTo>
                    <a:cubicBezTo>
                      <a:pt x="127" y="59"/>
                      <a:pt x="127" y="59"/>
                      <a:pt x="127" y="59"/>
                    </a:cubicBezTo>
                    <a:cubicBezTo>
                      <a:pt x="121" y="65"/>
                      <a:pt x="121" y="65"/>
                      <a:pt x="121" y="65"/>
                    </a:cubicBezTo>
                    <a:cubicBezTo>
                      <a:pt x="125" y="68"/>
                      <a:pt x="125" y="68"/>
                      <a:pt x="125" y="68"/>
                    </a:cubicBezTo>
                    <a:cubicBezTo>
                      <a:pt x="121" y="65"/>
                      <a:pt x="121" y="65"/>
                      <a:pt x="121" y="65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117" y="77"/>
                      <a:pt x="117" y="77"/>
                      <a:pt x="117" y="77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113" y="73"/>
                      <a:pt x="113" y="73"/>
                      <a:pt x="113" y="73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10" y="83"/>
                      <a:pt x="110" y="83"/>
                      <a:pt x="110" y="83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03" y="92"/>
                      <a:pt x="103" y="92"/>
                      <a:pt x="103" y="92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04" y="65"/>
                      <a:pt x="104" y="65"/>
                      <a:pt x="104" y="65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3" y="56"/>
                      <a:pt x="113" y="56"/>
                      <a:pt x="113" y="56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19" y="50"/>
                      <a:pt x="119" y="50"/>
                      <a:pt x="119" y="50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8" y="41"/>
                      <a:pt x="128" y="41"/>
                      <a:pt x="128" y="41"/>
                    </a:cubicBezTo>
                    <a:close/>
                    <a:moveTo>
                      <a:pt x="84" y="102"/>
                    </a:moveTo>
                    <a:cubicBezTo>
                      <a:pt x="84" y="102"/>
                      <a:pt x="84" y="102"/>
                      <a:pt x="84" y="102"/>
                    </a:cubicBezTo>
                    <a:cubicBezTo>
                      <a:pt x="78" y="108"/>
                      <a:pt x="78" y="108"/>
                      <a:pt x="78" y="108"/>
                    </a:cubicBezTo>
                    <a:cubicBezTo>
                      <a:pt x="84" y="102"/>
                      <a:pt x="84" y="102"/>
                      <a:pt x="84" y="102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75" y="94"/>
                      <a:pt x="75" y="94"/>
                      <a:pt x="75" y="94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65" y="92"/>
                      <a:pt x="65" y="92"/>
                      <a:pt x="65" y="92"/>
                    </a:cubicBezTo>
                    <a:cubicBezTo>
                      <a:pt x="69" y="88"/>
                      <a:pt x="69" y="88"/>
                      <a:pt x="69" y="88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1" y="79"/>
                      <a:pt x="61" y="79"/>
                      <a:pt x="61" y="79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69" y="71"/>
                      <a:pt x="69" y="71"/>
                      <a:pt x="69" y="71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84" y="85"/>
                      <a:pt x="84" y="85"/>
                      <a:pt x="84" y="85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2" y="94"/>
                      <a:pt x="92" y="94"/>
                      <a:pt x="92" y="94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2" y="94"/>
                      <a:pt x="92" y="94"/>
                      <a:pt x="92" y="94"/>
                    </a:cubicBezTo>
                    <a:lnTo>
                      <a:pt x="84" y="102"/>
                    </a:lnTo>
                    <a:close/>
                    <a:moveTo>
                      <a:pt x="46" y="65"/>
                    </a:moveTo>
                    <a:cubicBezTo>
                      <a:pt x="46" y="65"/>
                      <a:pt x="46" y="65"/>
                      <a:pt x="46" y="65"/>
                    </a:cubicBezTo>
                    <a:cubicBezTo>
                      <a:pt x="42" y="60"/>
                      <a:pt x="42" y="60"/>
                      <a:pt x="42" y="60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0" y="41"/>
                      <a:pt x="70" y="41"/>
                      <a:pt x="70" y="41"/>
                    </a:cubicBezTo>
                    <a:cubicBezTo>
                      <a:pt x="69" y="42"/>
                      <a:pt x="69" y="42"/>
                      <a:pt x="69" y="42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63" y="65"/>
                      <a:pt x="63" y="65"/>
                      <a:pt x="63" y="65"/>
                    </a:cubicBezTo>
                    <a:cubicBezTo>
                      <a:pt x="55" y="73"/>
                      <a:pt x="55" y="73"/>
                      <a:pt x="55" y="73"/>
                    </a:cubicBezTo>
                    <a:cubicBezTo>
                      <a:pt x="55" y="73"/>
                      <a:pt x="55" y="73"/>
                      <a:pt x="55" y="73"/>
                    </a:cubicBezTo>
                    <a:cubicBezTo>
                      <a:pt x="52" y="76"/>
                      <a:pt x="52" y="76"/>
                      <a:pt x="52" y="76"/>
                    </a:cubicBezTo>
                    <a:cubicBezTo>
                      <a:pt x="55" y="73"/>
                      <a:pt x="55" y="73"/>
                      <a:pt x="55" y="73"/>
                    </a:cubicBezTo>
                    <a:lnTo>
                      <a:pt x="46" y="65"/>
                    </a:lnTo>
                    <a:close/>
                    <a:moveTo>
                      <a:pt x="92" y="65"/>
                    </a:moveTo>
                    <a:cubicBezTo>
                      <a:pt x="92" y="65"/>
                      <a:pt x="92" y="65"/>
                      <a:pt x="92" y="65"/>
                    </a:cubicBezTo>
                    <a:cubicBezTo>
                      <a:pt x="96" y="69"/>
                      <a:pt x="96" y="69"/>
                      <a:pt x="96" y="69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71" y="60"/>
                      <a:pt x="71" y="60"/>
                      <a:pt x="71" y="60"/>
                    </a:cubicBezTo>
                    <a:cubicBezTo>
                      <a:pt x="75" y="65"/>
                      <a:pt x="75" y="65"/>
                      <a:pt x="75" y="65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7" y="53"/>
                      <a:pt x="87" y="53"/>
                      <a:pt x="87" y="53"/>
                    </a:cubicBezTo>
                    <a:cubicBezTo>
                      <a:pt x="84" y="56"/>
                      <a:pt x="84" y="56"/>
                      <a:pt x="84" y="56"/>
                    </a:cubicBezTo>
                    <a:lnTo>
                      <a:pt x="92" y="65"/>
                    </a:lnTo>
                    <a:close/>
                    <a:moveTo>
                      <a:pt x="115" y="41"/>
                    </a:moveTo>
                    <a:cubicBezTo>
                      <a:pt x="113" y="44"/>
                      <a:pt x="113" y="44"/>
                      <a:pt x="113" y="44"/>
                    </a:cubicBezTo>
                    <a:cubicBezTo>
                      <a:pt x="115" y="47"/>
                      <a:pt x="115" y="47"/>
                      <a:pt x="115" y="47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3" y="44"/>
                      <a:pt x="113" y="44"/>
                      <a:pt x="113" y="44"/>
                    </a:cubicBezTo>
                    <a:cubicBezTo>
                      <a:pt x="110" y="41"/>
                      <a:pt x="110" y="41"/>
                      <a:pt x="110" y="41"/>
                    </a:cubicBezTo>
                    <a:lnTo>
                      <a:pt x="115" y="41"/>
                    </a:lnTo>
                    <a:close/>
                    <a:moveTo>
                      <a:pt x="86" y="41"/>
                    </a:moveTo>
                    <a:cubicBezTo>
                      <a:pt x="84" y="44"/>
                      <a:pt x="84" y="44"/>
                      <a:pt x="84" y="44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98" y="42"/>
                      <a:pt x="98" y="42"/>
                      <a:pt x="98" y="42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12" y="45"/>
                      <a:pt x="112" y="45"/>
                      <a:pt x="112" y="45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101" y="62"/>
                      <a:pt x="101" y="62"/>
                      <a:pt x="101" y="62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8" y="59"/>
                      <a:pt x="98" y="59"/>
                      <a:pt x="98" y="59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90" y="50"/>
                      <a:pt x="90" y="50"/>
                      <a:pt x="90" y="50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1"/>
                      <a:pt x="81" y="41"/>
                      <a:pt x="81" y="41"/>
                    </a:cubicBezTo>
                    <a:lnTo>
                      <a:pt x="86" y="41"/>
                    </a:lnTo>
                    <a:close/>
                    <a:moveTo>
                      <a:pt x="25" y="41"/>
                    </a:moveTo>
                    <a:cubicBezTo>
                      <a:pt x="28" y="41"/>
                      <a:pt x="28" y="41"/>
                      <a:pt x="28" y="41"/>
                    </a:cubicBezTo>
                    <a:cubicBezTo>
                      <a:pt x="26" y="44"/>
                      <a:pt x="26" y="44"/>
                      <a:pt x="26" y="44"/>
                    </a:cubicBezTo>
                    <a:lnTo>
                      <a:pt x="25" y="41"/>
                    </a:lnTo>
                    <a:close/>
                    <a:moveTo>
                      <a:pt x="29" y="60"/>
                    </a:moveTo>
                    <a:cubicBezTo>
                      <a:pt x="34" y="65"/>
                      <a:pt x="34" y="65"/>
                      <a:pt x="34" y="65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6" y="45"/>
                      <a:pt x="26" y="45"/>
                      <a:pt x="26" y="45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28" y="47"/>
                      <a:pt x="28" y="47"/>
                      <a:pt x="28" y="47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0" y="42"/>
                      <a:pt x="40" y="42"/>
                      <a:pt x="40" y="42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2" y="41"/>
                      <a:pt x="52" y="41"/>
                      <a:pt x="52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40" y="59"/>
                      <a:pt x="40" y="59"/>
                      <a:pt x="40" y="59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4" y="65"/>
                      <a:pt x="34" y="65"/>
                      <a:pt x="34" y="65"/>
                    </a:cubicBezTo>
                    <a:cubicBezTo>
                      <a:pt x="31" y="68"/>
                      <a:pt x="31" y="68"/>
                      <a:pt x="31" y="68"/>
                    </a:cubicBezTo>
                    <a:lnTo>
                      <a:pt x="29" y="60"/>
                    </a:lnTo>
                    <a:close/>
                    <a:moveTo>
                      <a:pt x="49" y="109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7" y="109"/>
                      <a:pt x="47" y="109"/>
                      <a:pt x="47" y="109"/>
                    </a:cubicBezTo>
                    <a:cubicBezTo>
                      <a:pt x="39" y="109"/>
                      <a:pt x="39" y="109"/>
                      <a:pt x="39" y="109"/>
                    </a:cubicBezTo>
                    <a:cubicBezTo>
                      <a:pt x="38" y="102"/>
                      <a:pt x="38" y="102"/>
                      <a:pt x="38" y="102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9"/>
                      <a:pt x="49" y="109"/>
                      <a:pt x="49" y="109"/>
                    </a:cubicBezTo>
                    <a:close/>
                    <a:moveTo>
                      <a:pt x="78" y="109"/>
                    </a:moveTo>
                    <a:cubicBezTo>
                      <a:pt x="77" y="108"/>
                      <a:pt x="77" y="108"/>
                      <a:pt x="77" y="108"/>
                    </a:cubicBezTo>
                    <a:cubicBezTo>
                      <a:pt x="76" y="109"/>
                      <a:pt x="76" y="109"/>
                      <a:pt x="76" y="109"/>
                    </a:cubicBezTo>
                    <a:cubicBezTo>
                      <a:pt x="62" y="109"/>
                      <a:pt x="62" y="109"/>
                      <a:pt x="62" y="109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60" y="109"/>
                      <a:pt x="60" y="109"/>
                      <a:pt x="60" y="109"/>
                    </a:cubicBezTo>
                    <a:cubicBezTo>
                      <a:pt x="61" y="108"/>
                      <a:pt x="61" y="108"/>
                      <a:pt x="61" y="108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51" y="106"/>
                      <a:pt x="51" y="106"/>
                      <a:pt x="51" y="106"/>
                    </a:cubicBezTo>
                    <a:cubicBezTo>
                      <a:pt x="55" y="102"/>
                      <a:pt x="55" y="102"/>
                      <a:pt x="55" y="102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46" y="94"/>
                      <a:pt x="46" y="94"/>
                      <a:pt x="46" y="94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36" y="92"/>
                      <a:pt x="36" y="92"/>
                      <a:pt x="36" y="92"/>
                    </a:cubicBezTo>
                    <a:cubicBezTo>
                      <a:pt x="40" y="88"/>
                      <a:pt x="40" y="88"/>
                      <a:pt x="40" y="88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3" y="78"/>
                      <a:pt x="33" y="78"/>
                      <a:pt x="33" y="78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55" y="85"/>
                      <a:pt x="55" y="85"/>
                      <a:pt x="55" y="85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3" y="94"/>
                      <a:pt x="63" y="94"/>
                      <a:pt x="63" y="94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7" y="108"/>
                      <a:pt x="77" y="108"/>
                      <a:pt x="77" y="108"/>
                    </a:cubicBezTo>
                    <a:cubicBezTo>
                      <a:pt x="77" y="108"/>
                      <a:pt x="77" y="108"/>
                      <a:pt x="77" y="108"/>
                    </a:cubicBezTo>
                    <a:cubicBezTo>
                      <a:pt x="78" y="109"/>
                      <a:pt x="78" y="109"/>
                      <a:pt x="78" y="109"/>
                    </a:cubicBezTo>
                    <a:close/>
                    <a:moveTo>
                      <a:pt x="107" y="109"/>
                    </a:moveTo>
                    <a:cubicBezTo>
                      <a:pt x="106" y="108"/>
                      <a:pt x="106" y="108"/>
                      <a:pt x="106" y="108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91" y="109"/>
                      <a:pt x="91" y="109"/>
                      <a:pt x="91" y="109"/>
                    </a:cubicBezTo>
                    <a:cubicBezTo>
                      <a:pt x="90" y="108"/>
                      <a:pt x="90" y="108"/>
                      <a:pt x="90" y="108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89" y="109"/>
                      <a:pt x="89" y="109"/>
                      <a:pt x="89" y="109"/>
                    </a:cubicBezTo>
                    <a:cubicBezTo>
                      <a:pt x="90" y="108"/>
                      <a:pt x="90" y="108"/>
                      <a:pt x="90" y="108"/>
                    </a:cubicBezTo>
                    <a:cubicBezTo>
                      <a:pt x="90" y="108"/>
                      <a:pt x="90" y="108"/>
                      <a:pt x="90" y="108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98" y="100"/>
                      <a:pt x="98" y="100"/>
                      <a:pt x="98" y="100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04" y="94"/>
                      <a:pt x="104" y="94"/>
                      <a:pt x="104" y="94"/>
                    </a:cubicBezTo>
                    <a:cubicBezTo>
                      <a:pt x="113" y="85"/>
                      <a:pt x="113" y="85"/>
                      <a:pt x="113" y="85"/>
                    </a:cubicBezTo>
                    <a:cubicBezTo>
                      <a:pt x="113" y="85"/>
                      <a:pt x="113" y="85"/>
                      <a:pt x="113" y="85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19" y="79"/>
                      <a:pt x="119" y="79"/>
                      <a:pt x="119" y="79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33" y="65"/>
                      <a:pt x="133" y="65"/>
                      <a:pt x="133" y="65"/>
                    </a:cubicBezTo>
                    <a:cubicBezTo>
                      <a:pt x="133" y="65"/>
                      <a:pt x="133" y="65"/>
                      <a:pt x="133" y="65"/>
                    </a:cubicBezTo>
                    <a:cubicBezTo>
                      <a:pt x="142" y="56"/>
                      <a:pt x="142" y="56"/>
                      <a:pt x="142" y="56"/>
                    </a:cubicBezTo>
                    <a:cubicBezTo>
                      <a:pt x="142" y="56"/>
                      <a:pt x="142" y="56"/>
                      <a:pt x="142" y="56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57" y="41"/>
                      <a:pt x="157" y="41"/>
                      <a:pt x="157" y="41"/>
                    </a:cubicBezTo>
                    <a:cubicBezTo>
                      <a:pt x="157" y="41"/>
                      <a:pt x="157" y="41"/>
                      <a:pt x="157" y="41"/>
                    </a:cubicBezTo>
                    <a:cubicBezTo>
                      <a:pt x="156" y="42"/>
                      <a:pt x="156" y="42"/>
                      <a:pt x="156" y="42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56" y="59"/>
                      <a:pt x="156" y="59"/>
                      <a:pt x="156" y="59"/>
                    </a:cubicBezTo>
                    <a:cubicBezTo>
                      <a:pt x="159" y="61"/>
                      <a:pt x="159" y="61"/>
                      <a:pt x="159" y="61"/>
                    </a:cubicBezTo>
                    <a:cubicBezTo>
                      <a:pt x="156" y="59"/>
                      <a:pt x="156" y="59"/>
                      <a:pt x="156" y="59"/>
                    </a:cubicBezTo>
                    <a:cubicBezTo>
                      <a:pt x="154" y="61"/>
                      <a:pt x="154" y="61"/>
                      <a:pt x="154" y="61"/>
                    </a:cubicBezTo>
                    <a:cubicBezTo>
                      <a:pt x="156" y="59"/>
                      <a:pt x="156" y="59"/>
                      <a:pt x="156" y="59"/>
                    </a:cubicBezTo>
                    <a:cubicBezTo>
                      <a:pt x="148" y="50"/>
                      <a:pt x="148" y="50"/>
                      <a:pt x="148" y="50"/>
                    </a:cubicBezTo>
                    <a:cubicBezTo>
                      <a:pt x="142" y="56"/>
                      <a:pt x="142" y="56"/>
                      <a:pt x="142" y="56"/>
                    </a:cubicBezTo>
                    <a:cubicBezTo>
                      <a:pt x="150" y="65"/>
                      <a:pt x="150" y="65"/>
                      <a:pt x="150" y="65"/>
                    </a:cubicBezTo>
                    <a:cubicBezTo>
                      <a:pt x="150" y="65"/>
                      <a:pt x="150" y="65"/>
                      <a:pt x="150" y="65"/>
                    </a:cubicBezTo>
                    <a:cubicBezTo>
                      <a:pt x="150" y="65"/>
                      <a:pt x="150" y="65"/>
                      <a:pt x="150" y="65"/>
                    </a:cubicBezTo>
                    <a:cubicBezTo>
                      <a:pt x="142" y="73"/>
                      <a:pt x="142" y="73"/>
                      <a:pt x="142" y="73"/>
                    </a:cubicBezTo>
                    <a:cubicBezTo>
                      <a:pt x="145" y="77"/>
                      <a:pt x="145" y="77"/>
                      <a:pt x="145" y="77"/>
                    </a:cubicBezTo>
                    <a:cubicBezTo>
                      <a:pt x="142" y="73"/>
                      <a:pt x="142" y="73"/>
                      <a:pt x="142" y="73"/>
                    </a:cubicBezTo>
                    <a:cubicBezTo>
                      <a:pt x="135" y="79"/>
                      <a:pt x="135" y="79"/>
                      <a:pt x="135" y="79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5" y="79"/>
                      <a:pt x="135" y="79"/>
                      <a:pt x="135" y="79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32" y="92"/>
                      <a:pt x="132" y="92"/>
                      <a:pt x="132" y="92"/>
                    </a:cubicBezTo>
                    <a:cubicBezTo>
                      <a:pt x="127" y="88"/>
                      <a:pt x="127" y="88"/>
                      <a:pt x="127" y="88"/>
                    </a:cubicBezTo>
                    <a:cubicBezTo>
                      <a:pt x="121" y="94"/>
                      <a:pt x="121" y="94"/>
                      <a:pt x="121" y="94"/>
                    </a:cubicBezTo>
                    <a:cubicBezTo>
                      <a:pt x="124" y="97"/>
                      <a:pt x="124" y="97"/>
                      <a:pt x="124" y="97"/>
                    </a:cubicBezTo>
                    <a:cubicBezTo>
                      <a:pt x="121" y="94"/>
                      <a:pt x="121" y="94"/>
                      <a:pt x="121" y="94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18" y="108"/>
                      <a:pt x="118" y="108"/>
                      <a:pt x="118" y="108"/>
                    </a:cubicBezTo>
                    <a:cubicBezTo>
                      <a:pt x="113" y="102"/>
                      <a:pt x="113" y="102"/>
                      <a:pt x="113" y="102"/>
                    </a:cubicBezTo>
                    <a:cubicBezTo>
                      <a:pt x="106" y="108"/>
                      <a:pt x="106" y="108"/>
                      <a:pt x="106" y="108"/>
                    </a:cubicBezTo>
                    <a:cubicBezTo>
                      <a:pt x="107" y="109"/>
                      <a:pt x="107" y="109"/>
                      <a:pt x="107" y="109"/>
                    </a:cubicBezTo>
                    <a:close/>
                    <a:moveTo>
                      <a:pt x="164" y="79"/>
                    </a:move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48" y="79"/>
                      <a:pt x="148" y="79"/>
                      <a:pt x="148" y="79"/>
                    </a:cubicBezTo>
                    <a:cubicBezTo>
                      <a:pt x="148" y="79"/>
                      <a:pt x="148" y="79"/>
                      <a:pt x="148" y="79"/>
                    </a:cubicBezTo>
                    <a:cubicBezTo>
                      <a:pt x="148" y="79"/>
                      <a:pt x="148" y="79"/>
                      <a:pt x="148" y="79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56" y="71"/>
                      <a:pt x="156" y="71"/>
                      <a:pt x="156" y="71"/>
                    </a:cubicBezTo>
                    <a:cubicBezTo>
                      <a:pt x="164" y="79"/>
                      <a:pt x="164" y="79"/>
                      <a:pt x="164" y="79"/>
                    </a:cubicBezTo>
                    <a:cubicBezTo>
                      <a:pt x="164" y="79"/>
                      <a:pt x="164" y="79"/>
                      <a:pt x="164" y="79"/>
                    </a:cubicBezTo>
                    <a:close/>
                    <a:moveTo>
                      <a:pt x="137" y="109"/>
                    </a:move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20" y="109"/>
                      <a:pt x="120" y="109"/>
                      <a:pt x="120" y="109"/>
                    </a:cubicBezTo>
                    <a:cubicBezTo>
                      <a:pt x="119" y="108"/>
                      <a:pt x="119" y="108"/>
                      <a:pt x="119" y="108"/>
                    </a:cubicBezTo>
                    <a:cubicBezTo>
                      <a:pt x="118" y="109"/>
                      <a:pt x="118" y="109"/>
                      <a:pt x="118" y="109"/>
                    </a:cubicBezTo>
                    <a:cubicBezTo>
                      <a:pt x="119" y="108"/>
                      <a:pt x="119" y="108"/>
                      <a:pt x="119" y="108"/>
                    </a:cubicBezTo>
                    <a:cubicBezTo>
                      <a:pt x="119" y="108"/>
                      <a:pt x="119" y="108"/>
                      <a:pt x="119" y="108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42" y="85"/>
                      <a:pt x="142" y="85"/>
                      <a:pt x="142" y="85"/>
                    </a:cubicBezTo>
                    <a:cubicBezTo>
                      <a:pt x="150" y="94"/>
                      <a:pt x="150" y="94"/>
                      <a:pt x="150" y="94"/>
                    </a:cubicBezTo>
                    <a:cubicBezTo>
                      <a:pt x="152" y="91"/>
                      <a:pt x="152" y="91"/>
                      <a:pt x="152" y="91"/>
                    </a:cubicBezTo>
                    <a:cubicBezTo>
                      <a:pt x="150" y="94"/>
                      <a:pt x="150" y="94"/>
                      <a:pt x="150" y="94"/>
                    </a:cubicBezTo>
                    <a:cubicBezTo>
                      <a:pt x="154" y="98"/>
                      <a:pt x="154" y="98"/>
                      <a:pt x="154" y="98"/>
                    </a:cubicBezTo>
                    <a:cubicBezTo>
                      <a:pt x="150" y="94"/>
                      <a:pt x="150" y="94"/>
                      <a:pt x="150" y="94"/>
                    </a:cubicBez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42" y="102"/>
                      <a:pt x="142" y="102"/>
                      <a:pt x="142" y="102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27" y="100"/>
                      <a:pt x="127" y="100"/>
                      <a:pt x="127" y="100"/>
                    </a:cubicBez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7" y="106"/>
                      <a:pt x="137" y="106"/>
                      <a:pt x="137" y="106"/>
                    </a:cubicBez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7" y="109"/>
                      <a:pt x="137" y="109"/>
                      <a:pt x="137" y="109"/>
                    </a:cubicBezTo>
                    <a:close/>
                    <a:moveTo>
                      <a:pt x="165" y="109"/>
                    </a:moveTo>
                    <a:cubicBezTo>
                      <a:pt x="149" y="109"/>
                      <a:pt x="149" y="109"/>
                      <a:pt x="149" y="109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48" y="108"/>
                      <a:pt x="148" y="108"/>
                      <a:pt x="148" y="108"/>
                    </a:cubicBezTo>
                    <a:cubicBezTo>
                      <a:pt x="156" y="100"/>
                      <a:pt x="156" y="100"/>
                      <a:pt x="156" y="100"/>
                    </a:cubicBezTo>
                    <a:cubicBezTo>
                      <a:pt x="156" y="100"/>
                      <a:pt x="156" y="100"/>
                      <a:pt x="156" y="100"/>
                    </a:cubicBezTo>
                    <a:cubicBezTo>
                      <a:pt x="156" y="100"/>
                      <a:pt x="156" y="100"/>
                      <a:pt x="156" y="100"/>
                    </a:cubicBezTo>
                    <a:cubicBezTo>
                      <a:pt x="165" y="109"/>
                      <a:pt x="165" y="109"/>
                      <a:pt x="165" y="109"/>
                    </a:cubicBezTo>
                    <a:close/>
                    <a:moveTo>
                      <a:pt x="168" y="99"/>
                    </a:moveTo>
                    <a:cubicBezTo>
                      <a:pt x="162" y="94"/>
                      <a:pt x="162" y="94"/>
                      <a:pt x="162" y="94"/>
                    </a:cubicBezTo>
                    <a:cubicBezTo>
                      <a:pt x="162" y="94"/>
                      <a:pt x="162" y="94"/>
                      <a:pt x="162" y="94"/>
                    </a:cubicBezTo>
                    <a:cubicBezTo>
                      <a:pt x="162" y="94"/>
                      <a:pt x="162" y="94"/>
                      <a:pt x="162" y="94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5"/>
                      <a:pt x="171" y="85"/>
                      <a:pt x="171" y="85"/>
                    </a:cubicBezTo>
                    <a:cubicBezTo>
                      <a:pt x="171" y="86"/>
                      <a:pt x="171" y="86"/>
                      <a:pt x="171" y="86"/>
                    </a:cubicBezTo>
                    <a:lnTo>
                      <a:pt x="168" y="99"/>
                    </a:lnTo>
                    <a:close/>
                    <a:moveTo>
                      <a:pt x="172" y="82"/>
                    </a:moveTo>
                    <a:cubicBezTo>
                      <a:pt x="173" y="76"/>
                      <a:pt x="173" y="76"/>
                      <a:pt x="173" y="76"/>
                    </a:cubicBezTo>
                    <a:cubicBezTo>
                      <a:pt x="172" y="74"/>
                      <a:pt x="172" y="74"/>
                      <a:pt x="172" y="74"/>
                    </a:cubicBezTo>
                    <a:cubicBezTo>
                      <a:pt x="173" y="76"/>
                      <a:pt x="173" y="76"/>
                      <a:pt x="173" y="76"/>
                    </a:cubicBezTo>
                    <a:lnTo>
                      <a:pt x="172" y="82"/>
                    </a:lnTo>
                    <a:close/>
                    <a:moveTo>
                      <a:pt x="175" y="69"/>
                    </a:moveTo>
                    <a:cubicBezTo>
                      <a:pt x="171" y="73"/>
                      <a:pt x="171" y="73"/>
                      <a:pt x="171" y="73"/>
                    </a:cubicBezTo>
                    <a:cubicBezTo>
                      <a:pt x="171" y="73"/>
                      <a:pt x="171" y="73"/>
                      <a:pt x="171" y="73"/>
                    </a:cubicBezTo>
                    <a:cubicBezTo>
                      <a:pt x="171" y="73"/>
                      <a:pt x="171" y="73"/>
                      <a:pt x="171" y="73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62" y="65"/>
                      <a:pt x="162" y="65"/>
                      <a:pt x="162" y="65"/>
                    </a:cubicBezTo>
                    <a:cubicBezTo>
                      <a:pt x="171" y="56"/>
                      <a:pt x="171" y="56"/>
                      <a:pt x="171" y="56"/>
                    </a:cubicBezTo>
                    <a:cubicBezTo>
                      <a:pt x="171" y="56"/>
                      <a:pt x="171" y="56"/>
                      <a:pt x="171" y="56"/>
                    </a:cubicBezTo>
                    <a:cubicBezTo>
                      <a:pt x="171" y="56"/>
                      <a:pt x="171" y="56"/>
                      <a:pt x="171" y="56"/>
                    </a:cubicBezTo>
                    <a:cubicBezTo>
                      <a:pt x="176" y="62"/>
                      <a:pt x="176" y="62"/>
                      <a:pt x="176" y="62"/>
                    </a:cubicBezTo>
                    <a:lnTo>
                      <a:pt x="175" y="69"/>
                    </a:lnTo>
                    <a:close/>
                    <a:moveTo>
                      <a:pt x="179" y="52"/>
                    </a:moveTo>
                    <a:cubicBezTo>
                      <a:pt x="177" y="50"/>
                      <a:pt x="177" y="50"/>
                      <a:pt x="177" y="50"/>
                    </a:cubicBezTo>
                    <a:cubicBezTo>
                      <a:pt x="177" y="50"/>
                      <a:pt x="177" y="50"/>
                      <a:pt x="177" y="50"/>
                    </a:cubicBezTo>
                    <a:cubicBezTo>
                      <a:pt x="177" y="50"/>
                      <a:pt x="177" y="50"/>
                      <a:pt x="177" y="50"/>
                    </a:cubicBezTo>
                    <a:cubicBezTo>
                      <a:pt x="180" y="47"/>
                      <a:pt x="180" y="47"/>
                      <a:pt x="180" y="47"/>
                    </a:cubicBezTo>
                    <a:lnTo>
                      <a:pt x="179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Freeform 255">
                <a:extLst>
                  <a:ext uri="{FF2B5EF4-FFF2-40B4-BE49-F238E27FC236}">
                    <a16:creationId xmlns:a16="http://schemas.microsoft.com/office/drawing/2014/main" id="{BFBCF3E5-9480-4C6B-B002-82EF0465E8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74244" y="2428879"/>
                <a:ext cx="23813" cy="22225"/>
              </a:xfrm>
              <a:custGeom>
                <a:avLst/>
                <a:gdLst>
                  <a:gd name="T0" fmla="*/ 8 w 15"/>
                  <a:gd name="T1" fmla="*/ 0 h 14"/>
                  <a:gd name="T2" fmla="*/ 0 w 15"/>
                  <a:gd name="T3" fmla="*/ 8 h 14"/>
                  <a:gd name="T4" fmla="*/ 6 w 15"/>
                  <a:gd name="T5" fmla="*/ 14 h 14"/>
                  <a:gd name="T6" fmla="*/ 15 w 15"/>
                  <a:gd name="T7" fmla="*/ 6 h 14"/>
                  <a:gd name="T8" fmla="*/ 8 w 1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8" y="0"/>
                    </a:moveTo>
                    <a:lnTo>
                      <a:pt x="0" y="8"/>
                    </a:lnTo>
                    <a:lnTo>
                      <a:pt x="6" y="14"/>
                    </a:lnTo>
                    <a:lnTo>
                      <a:pt x="15" y="6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Freeform 256">
                <a:extLst>
                  <a:ext uri="{FF2B5EF4-FFF2-40B4-BE49-F238E27FC236}">
                    <a16:creationId xmlns:a16="http://schemas.microsoft.com/office/drawing/2014/main" id="{14C85219-47F2-4BDD-A8E8-3E0E736DF5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907" y="2359029"/>
                <a:ext cx="22225" cy="23813"/>
              </a:xfrm>
              <a:custGeom>
                <a:avLst/>
                <a:gdLst>
                  <a:gd name="T0" fmla="*/ 0 w 14"/>
                  <a:gd name="T1" fmla="*/ 6 h 15"/>
                  <a:gd name="T2" fmla="*/ 8 w 14"/>
                  <a:gd name="T3" fmla="*/ 15 h 15"/>
                  <a:gd name="T4" fmla="*/ 8 w 14"/>
                  <a:gd name="T5" fmla="*/ 15 h 15"/>
                  <a:gd name="T6" fmla="*/ 14 w 14"/>
                  <a:gd name="T7" fmla="*/ 9 h 15"/>
                  <a:gd name="T8" fmla="*/ 6 w 14"/>
                  <a:gd name="T9" fmla="*/ 0 h 15"/>
                  <a:gd name="T10" fmla="*/ 0 w 14"/>
                  <a:gd name="T1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5">
                    <a:moveTo>
                      <a:pt x="0" y="6"/>
                    </a:moveTo>
                    <a:lnTo>
                      <a:pt x="8" y="15"/>
                    </a:lnTo>
                    <a:lnTo>
                      <a:pt x="8" y="15"/>
                    </a:lnTo>
                    <a:lnTo>
                      <a:pt x="14" y="9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Freeform 257">
                <a:extLst>
                  <a:ext uri="{FF2B5EF4-FFF2-40B4-BE49-F238E27FC236}">
                    <a16:creationId xmlns:a16="http://schemas.microsoft.com/office/drawing/2014/main" id="{6A2860BD-4C2E-4703-AB33-E5AA7242F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133" y="2382841"/>
                <a:ext cx="23813" cy="22225"/>
              </a:xfrm>
              <a:custGeom>
                <a:avLst/>
                <a:gdLst>
                  <a:gd name="T0" fmla="*/ 15 w 15"/>
                  <a:gd name="T1" fmla="*/ 8 h 14"/>
                  <a:gd name="T2" fmla="*/ 6 w 15"/>
                  <a:gd name="T3" fmla="*/ 0 h 14"/>
                  <a:gd name="T4" fmla="*/ 0 w 15"/>
                  <a:gd name="T5" fmla="*/ 6 h 14"/>
                  <a:gd name="T6" fmla="*/ 8 w 15"/>
                  <a:gd name="T7" fmla="*/ 14 h 14"/>
                  <a:gd name="T8" fmla="*/ 15 w 15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15" y="8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8" y="14"/>
                    </a:lnTo>
                    <a:lnTo>
                      <a:pt x="15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Freeform 258">
                <a:extLst>
                  <a:ext uri="{FF2B5EF4-FFF2-40B4-BE49-F238E27FC236}">
                    <a16:creationId xmlns:a16="http://schemas.microsoft.com/office/drawing/2014/main" id="{DDC100B3-0CA3-418D-B343-7B0B71311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7907" y="2405066"/>
                <a:ext cx="22225" cy="23813"/>
              </a:xfrm>
              <a:custGeom>
                <a:avLst/>
                <a:gdLst>
                  <a:gd name="T0" fmla="*/ 14 w 14"/>
                  <a:gd name="T1" fmla="*/ 9 h 15"/>
                  <a:gd name="T2" fmla="*/ 6 w 14"/>
                  <a:gd name="T3" fmla="*/ 0 h 15"/>
                  <a:gd name="T4" fmla="*/ 0 w 14"/>
                  <a:gd name="T5" fmla="*/ 6 h 15"/>
                  <a:gd name="T6" fmla="*/ 8 w 14"/>
                  <a:gd name="T7" fmla="*/ 15 h 15"/>
                  <a:gd name="T8" fmla="*/ 14 w 14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5">
                    <a:moveTo>
                      <a:pt x="14" y="9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8" y="15"/>
                    </a:lnTo>
                    <a:lnTo>
                      <a:pt x="14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Freeform 259">
                <a:extLst>
                  <a:ext uri="{FF2B5EF4-FFF2-40B4-BE49-F238E27FC236}">
                    <a16:creationId xmlns:a16="http://schemas.microsoft.com/office/drawing/2014/main" id="{EE084E9F-BD0D-4F77-9080-CA1E1DB2F7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4095" y="2428879"/>
                <a:ext cx="23813" cy="22225"/>
              </a:xfrm>
              <a:custGeom>
                <a:avLst/>
                <a:gdLst>
                  <a:gd name="T0" fmla="*/ 6 w 15"/>
                  <a:gd name="T1" fmla="*/ 0 h 14"/>
                  <a:gd name="T2" fmla="*/ 0 w 15"/>
                  <a:gd name="T3" fmla="*/ 6 h 14"/>
                  <a:gd name="T4" fmla="*/ 8 w 15"/>
                  <a:gd name="T5" fmla="*/ 14 h 14"/>
                  <a:gd name="T6" fmla="*/ 15 w 15"/>
                  <a:gd name="T7" fmla="*/ 8 h 14"/>
                  <a:gd name="T8" fmla="*/ 6 w 15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4">
                    <a:moveTo>
                      <a:pt x="6" y="0"/>
                    </a:moveTo>
                    <a:lnTo>
                      <a:pt x="0" y="6"/>
                    </a:lnTo>
                    <a:lnTo>
                      <a:pt x="8" y="14"/>
                    </a:lnTo>
                    <a:lnTo>
                      <a:pt x="15" y="8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E46AAE8-2E6A-4C1D-AC2F-A6A950BB34EA}"/>
                </a:ext>
              </a:extLst>
            </p:cNvPr>
            <p:cNvGrpSpPr/>
            <p:nvPr/>
          </p:nvGrpSpPr>
          <p:grpSpPr>
            <a:xfrm>
              <a:off x="2290352" y="2621481"/>
              <a:ext cx="392117" cy="306388"/>
              <a:chOff x="4878438" y="2016922"/>
              <a:chExt cx="392117" cy="306388"/>
            </a:xfrm>
            <a:grpFill/>
          </p:grpSpPr>
          <p:sp>
            <p:nvSpPr>
              <p:cNvPr id="225" name="Freeform 260">
                <a:extLst>
                  <a:ext uri="{FF2B5EF4-FFF2-40B4-BE49-F238E27FC236}">
                    <a16:creationId xmlns:a16="http://schemas.microsoft.com/office/drawing/2014/main" id="{86CB54CE-E167-45DA-BC73-B114F850D5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30826" y="2237585"/>
                <a:ext cx="85726" cy="85725"/>
              </a:xfrm>
              <a:custGeom>
                <a:avLst/>
                <a:gdLst>
                  <a:gd name="T0" fmla="*/ 27 w 53"/>
                  <a:gd name="T1" fmla="*/ 0 h 53"/>
                  <a:gd name="T2" fmla="*/ 0 w 53"/>
                  <a:gd name="T3" fmla="*/ 27 h 53"/>
                  <a:gd name="T4" fmla="*/ 27 w 53"/>
                  <a:gd name="T5" fmla="*/ 53 h 53"/>
                  <a:gd name="T6" fmla="*/ 53 w 53"/>
                  <a:gd name="T7" fmla="*/ 27 h 53"/>
                  <a:gd name="T8" fmla="*/ 27 w 53"/>
                  <a:gd name="T9" fmla="*/ 0 h 53"/>
                  <a:gd name="T10" fmla="*/ 27 w 53"/>
                  <a:gd name="T11" fmla="*/ 35 h 53"/>
                  <a:gd name="T12" fmla="*/ 19 w 53"/>
                  <a:gd name="T13" fmla="*/ 27 h 53"/>
                  <a:gd name="T14" fmla="*/ 27 w 53"/>
                  <a:gd name="T15" fmla="*/ 19 h 53"/>
                  <a:gd name="T16" fmla="*/ 35 w 53"/>
                  <a:gd name="T17" fmla="*/ 27 h 53"/>
                  <a:gd name="T18" fmla="*/ 27 w 53"/>
                  <a:gd name="T19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7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7" y="53"/>
                    </a:cubicBezTo>
                    <a:cubicBezTo>
                      <a:pt x="41" y="53"/>
                      <a:pt x="53" y="41"/>
                      <a:pt x="53" y="27"/>
                    </a:cubicBezTo>
                    <a:cubicBezTo>
                      <a:pt x="53" y="12"/>
                      <a:pt x="41" y="0"/>
                      <a:pt x="27" y="0"/>
                    </a:cubicBezTo>
                    <a:close/>
                    <a:moveTo>
                      <a:pt x="27" y="35"/>
                    </a:moveTo>
                    <a:cubicBezTo>
                      <a:pt x="22" y="35"/>
                      <a:pt x="19" y="31"/>
                      <a:pt x="19" y="27"/>
                    </a:cubicBezTo>
                    <a:cubicBezTo>
                      <a:pt x="19" y="22"/>
                      <a:pt x="22" y="19"/>
                      <a:pt x="27" y="19"/>
                    </a:cubicBezTo>
                    <a:cubicBezTo>
                      <a:pt x="31" y="19"/>
                      <a:pt x="35" y="22"/>
                      <a:pt x="35" y="27"/>
                    </a:cubicBezTo>
                    <a:cubicBezTo>
                      <a:pt x="35" y="31"/>
                      <a:pt x="31" y="35"/>
                      <a:pt x="27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Freeform 261">
                <a:extLst>
                  <a:ext uri="{FF2B5EF4-FFF2-40B4-BE49-F238E27FC236}">
                    <a16:creationId xmlns:a16="http://schemas.microsoft.com/office/drawing/2014/main" id="{DC904E00-8D51-4E71-B71A-2FBADCDB25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61002" y="2237585"/>
                <a:ext cx="84138" cy="85725"/>
              </a:xfrm>
              <a:custGeom>
                <a:avLst/>
                <a:gdLst>
                  <a:gd name="T0" fmla="*/ 26 w 53"/>
                  <a:gd name="T1" fmla="*/ 0 h 53"/>
                  <a:gd name="T2" fmla="*/ 0 w 53"/>
                  <a:gd name="T3" fmla="*/ 27 h 53"/>
                  <a:gd name="T4" fmla="*/ 26 w 53"/>
                  <a:gd name="T5" fmla="*/ 53 h 53"/>
                  <a:gd name="T6" fmla="*/ 53 w 53"/>
                  <a:gd name="T7" fmla="*/ 27 h 53"/>
                  <a:gd name="T8" fmla="*/ 26 w 53"/>
                  <a:gd name="T9" fmla="*/ 0 h 53"/>
                  <a:gd name="T10" fmla="*/ 26 w 53"/>
                  <a:gd name="T11" fmla="*/ 35 h 53"/>
                  <a:gd name="T12" fmla="*/ 18 w 53"/>
                  <a:gd name="T13" fmla="*/ 27 h 53"/>
                  <a:gd name="T14" fmla="*/ 26 w 53"/>
                  <a:gd name="T15" fmla="*/ 19 h 53"/>
                  <a:gd name="T16" fmla="*/ 34 w 53"/>
                  <a:gd name="T17" fmla="*/ 27 h 53"/>
                  <a:gd name="T18" fmla="*/ 26 w 53"/>
                  <a:gd name="T19" fmla="*/ 3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53">
                    <a:moveTo>
                      <a:pt x="26" y="0"/>
                    </a:moveTo>
                    <a:cubicBezTo>
                      <a:pt x="12" y="0"/>
                      <a:pt x="0" y="12"/>
                      <a:pt x="0" y="27"/>
                    </a:cubicBezTo>
                    <a:cubicBezTo>
                      <a:pt x="0" y="41"/>
                      <a:pt x="12" y="53"/>
                      <a:pt x="26" y="53"/>
                    </a:cubicBezTo>
                    <a:cubicBezTo>
                      <a:pt x="41" y="53"/>
                      <a:pt x="53" y="41"/>
                      <a:pt x="53" y="27"/>
                    </a:cubicBezTo>
                    <a:cubicBezTo>
                      <a:pt x="53" y="12"/>
                      <a:pt x="41" y="0"/>
                      <a:pt x="26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8" y="31"/>
                      <a:pt x="18" y="27"/>
                    </a:cubicBezTo>
                    <a:cubicBezTo>
                      <a:pt x="18" y="22"/>
                      <a:pt x="22" y="19"/>
                      <a:pt x="26" y="19"/>
                    </a:cubicBezTo>
                    <a:cubicBezTo>
                      <a:pt x="31" y="19"/>
                      <a:pt x="34" y="22"/>
                      <a:pt x="34" y="27"/>
                    </a:cubicBezTo>
                    <a:cubicBezTo>
                      <a:pt x="34" y="31"/>
                      <a:pt x="31" y="35"/>
                      <a:pt x="2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Freeform 262">
                <a:extLst>
                  <a:ext uri="{FF2B5EF4-FFF2-40B4-BE49-F238E27FC236}">
                    <a16:creationId xmlns:a16="http://schemas.microsoft.com/office/drawing/2014/main" id="{E80C07CC-B2A0-4CFB-AD53-7FAD952EE1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8438" y="2016922"/>
                <a:ext cx="392117" cy="204788"/>
              </a:xfrm>
              <a:custGeom>
                <a:avLst/>
                <a:gdLst>
                  <a:gd name="T0" fmla="*/ 25 w 245"/>
                  <a:gd name="T1" fmla="*/ 127 h 127"/>
                  <a:gd name="T2" fmla="*/ 173 w 245"/>
                  <a:gd name="T3" fmla="*/ 41 h 127"/>
                  <a:gd name="T4" fmla="*/ 173 w 245"/>
                  <a:gd name="T5" fmla="*/ 41 h 127"/>
                  <a:gd name="T6" fmla="*/ 141 w 245"/>
                  <a:gd name="T7" fmla="*/ 44 h 127"/>
                  <a:gd name="T8" fmla="*/ 130 w 245"/>
                  <a:gd name="T9" fmla="*/ 62 h 127"/>
                  <a:gd name="T10" fmla="*/ 112 w 245"/>
                  <a:gd name="T11" fmla="*/ 73 h 127"/>
                  <a:gd name="T12" fmla="*/ 106 w 245"/>
                  <a:gd name="T13" fmla="*/ 79 h 127"/>
                  <a:gd name="T14" fmla="*/ 89 w 245"/>
                  <a:gd name="T15" fmla="*/ 79 h 127"/>
                  <a:gd name="T16" fmla="*/ 112 w 245"/>
                  <a:gd name="T17" fmla="*/ 56 h 127"/>
                  <a:gd name="T18" fmla="*/ 83 w 245"/>
                  <a:gd name="T19" fmla="*/ 102 h 127"/>
                  <a:gd name="T20" fmla="*/ 83 w 245"/>
                  <a:gd name="T21" fmla="*/ 85 h 127"/>
                  <a:gd name="T22" fmla="*/ 55 w 245"/>
                  <a:gd name="T23" fmla="*/ 83 h 127"/>
                  <a:gd name="T24" fmla="*/ 77 w 245"/>
                  <a:gd name="T25" fmla="*/ 79 h 127"/>
                  <a:gd name="T26" fmla="*/ 91 w 245"/>
                  <a:gd name="T27" fmla="*/ 93 h 127"/>
                  <a:gd name="T28" fmla="*/ 50 w 245"/>
                  <a:gd name="T29" fmla="*/ 52 h 127"/>
                  <a:gd name="T30" fmla="*/ 56 w 245"/>
                  <a:gd name="T31" fmla="*/ 46 h 127"/>
                  <a:gd name="T32" fmla="*/ 80 w 245"/>
                  <a:gd name="T33" fmla="*/ 46 h 127"/>
                  <a:gd name="T34" fmla="*/ 54 w 245"/>
                  <a:gd name="T35" fmla="*/ 73 h 127"/>
                  <a:gd name="T36" fmla="*/ 95 w 245"/>
                  <a:gd name="T37" fmla="*/ 69 h 127"/>
                  <a:gd name="T38" fmla="*/ 75 w 245"/>
                  <a:gd name="T39" fmla="*/ 64 h 127"/>
                  <a:gd name="T40" fmla="*/ 91 w 245"/>
                  <a:gd name="T41" fmla="*/ 64 h 127"/>
                  <a:gd name="T42" fmla="*/ 115 w 245"/>
                  <a:gd name="T43" fmla="*/ 41 h 127"/>
                  <a:gd name="T44" fmla="*/ 97 w 245"/>
                  <a:gd name="T45" fmla="*/ 41 h 127"/>
                  <a:gd name="T46" fmla="*/ 97 w 245"/>
                  <a:gd name="T47" fmla="*/ 58 h 127"/>
                  <a:gd name="T48" fmla="*/ 86 w 245"/>
                  <a:gd name="T49" fmla="*/ 41 h 127"/>
                  <a:gd name="T50" fmla="*/ 39 w 245"/>
                  <a:gd name="T51" fmla="*/ 58 h 127"/>
                  <a:gd name="T52" fmla="*/ 28 w 245"/>
                  <a:gd name="T53" fmla="*/ 46 h 127"/>
                  <a:gd name="T54" fmla="*/ 54 w 245"/>
                  <a:gd name="T55" fmla="*/ 44 h 127"/>
                  <a:gd name="T56" fmla="*/ 39 w 245"/>
                  <a:gd name="T57" fmla="*/ 58 h 127"/>
                  <a:gd name="T58" fmla="*/ 48 w 245"/>
                  <a:gd name="T59" fmla="*/ 108 h 127"/>
                  <a:gd name="T60" fmla="*/ 39 w 245"/>
                  <a:gd name="T61" fmla="*/ 100 h 127"/>
                  <a:gd name="T62" fmla="*/ 61 w 245"/>
                  <a:gd name="T63" fmla="*/ 109 h 127"/>
                  <a:gd name="T64" fmla="*/ 45 w 245"/>
                  <a:gd name="T65" fmla="*/ 93 h 127"/>
                  <a:gd name="T66" fmla="*/ 39 w 245"/>
                  <a:gd name="T67" fmla="*/ 87 h 127"/>
                  <a:gd name="T68" fmla="*/ 36 w 245"/>
                  <a:gd name="T69" fmla="*/ 67 h 127"/>
                  <a:gd name="T70" fmla="*/ 62 w 245"/>
                  <a:gd name="T71" fmla="*/ 93 h 127"/>
                  <a:gd name="T72" fmla="*/ 107 w 245"/>
                  <a:gd name="T73" fmla="*/ 109 h 127"/>
                  <a:gd name="T74" fmla="*/ 89 w 245"/>
                  <a:gd name="T75" fmla="*/ 108 h 127"/>
                  <a:gd name="T76" fmla="*/ 112 w 245"/>
                  <a:gd name="T77" fmla="*/ 85 h 127"/>
                  <a:gd name="T78" fmla="*/ 141 w 245"/>
                  <a:gd name="T79" fmla="*/ 56 h 127"/>
                  <a:gd name="T80" fmla="*/ 155 w 245"/>
                  <a:gd name="T81" fmla="*/ 41 h 127"/>
                  <a:gd name="T82" fmla="*/ 153 w 245"/>
                  <a:gd name="T83" fmla="*/ 61 h 127"/>
                  <a:gd name="T84" fmla="*/ 141 w 245"/>
                  <a:gd name="T85" fmla="*/ 73 h 127"/>
                  <a:gd name="T86" fmla="*/ 131 w 245"/>
                  <a:gd name="T87" fmla="*/ 92 h 127"/>
                  <a:gd name="T88" fmla="*/ 112 w 245"/>
                  <a:gd name="T89" fmla="*/ 102 h 127"/>
                  <a:gd name="T90" fmla="*/ 147 w 245"/>
                  <a:gd name="T91" fmla="*/ 79 h 127"/>
                  <a:gd name="T92" fmla="*/ 164 w 245"/>
                  <a:gd name="T93" fmla="*/ 79 h 127"/>
                  <a:gd name="T94" fmla="*/ 118 w 245"/>
                  <a:gd name="T95" fmla="*/ 108 h 127"/>
                  <a:gd name="T96" fmla="*/ 133 w 245"/>
                  <a:gd name="T97" fmla="*/ 93 h 127"/>
                  <a:gd name="T98" fmla="*/ 149 w 245"/>
                  <a:gd name="T99" fmla="*/ 93 h 127"/>
                  <a:gd name="T100" fmla="*/ 126 w 245"/>
                  <a:gd name="T101" fmla="*/ 100 h 127"/>
                  <a:gd name="T102" fmla="*/ 147 w 245"/>
                  <a:gd name="T103" fmla="*/ 108 h 127"/>
                  <a:gd name="T104" fmla="*/ 164 w 245"/>
                  <a:gd name="T105" fmla="*/ 109 h 127"/>
                  <a:gd name="T106" fmla="*/ 170 w 245"/>
                  <a:gd name="T107" fmla="*/ 85 h 127"/>
                  <a:gd name="T108" fmla="*/ 171 w 245"/>
                  <a:gd name="T109" fmla="*/ 81 h 127"/>
                  <a:gd name="T110" fmla="*/ 162 w 245"/>
                  <a:gd name="T111" fmla="*/ 64 h 127"/>
                  <a:gd name="T112" fmla="*/ 176 w 245"/>
                  <a:gd name="T113" fmla="*/ 50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45" h="127">
                    <a:moveTo>
                      <a:pt x="244" y="0"/>
                    </a:moveTo>
                    <a:cubicBezTo>
                      <a:pt x="243" y="0"/>
                      <a:pt x="242" y="0"/>
                      <a:pt x="240" y="0"/>
                    </a:cubicBezTo>
                    <a:cubicBezTo>
                      <a:pt x="191" y="0"/>
                      <a:pt x="191" y="0"/>
                      <a:pt x="191" y="0"/>
                    </a:cubicBezTo>
                    <a:cubicBezTo>
                      <a:pt x="187" y="18"/>
                      <a:pt x="187" y="18"/>
                      <a:pt x="187" y="18"/>
                    </a:cubicBezTo>
                    <a:cubicBezTo>
                      <a:pt x="186" y="22"/>
                      <a:pt x="186" y="22"/>
                      <a:pt x="186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179" y="127"/>
                      <a:pt x="179" y="127"/>
                      <a:pt x="179" y="127"/>
                    </a:cubicBezTo>
                    <a:cubicBezTo>
                      <a:pt x="205" y="19"/>
                      <a:pt x="205" y="19"/>
                      <a:pt x="205" y="19"/>
                    </a:cubicBezTo>
                    <a:cubicBezTo>
                      <a:pt x="238" y="19"/>
                      <a:pt x="238" y="19"/>
                      <a:pt x="238" y="19"/>
                    </a:cubicBezTo>
                    <a:cubicBezTo>
                      <a:pt x="240" y="19"/>
                      <a:pt x="242" y="18"/>
                      <a:pt x="242" y="17"/>
                    </a:cubicBezTo>
                    <a:cubicBezTo>
                      <a:pt x="245" y="2"/>
                      <a:pt x="245" y="2"/>
                      <a:pt x="245" y="2"/>
                    </a:cubicBezTo>
                    <a:cubicBezTo>
                      <a:pt x="245" y="2"/>
                      <a:pt x="244" y="1"/>
                      <a:pt x="244" y="0"/>
                    </a:cubicBezTo>
                    <a:close/>
                    <a:moveTo>
                      <a:pt x="173" y="41"/>
                    </a:moveTo>
                    <a:cubicBezTo>
                      <a:pt x="170" y="44"/>
                      <a:pt x="170" y="44"/>
                      <a:pt x="170" y="44"/>
                    </a:cubicBezTo>
                    <a:cubicBezTo>
                      <a:pt x="172" y="45"/>
                      <a:pt x="172" y="45"/>
                      <a:pt x="172" y="45"/>
                    </a:cubicBezTo>
                    <a:cubicBezTo>
                      <a:pt x="170" y="44"/>
                      <a:pt x="170" y="44"/>
                      <a:pt x="170" y="44"/>
                    </a:cubicBezTo>
                    <a:cubicBezTo>
                      <a:pt x="167" y="46"/>
                      <a:pt x="167" y="46"/>
                      <a:pt x="167" y="46"/>
                    </a:cubicBezTo>
                    <a:cubicBezTo>
                      <a:pt x="170" y="44"/>
                      <a:pt x="170" y="44"/>
                      <a:pt x="170" y="44"/>
                    </a:cubicBezTo>
                    <a:cubicBezTo>
                      <a:pt x="167" y="41"/>
                      <a:pt x="167" y="41"/>
                      <a:pt x="167" y="41"/>
                    </a:cubicBezTo>
                    <a:lnTo>
                      <a:pt x="173" y="41"/>
                    </a:lnTo>
                    <a:close/>
                    <a:moveTo>
                      <a:pt x="127" y="41"/>
                    </a:moveTo>
                    <a:cubicBezTo>
                      <a:pt x="126" y="41"/>
                      <a:pt x="126" y="41"/>
                      <a:pt x="126" y="41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38" y="41"/>
                      <a:pt x="138" y="41"/>
                      <a:pt x="138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40" y="55"/>
                      <a:pt x="140" y="55"/>
                      <a:pt x="140" y="55"/>
                    </a:cubicBezTo>
                    <a:cubicBezTo>
                      <a:pt x="135" y="50"/>
                      <a:pt x="135" y="50"/>
                      <a:pt x="135" y="50"/>
                    </a:cubicBezTo>
                    <a:cubicBezTo>
                      <a:pt x="126" y="58"/>
                      <a:pt x="126" y="58"/>
                      <a:pt x="126" y="58"/>
                    </a:cubicBezTo>
                    <a:cubicBezTo>
                      <a:pt x="130" y="62"/>
                      <a:pt x="130" y="62"/>
                      <a:pt x="130" y="62"/>
                    </a:cubicBezTo>
                    <a:cubicBezTo>
                      <a:pt x="126" y="58"/>
                      <a:pt x="126" y="58"/>
                      <a:pt x="126" y="58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24" y="68"/>
                      <a:pt x="124" y="68"/>
                      <a:pt x="124" y="68"/>
                    </a:cubicBezTo>
                    <a:cubicBezTo>
                      <a:pt x="120" y="64"/>
                      <a:pt x="120" y="64"/>
                      <a:pt x="120" y="64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6" y="77"/>
                      <a:pt x="116" y="77"/>
                      <a:pt x="116" y="77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109" y="82"/>
                      <a:pt x="109" y="82"/>
                      <a:pt x="109" y="82"/>
                    </a:cubicBezTo>
                    <a:cubicBezTo>
                      <a:pt x="106" y="79"/>
                      <a:pt x="106" y="79"/>
                      <a:pt x="106" y="79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97" y="87"/>
                      <a:pt x="97" y="87"/>
                      <a:pt x="97" y="87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6" y="82"/>
                      <a:pt x="86" y="82"/>
                      <a:pt x="86" y="82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89" y="79"/>
                      <a:pt x="89" y="79"/>
                      <a:pt x="89" y="79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97" y="71"/>
                      <a:pt x="97" y="71"/>
                      <a:pt x="97" y="71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12" y="56"/>
                      <a:pt x="112" y="56"/>
                      <a:pt x="112" y="56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18" y="50"/>
                      <a:pt x="118" y="50"/>
                      <a:pt x="118" y="50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7" y="41"/>
                      <a:pt x="127" y="41"/>
                      <a:pt x="127" y="41"/>
                    </a:cubicBezTo>
                    <a:close/>
                    <a:moveTo>
                      <a:pt x="83" y="102"/>
                    </a:moveTo>
                    <a:cubicBezTo>
                      <a:pt x="83" y="102"/>
                      <a:pt x="83" y="102"/>
                      <a:pt x="83" y="102"/>
                    </a:cubicBezTo>
                    <a:cubicBezTo>
                      <a:pt x="77" y="107"/>
                      <a:pt x="77" y="107"/>
                      <a:pt x="77" y="107"/>
                    </a:cubicBezTo>
                    <a:cubicBezTo>
                      <a:pt x="83" y="102"/>
                      <a:pt x="83" y="102"/>
                      <a:pt x="83" y="102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75" y="93"/>
                      <a:pt x="75" y="93"/>
                      <a:pt x="75" y="93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4" y="91"/>
                      <a:pt x="64" y="91"/>
                      <a:pt x="64" y="91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55" y="83"/>
                      <a:pt x="55" y="83"/>
                      <a:pt x="55" y="83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0" y="79"/>
                      <a:pt x="60" y="79"/>
                      <a:pt x="60" y="79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5" y="67"/>
                      <a:pt x="65" y="67"/>
                      <a:pt x="65" y="67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83" y="85"/>
                      <a:pt x="83" y="85"/>
                      <a:pt x="83" y="85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1" y="93"/>
                      <a:pt x="91" y="93"/>
                      <a:pt x="91" y="93"/>
                    </a:cubicBezTo>
                    <a:cubicBezTo>
                      <a:pt x="94" y="96"/>
                      <a:pt x="94" y="96"/>
                      <a:pt x="94" y="96"/>
                    </a:cubicBezTo>
                    <a:cubicBezTo>
                      <a:pt x="91" y="93"/>
                      <a:pt x="91" y="93"/>
                      <a:pt x="91" y="93"/>
                    </a:cubicBezTo>
                    <a:lnTo>
                      <a:pt x="83" y="102"/>
                    </a:lnTo>
                    <a:close/>
                    <a:moveTo>
                      <a:pt x="45" y="64"/>
                    </a:moveTo>
                    <a:cubicBezTo>
                      <a:pt x="45" y="64"/>
                      <a:pt x="45" y="64"/>
                      <a:pt x="45" y="64"/>
                    </a:cubicBezTo>
                    <a:cubicBezTo>
                      <a:pt x="41" y="60"/>
                      <a:pt x="41" y="60"/>
                      <a:pt x="41" y="60"/>
                    </a:cubicBezTo>
                    <a:cubicBezTo>
                      <a:pt x="45" y="64"/>
                      <a:pt x="45" y="64"/>
                      <a:pt x="45" y="64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54" y="56"/>
                      <a:pt x="54" y="56"/>
                      <a:pt x="54" y="56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60" y="50"/>
                      <a:pt x="60" y="50"/>
                      <a:pt x="60" y="50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62" y="64"/>
                      <a:pt x="62" y="64"/>
                      <a:pt x="62" y="64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4" y="73"/>
                      <a:pt x="54" y="73"/>
                      <a:pt x="54" y="73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4" y="73"/>
                      <a:pt x="54" y="73"/>
                      <a:pt x="54" y="73"/>
                    </a:cubicBezTo>
                    <a:lnTo>
                      <a:pt x="45" y="64"/>
                    </a:lnTo>
                    <a:close/>
                    <a:moveTo>
                      <a:pt x="91" y="64"/>
                    </a:moveTo>
                    <a:cubicBezTo>
                      <a:pt x="91" y="64"/>
                      <a:pt x="91" y="64"/>
                      <a:pt x="91" y="64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0" y="60"/>
                      <a:pt x="70" y="60"/>
                      <a:pt x="70" y="60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3" y="56"/>
                      <a:pt x="83" y="56"/>
                      <a:pt x="83" y="56"/>
                    </a:cubicBezTo>
                    <a:cubicBezTo>
                      <a:pt x="86" y="53"/>
                      <a:pt x="86" y="53"/>
                      <a:pt x="86" y="53"/>
                    </a:cubicBezTo>
                    <a:cubicBezTo>
                      <a:pt x="83" y="56"/>
                      <a:pt x="83" y="56"/>
                      <a:pt x="83" y="56"/>
                    </a:cubicBezTo>
                    <a:lnTo>
                      <a:pt x="91" y="64"/>
                    </a:lnTo>
                    <a:close/>
                    <a:moveTo>
                      <a:pt x="115" y="41"/>
                    </a:moveTo>
                    <a:cubicBezTo>
                      <a:pt x="112" y="44"/>
                      <a:pt x="112" y="44"/>
                      <a:pt x="112" y="44"/>
                    </a:cubicBezTo>
                    <a:cubicBezTo>
                      <a:pt x="115" y="46"/>
                      <a:pt x="115" y="46"/>
                      <a:pt x="115" y="46"/>
                    </a:cubicBezTo>
                    <a:cubicBezTo>
                      <a:pt x="112" y="44"/>
                      <a:pt x="112" y="44"/>
                      <a:pt x="112" y="44"/>
                    </a:cubicBezTo>
                    <a:cubicBezTo>
                      <a:pt x="112" y="44"/>
                      <a:pt x="112" y="44"/>
                      <a:pt x="112" y="44"/>
                    </a:cubicBezTo>
                    <a:cubicBezTo>
                      <a:pt x="109" y="41"/>
                      <a:pt x="109" y="41"/>
                      <a:pt x="109" y="41"/>
                    </a:cubicBezTo>
                    <a:lnTo>
                      <a:pt x="115" y="41"/>
                    </a:lnTo>
                    <a:close/>
                    <a:moveTo>
                      <a:pt x="86" y="41"/>
                    </a:moveTo>
                    <a:cubicBezTo>
                      <a:pt x="83" y="44"/>
                      <a:pt x="83" y="44"/>
                      <a:pt x="83" y="44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8" y="41"/>
                      <a:pt x="98" y="41"/>
                      <a:pt x="98" y="41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11" y="44"/>
                      <a:pt x="111" y="44"/>
                      <a:pt x="111" y="44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106" y="50"/>
                      <a:pt x="106" y="50"/>
                      <a:pt x="106" y="50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100" y="61"/>
                      <a:pt x="100" y="61"/>
                      <a:pt x="100" y="61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9" y="50"/>
                      <a:pt x="89" y="50"/>
                      <a:pt x="89" y="50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0" y="41"/>
                      <a:pt x="80" y="41"/>
                      <a:pt x="80" y="41"/>
                    </a:cubicBezTo>
                    <a:lnTo>
                      <a:pt x="86" y="41"/>
                    </a:lnTo>
                    <a:close/>
                    <a:moveTo>
                      <a:pt x="25" y="41"/>
                    </a:moveTo>
                    <a:cubicBezTo>
                      <a:pt x="27" y="41"/>
                      <a:pt x="27" y="41"/>
                      <a:pt x="27" y="41"/>
                    </a:cubicBezTo>
                    <a:cubicBezTo>
                      <a:pt x="25" y="43"/>
                      <a:pt x="25" y="43"/>
                      <a:pt x="25" y="43"/>
                    </a:cubicBezTo>
                    <a:lnTo>
                      <a:pt x="25" y="41"/>
                    </a:lnTo>
                    <a:close/>
                    <a:moveTo>
                      <a:pt x="28" y="60"/>
                    </a:moveTo>
                    <a:cubicBezTo>
                      <a:pt x="33" y="64"/>
                      <a:pt x="33" y="64"/>
                      <a:pt x="33" y="64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28" y="46"/>
                      <a:pt x="28" y="46"/>
                      <a:pt x="28" y="46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1" y="41"/>
                      <a:pt x="51" y="41"/>
                      <a:pt x="51" y="41"/>
                    </a:cubicBezTo>
                    <a:cubicBezTo>
                      <a:pt x="57" y="41"/>
                      <a:pt x="57" y="41"/>
                      <a:pt x="57" y="41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54" y="44"/>
                      <a:pt x="54" y="44"/>
                      <a:pt x="54" y="44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48" y="50"/>
                      <a:pt x="48" y="50"/>
                      <a:pt x="48" y="50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0" y="67"/>
                      <a:pt x="30" y="67"/>
                      <a:pt x="30" y="67"/>
                    </a:cubicBezTo>
                    <a:lnTo>
                      <a:pt x="28" y="60"/>
                    </a:lnTo>
                    <a:close/>
                    <a:moveTo>
                      <a:pt x="49" y="109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6" y="109"/>
                      <a:pt x="46" y="109"/>
                      <a:pt x="46" y="109"/>
                    </a:cubicBezTo>
                    <a:cubicBezTo>
                      <a:pt x="38" y="109"/>
                      <a:pt x="38" y="109"/>
                      <a:pt x="38" y="109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99"/>
                      <a:pt x="39" y="99"/>
                      <a:pt x="39" y="99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49" y="109"/>
                      <a:pt x="49" y="109"/>
                      <a:pt x="49" y="109"/>
                    </a:cubicBezTo>
                    <a:close/>
                    <a:moveTo>
                      <a:pt x="78" y="109"/>
                    </a:moveTo>
                    <a:cubicBezTo>
                      <a:pt x="77" y="108"/>
                      <a:pt x="77" y="108"/>
                      <a:pt x="77" y="108"/>
                    </a:cubicBezTo>
                    <a:cubicBezTo>
                      <a:pt x="75" y="109"/>
                      <a:pt x="75" y="109"/>
                      <a:pt x="75" y="109"/>
                    </a:cubicBezTo>
                    <a:cubicBezTo>
                      <a:pt x="61" y="109"/>
                      <a:pt x="61" y="109"/>
                      <a:pt x="61" y="109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59" y="108"/>
                      <a:pt x="59" y="108"/>
                      <a:pt x="59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50" y="106"/>
                      <a:pt x="50" y="106"/>
                      <a:pt x="50" y="106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0" y="98"/>
                      <a:pt x="40" y="98"/>
                      <a:pt x="40" y="98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45" y="93"/>
                      <a:pt x="45" y="93"/>
                      <a:pt x="45" y="93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5" y="91"/>
                      <a:pt x="35" y="91"/>
                      <a:pt x="35" y="91"/>
                    </a:cubicBezTo>
                    <a:cubicBezTo>
                      <a:pt x="39" y="87"/>
                      <a:pt x="39" y="87"/>
                      <a:pt x="39" y="87"/>
                    </a:cubicBezTo>
                    <a:cubicBezTo>
                      <a:pt x="33" y="81"/>
                      <a:pt x="33" y="81"/>
                      <a:pt x="33" y="81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6" y="67"/>
                      <a:pt x="36" y="67"/>
                      <a:pt x="36" y="67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48" y="79"/>
                      <a:pt x="48" y="79"/>
                      <a:pt x="48" y="79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54" y="85"/>
                      <a:pt x="54" y="85"/>
                      <a:pt x="54" y="85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68" y="100"/>
                      <a:pt x="68" y="100"/>
                      <a:pt x="68" y="100"/>
                    </a:cubicBezTo>
                    <a:cubicBezTo>
                      <a:pt x="77" y="108"/>
                      <a:pt x="77" y="108"/>
                      <a:pt x="77" y="108"/>
                    </a:cubicBezTo>
                    <a:cubicBezTo>
                      <a:pt x="77" y="108"/>
                      <a:pt x="77" y="108"/>
                      <a:pt x="77" y="108"/>
                    </a:cubicBezTo>
                    <a:cubicBezTo>
                      <a:pt x="78" y="109"/>
                      <a:pt x="78" y="109"/>
                      <a:pt x="78" y="109"/>
                    </a:cubicBezTo>
                    <a:close/>
                    <a:moveTo>
                      <a:pt x="107" y="109"/>
                    </a:moveTo>
                    <a:cubicBezTo>
                      <a:pt x="106" y="108"/>
                      <a:pt x="106" y="108"/>
                      <a:pt x="106" y="108"/>
                    </a:cubicBezTo>
                    <a:cubicBezTo>
                      <a:pt x="105" y="109"/>
                      <a:pt x="105" y="109"/>
                      <a:pt x="105" y="109"/>
                    </a:cubicBezTo>
                    <a:cubicBezTo>
                      <a:pt x="90" y="109"/>
                      <a:pt x="90" y="109"/>
                      <a:pt x="90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88" y="109"/>
                      <a:pt x="88" y="109"/>
                      <a:pt x="88" y="109"/>
                    </a:cubicBezTo>
                    <a:cubicBezTo>
                      <a:pt x="88" y="109"/>
                      <a:pt x="88" y="109"/>
                      <a:pt x="88" y="109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89" y="108"/>
                      <a:pt x="89" y="108"/>
                      <a:pt x="89" y="108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97" y="100"/>
                      <a:pt x="97" y="100"/>
                      <a:pt x="97" y="100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04" y="93"/>
                      <a:pt x="104" y="93"/>
                      <a:pt x="104" y="93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18" y="79"/>
                      <a:pt x="118" y="79"/>
                      <a:pt x="118" y="79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126" y="71"/>
                      <a:pt x="126" y="71"/>
                      <a:pt x="126" y="71"/>
                    </a:cubicBezTo>
                    <a:cubicBezTo>
                      <a:pt x="133" y="64"/>
                      <a:pt x="133" y="64"/>
                      <a:pt x="133" y="64"/>
                    </a:cubicBezTo>
                    <a:cubicBezTo>
                      <a:pt x="133" y="64"/>
                      <a:pt x="133" y="64"/>
                      <a:pt x="133" y="64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47" y="50"/>
                      <a:pt x="147" y="50"/>
                      <a:pt x="147" y="50"/>
                    </a:cubicBezTo>
                    <a:cubicBezTo>
                      <a:pt x="147" y="50"/>
                      <a:pt x="147" y="50"/>
                      <a:pt x="147" y="50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6" y="41"/>
                      <a:pt x="156" y="41"/>
                      <a:pt x="156" y="41"/>
                    </a:cubicBezTo>
                    <a:cubicBezTo>
                      <a:pt x="155" y="41"/>
                      <a:pt x="155" y="41"/>
                      <a:pt x="155" y="41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64" y="50"/>
                      <a:pt x="164" y="50"/>
                      <a:pt x="164" y="50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8" y="61"/>
                      <a:pt x="158" y="61"/>
                      <a:pt x="158" y="61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53" y="61"/>
                      <a:pt x="153" y="61"/>
                      <a:pt x="153" y="61"/>
                    </a:cubicBezTo>
                    <a:cubicBezTo>
                      <a:pt x="155" y="58"/>
                      <a:pt x="155" y="58"/>
                      <a:pt x="155" y="58"/>
                    </a:cubicBezTo>
                    <a:cubicBezTo>
                      <a:pt x="147" y="50"/>
                      <a:pt x="147" y="50"/>
                      <a:pt x="147" y="50"/>
                    </a:cubicBezTo>
                    <a:cubicBezTo>
                      <a:pt x="141" y="56"/>
                      <a:pt x="141" y="56"/>
                      <a:pt x="141" y="56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49" y="64"/>
                      <a:pt x="149" y="64"/>
                      <a:pt x="149" y="64"/>
                    </a:cubicBezTo>
                    <a:cubicBezTo>
                      <a:pt x="141" y="73"/>
                      <a:pt x="141" y="73"/>
                      <a:pt x="141" y="73"/>
                    </a:cubicBezTo>
                    <a:cubicBezTo>
                      <a:pt x="144" y="76"/>
                      <a:pt x="144" y="76"/>
                      <a:pt x="144" y="76"/>
                    </a:cubicBezTo>
                    <a:cubicBezTo>
                      <a:pt x="141" y="73"/>
                      <a:pt x="141" y="73"/>
                      <a:pt x="141" y="73"/>
                    </a:cubicBezTo>
                    <a:cubicBezTo>
                      <a:pt x="135" y="79"/>
                      <a:pt x="135" y="79"/>
                      <a:pt x="135" y="79"/>
                    </a:cubicBezTo>
                    <a:cubicBezTo>
                      <a:pt x="138" y="82"/>
                      <a:pt x="138" y="82"/>
                      <a:pt x="138" y="82"/>
                    </a:cubicBezTo>
                    <a:cubicBezTo>
                      <a:pt x="135" y="79"/>
                      <a:pt x="135" y="79"/>
                      <a:pt x="135" y="79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31" y="92"/>
                      <a:pt x="131" y="92"/>
                      <a:pt x="131" y="92"/>
                    </a:cubicBezTo>
                    <a:cubicBezTo>
                      <a:pt x="126" y="87"/>
                      <a:pt x="126" y="87"/>
                      <a:pt x="126" y="87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7" y="107"/>
                      <a:pt x="117" y="107"/>
                      <a:pt x="117" y="107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06" y="108"/>
                      <a:pt x="106" y="108"/>
                      <a:pt x="106" y="108"/>
                    </a:cubicBezTo>
                    <a:cubicBezTo>
                      <a:pt x="107" y="109"/>
                      <a:pt x="107" y="109"/>
                      <a:pt x="107" y="109"/>
                    </a:cubicBezTo>
                    <a:close/>
                    <a:moveTo>
                      <a:pt x="164" y="79"/>
                    </a:move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55" y="87"/>
                      <a:pt x="155" y="87"/>
                      <a:pt x="155" y="87"/>
                    </a:cubicBezTo>
                    <a:cubicBezTo>
                      <a:pt x="147" y="79"/>
                      <a:pt x="147" y="79"/>
                      <a:pt x="147" y="79"/>
                    </a:cubicBezTo>
                    <a:cubicBezTo>
                      <a:pt x="147" y="79"/>
                      <a:pt x="147" y="79"/>
                      <a:pt x="147" y="79"/>
                    </a:cubicBezTo>
                    <a:cubicBezTo>
                      <a:pt x="147" y="79"/>
                      <a:pt x="147" y="79"/>
                      <a:pt x="147" y="79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55" y="71"/>
                      <a:pt x="155" y="71"/>
                      <a:pt x="155" y="71"/>
                    </a:cubicBezTo>
                    <a:cubicBezTo>
                      <a:pt x="164" y="79"/>
                      <a:pt x="164" y="79"/>
                      <a:pt x="164" y="79"/>
                    </a:cubicBezTo>
                    <a:cubicBezTo>
                      <a:pt x="164" y="79"/>
                      <a:pt x="164" y="79"/>
                      <a:pt x="164" y="79"/>
                    </a:cubicBezTo>
                    <a:close/>
                    <a:moveTo>
                      <a:pt x="136" y="109"/>
                    </a:move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19" y="109"/>
                      <a:pt x="119" y="109"/>
                      <a:pt x="119" y="109"/>
                    </a:cubicBezTo>
                    <a:cubicBezTo>
                      <a:pt x="118" y="108"/>
                      <a:pt x="118" y="108"/>
                      <a:pt x="118" y="108"/>
                    </a:cubicBezTo>
                    <a:cubicBezTo>
                      <a:pt x="117" y="109"/>
                      <a:pt x="117" y="109"/>
                      <a:pt x="117" y="109"/>
                    </a:cubicBezTo>
                    <a:cubicBezTo>
                      <a:pt x="118" y="108"/>
                      <a:pt x="118" y="108"/>
                      <a:pt x="118" y="108"/>
                    </a:cubicBezTo>
                    <a:cubicBezTo>
                      <a:pt x="118" y="108"/>
                      <a:pt x="118" y="108"/>
                      <a:pt x="118" y="108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1" y="85"/>
                      <a:pt x="141" y="85"/>
                      <a:pt x="141" y="85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52" y="91"/>
                      <a:pt x="152" y="91"/>
                      <a:pt x="152" y="91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53" y="97"/>
                      <a:pt x="153" y="97"/>
                      <a:pt x="153" y="97"/>
                    </a:cubicBezTo>
                    <a:cubicBezTo>
                      <a:pt x="149" y="93"/>
                      <a:pt x="149" y="93"/>
                      <a:pt x="149" y="93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33" y="93"/>
                      <a:pt x="133" y="93"/>
                      <a:pt x="133" y="93"/>
                    </a:cubicBezTo>
                    <a:cubicBezTo>
                      <a:pt x="126" y="100"/>
                      <a:pt x="126" y="100"/>
                      <a:pt x="126" y="100"/>
                    </a:cubicBez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7" y="106"/>
                      <a:pt x="137" y="106"/>
                      <a:pt x="137" y="106"/>
                    </a:cubicBezTo>
                    <a:cubicBezTo>
                      <a:pt x="135" y="108"/>
                      <a:pt x="135" y="108"/>
                      <a:pt x="135" y="108"/>
                    </a:cubicBezTo>
                    <a:cubicBezTo>
                      <a:pt x="136" y="109"/>
                      <a:pt x="136" y="109"/>
                      <a:pt x="136" y="109"/>
                    </a:cubicBezTo>
                    <a:close/>
                    <a:moveTo>
                      <a:pt x="164" y="109"/>
                    </a:moveTo>
                    <a:cubicBezTo>
                      <a:pt x="148" y="109"/>
                      <a:pt x="148" y="109"/>
                      <a:pt x="148" y="109"/>
                    </a:cubicBezTo>
                    <a:cubicBezTo>
                      <a:pt x="147" y="108"/>
                      <a:pt x="147" y="108"/>
                      <a:pt x="147" y="108"/>
                    </a:cubicBezTo>
                    <a:cubicBezTo>
                      <a:pt x="147" y="108"/>
                      <a:pt x="147" y="108"/>
                      <a:pt x="147" y="108"/>
                    </a:cubicBezTo>
                    <a:cubicBezTo>
                      <a:pt x="147" y="108"/>
                      <a:pt x="147" y="108"/>
                      <a:pt x="147" y="108"/>
                    </a:cubicBezTo>
                    <a:cubicBezTo>
                      <a:pt x="155" y="100"/>
                      <a:pt x="155" y="100"/>
                      <a:pt x="155" y="100"/>
                    </a:cubicBezTo>
                    <a:cubicBezTo>
                      <a:pt x="155" y="100"/>
                      <a:pt x="155" y="100"/>
                      <a:pt x="155" y="100"/>
                    </a:cubicBezTo>
                    <a:cubicBezTo>
                      <a:pt x="155" y="100"/>
                      <a:pt x="155" y="100"/>
                      <a:pt x="155" y="100"/>
                    </a:cubicBezTo>
                    <a:cubicBezTo>
                      <a:pt x="165" y="109"/>
                      <a:pt x="165" y="109"/>
                      <a:pt x="165" y="109"/>
                    </a:cubicBezTo>
                    <a:lnTo>
                      <a:pt x="164" y="109"/>
                    </a:lnTo>
                    <a:close/>
                    <a:moveTo>
                      <a:pt x="167" y="99"/>
                    </a:move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93"/>
                      <a:pt x="162" y="93"/>
                      <a:pt x="162" y="93"/>
                    </a:cubicBezTo>
                    <a:cubicBezTo>
                      <a:pt x="162" y="93"/>
                      <a:pt x="162" y="93"/>
                      <a:pt x="162" y="93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cubicBezTo>
                      <a:pt x="170" y="85"/>
                      <a:pt x="170" y="85"/>
                      <a:pt x="170" y="85"/>
                    </a:cubicBezTo>
                    <a:lnTo>
                      <a:pt x="167" y="99"/>
                    </a:lnTo>
                    <a:close/>
                    <a:moveTo>
                      <a:pt x="171" y="81"/>
                    </a:moveTo>
                    <a:cubicBezTo>
                      <a:pt x="173" y="75"/>
                      <a:pt x="173" y="75"/>
                      <a:pt x="173" y="75"/>
                    </a:cubicBezTo>
                    <a:cubicBezTo>
                      <a:pt x="171" y="74"/>
                      <a:pt x="171" y="74"/>
                      <a:pt x="171" y="74"/>
                    </a:cubicBezTo>
                    <a:cubicBezTo>
                      <a:pt x="173" y="75"/>
                      <a:pt x="173" y="75"/>
                      <a:pt x="173" y="75"/>
                    </a:cubicBezTo>
                    <a:lnTo>
                      <a:pt x="171" y="81"/>
                    </a:lnTo>
                    <a:close/>
                    <a:moveTo>
                      <a:pt x="174" y="68"/>
                    </a:moveTo>
                    <a:cubicBezTo>
                      <a:pt x="170" y="73"/>
                      <a:pt x="170" y="73"/>
                      <a:pt x="170" y="73"/>
                    </a:cubicBezTo>
                    <a:cubicBezTo>
                      <a:pt x="170" y="73"/>
                      <a:pt x="170" y="73"/>
                      <a:pt x="170" y="73"/>
                    </a:cubicBezTo>
                    <a:cubicBezTo>
                      <a:pt x="170" y="73"/>
                      <a:pt x="170" y="73"/>
                      <a:pt x="170" y="73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56"/>
                      <a:pt x="170" y="56"/>
                      <a:pt x="170" y="56"/>
                    </a:cubicBezTo>
                    <a:cubicBezTo>
                      <a:pt x="170" y="56"/>
                      <a:pt x="170" y="56"/>
                      <a:pt x="170" y="56"/>
                    </a:cubicBezTo>
                    <a:cubicBezTo>
                      <a:pt x="176" y="62"/>
                      <a:pt x="176" y="62"/>
                      <a:pt x="176" y="62"/>
                    </a:cubicBezTo>
                    <a:lnTo>
                      <a:pt x="174" y="68"/>
                    </a:lnTo>
                    <a:close/>
                    <a:moveTo>
                      <a:pt x="178" y="52"/>
                    </a:moveTo>
                    <a:cubicBezTo>
                      <a:pt x="176" y="50"/>
                      <a:pt x="176" y="50"/>
                      <a:pt x="176" y="50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6" y="50"/>
                      <a:pt x="176" y="50"/>
                      <a:pt x="176" y="50"/>
                    </a:cubicBezTo>
                    <a:cubicBezTo>
                      <a:pt x="179" y="47"/>
                      <a:pt x="179" y="47"/>
                      <a:pt x="179" y="47"/>
                    </a:cubicBezTo>
                    <a:lnTo>
                      <a:pt x="178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Freeform 263">
                <a:extLst>
                  <a:ext uri="{FF2B5EF4-FFF2-40B4-BE49-F238E27FC236}">
                    <a16:creationId xmlns:a16="http://schemas.microsoft.com/office/drawing/2014/main" id="{A50A5D32-C503-429A-B1C5-878D833D19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4164" y="2166147"/>
                <a:ext cx="23813" cy="23813"/>
              </a:xfrm>
              <a:custGeom>
                <a:avLst/>
                <a:gdLst>
                  <a:gd name="T0" fmla="*/ 8 w 15"/>
                  <a:gd name="T1" fmla="*/ 0 h 15"/>
                  <a:gd name="T2" fmla="*/ 0 w 15"/>
                  <a:gd name="T3" fmla="*/ 9 h 15"/>
                  <a:gd name="T4" fmla="*/ 6 w 15"/>
                  <a:gd name="T5" fmla="*/ 15 h 15"/>
                  <a:gd name="T6" fmla="*/ 15 w 15"/>
                  <a:gd name="T7" fmla="*/ 7 h 15"/>
                  <a:gd name="T8" fmla="*/ 8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0" y="9"/>
                    </a:lnTo>
                    <a:lnTo>
                      <a:pt x="6" y="15"/>
                    </a:lnTo>
                    <a:lnTo>
                      <a:pt x="15" y="7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Freeform 264">
                <a:extLst>
                  <a:ext uri="{FF2B5EF4-FFF2-40B4-BE49-F238E27FC236}">
                    <a16:creationId xmlns:a16="http://schemas.microsoft.com/office/drawing/2014/main" id="{6E979B0C-CC3D-471A-9779-0EAEA6A41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827" y="2097885"/>
                <a:ext cx="22225" cy="22225"/>
              </a:xfrm>
              <a:custGeom>
                <a:avLst/>
                <a:gdLst>
                  <a:gd name="T0" fmla="*/ 0 w 14"/>
                  <a:gd name="T1" fmla="*/ 6 h 14"/>
                  <a:gd name="T2" fmla="*/ 8 w 14"/>
                  <a:gd name="T3" fmla="*/ 14 h 14"/>
                  <a:gd name="T4" fmla="*/ 8 w 14"/>
                  <a:gd name="T5" fmla="*/ 14 h 14"/>
                  <a:gd name="T6" fmla="*/ 14 w 14"/>
                  <a:gd name="T7" fmla="*/ 8 h 14"/>
                  <a:gd name="T8" fmla="*/ 6 w 14"/>
                  <a:gd name="T9" fmla="*/ 0 h 14"/>
                  <a:gd name="T10" fmla="*/ 0 w 14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6"/>
                    </a:moveTo>
                    <a:lnTo>
                      <a:pt x="8" y="14"/>
                    </a:lnTo>
                    <a:lnTo>
                      <a:pt x="8" y="14"/>
                    </a:lnTo>
                    <a:lnTo>
                      <a:pt x="14" y="8"/>
                    </a:lnTo>
                    <a:lnTo>
                      <a:pt x="6" y="0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Freeform 265">
                <a:extLst>
                  <a:ext uri="{FF2B5EF4-FFF2-40B4-BE49-F238E27FC236}">
                    <a16:creationId xmlns:a16="http://schemas.microsoft.com/office/drawing/2014/main" id="{42775B83-E5A2-426A-9C06-3B731292C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52" y="2120110"/>
                <a:ext cx="23813" cy="23813"/>
              </a:xfrm>
              <a:custGeom>
                <a:avLst/>
                <a:gdLst>
                  <a:gd name="T0" fmla="*/ 15 w 15"/>
                  <a:gd name="T1" fmla="*/ 9 h 15"/>
                  <a:gd name="T2" fmla="*/ 7 w 15"/>
                  <a:gd name="T3" fmla="*/ 0 h 15"/>
                  <a:gd name="T4" fmla="*/ 0 w 15"/>
                  <a:gd name="T5" fmla="*/ 7 h 15"/>
                  <a:gd name="T6" fmla="*/ 9 w 15"/>
                  <a:gd name="T7" fmla="*/ 15 h 15"/>
                  <a:gd name="T8" fmla="*/ 15 w 15"/>
                  <a:gd name="T9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5" y="9"/>
                    </a:moveTo>
                    <a:lnTo>
                      <a:pt x="7" y="0"/>
                    </a:lnTo>
                    <a:lnTo>
                      <a:pt x="0" y="7"/>
                    </a:lnTo>
                    <a:lnTo>
                      <a:pt x="9" y="15"/>
                    </a:lnTo>
                    <a:lnTo>
                      <a:pt x="15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Freeform 266">
                <a:extLst>
                  <a:ext uri="{FF2B5EF4-FFF2-40B4-BE49-F238E27FC236}">
                    <a16:creationId xmlns:a16="http://schemas.microsoft.com/office/drawing/2014/main" id="{ECF570F7-286F-41DA-AFEA-5BB99AEC5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7827" y="2143922"/>
                <a:ext cx="22225" cy="22225"/>
              </a:xfrm>
              <a:custGeom>
                <a:avLst/>
                <a:gdLst>
                  <a:gd name="T0" fmla="*/ 14 w 14"/>
                  <a:gd name="T1" fmla="*/ 8 h 14"/>
                  <a:gd name="T2" fmla="*/ 6 w 14"/>
                  <a:gd name="T3" fmla="*/ 0 h 14"/>
                  <a:gd name="T4" fmla="*/ 0 w 14"/>
                  <a:gd name="T5" fmla="*/ 6 h 14"/>
                  <a:gd name="T6" fmla="*/ 8 w 14"/>
                  <a:gd name="T7" fmla="*/ 14 h 14"/>
                  <a:gd name="T8" fmla="*/ 14 w 14"/>
                  <a:gd name="T9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4">
                    <a:moveTo>
                      <a:pt x="14" y="8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8" y="14"/>
                    </a:lnTo>
                    <a:lnTo>
                      <a:pt x="14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Freeform 267">
                <a:extLst>
                  <a:ext uri="{FF2B5EF4-FFF2-40B4-BE49-F238E27FC236}">
                    <a16:creationId xmlns:a16="http://schemas.microsoft.com/office/drawing/2014/main" id="{C4ED7DAA-5743-4781-AA1E-CD121A7AC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014" y="2166147"/>
                <a:ext cx="23813" cy="23813"/>
              </a:xfrm>
              <a:custGeom>
                <a:avLst/>
                <a:gdLst>
                  <a:gd name="T0" fmla="*/ 7 w 15"/>
                  <a:gd name="T1" fmla="*/ 0 h 15"/>
                  <a:gd name="T2" fmla="*/ 0 w 15"/>
                  <a:gd name="T3" fmla="*/ 7 h 15"/>
                  <a:gd name="T4" fmla="*/ 9 w 15"/>
                  <a:gd name="T5" fmla="*/ 15 h 15"/>
                  <a:gd name="T6" fmla="*/ 15 w 15"/>
                  <a:gd name="T7" fmla="*/ 9 h 15"/>
                  <a:gd name="T8" fmla="*/ 7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0" y="7"/>
                    </a:lnTo>
                    <a:lnTo>
                      <a:pt x="9" y="15"/>
                    </a:lnTo>
                    <a:lnTo>
                      <a:pt x="15" y="9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6F0E03B-8472-4C09-8098-C4D89CB33CAD}"/>
                </a:ext>
              </a:extLst>
            </p:cNvPr>
            <p:cNvGrpSpPr/>
            <p:nvPr/>
          </p:nvGrpSpPr>
          <p:grpSpPr>
            <a:xfrm>
              <a:off x="269976" y="1113196"/>
              <a:ext cx="331791" cy="314326"/>
              <a:chOff x="2683098" y="177799"/>
              <a:chExt cx="331791" cy="314326"/>
            </a:xfrm>
            <a:grpFill/>
          </p:grpSpPr>
          <p:sp>
            <p:nvSpPr>
              <p:cNvPr id="223" name="Freeform 268">
                <a:extLst>
                  <a:ext uri="{FF2B5EF4-FFF2-40B4-BE49-F238E27FC236}">
                    <a16:creationId xmlns:a16="http://schemas.microsoft.com/office/drawing/2014/main" id="{702120F2-D19F-4EE2-BC24-1019D5B372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399" y="177799"/>
                <a:ext cx="217490" cy="314326"/>
              </a:xfrm>
              <a:custGeom>
                <a:avLst/>
                <a:gdLst>
                  <a:gd name="T0" fmla="*/ 136 w 136"/>
                  <a:gd name="T1" fmla="*/ 100 h 195"/>
                  <a:gd name="T2" fmla="*/ 120 w 136"/>
                  <a:gd name="T3" fmla="*/ 83 h 195"/>
                  <a:gd name="T4" fmla="*/ 81 w 136"/>
                  <a:gd name="T5" fmla="*/ 83 h 195"/>
                  <a:gd name="T6" fmla="*/ 64 w 136"/>
                  <a:gd name="T7" fmla="*/ 83 h 195"/>
                  <a:gd name="T8" fmla="*/ 64 w 136"/>
                  <a:gd name="T9" fmla="*/ 77 h 195"/>
                  <a:gd name="T10" fmla="*/ 74 w 136"/>
                  <a:gd name="T11" fmla="*/ 52 h 195"/>
                  <a:gd name="T12" fmla="*/ 72 w 136"/>
                  <a:gd name="T13" fmla="*/ 5 h 195"/>
                  <a:gd name="T14" fmla="*/ 49 w 136"/>
                  <a:gd name="T15" fmla="*/ 9 h 195"/>
                  <a:gd name="T16" fmla="*/ 39 w 136"/>
                  <a:gd name="T17" fmla="*/ 44 h 195"/>
                  <a:gd name="T18" fmla="*/ 21 w 136"/>
                  <a:gd name="T19" fmla="*/ 71 h 195"/>
                  <a:gd name="T20" fmla="*/ 0 w 136"/>
                  <a:gd name="T21" fmla="*/ 96 h 195"/>
                  <a:gd name="T22" fmla="*/ 0 w 136"/>
                  <a:gd name="T23" fmla="*/ 187 h 195"/>
                  <a:gd name="T24" fmla="*/ 29 w 136"/>
                  <a:gd name="T25" fmla="*/ 195 h 195"/>
                  <a:gd name="T26" fmla="*/ 81 w 136"/>
                  <a:gd name="T27" fmla="*/ 195 h 195"/>
                  <a:gd name="T28" fmla="*/ 94 w 136"/>
                  <a:gd name="T29" fmla="*/ 195 h 195"/>
                  <a:gd name="T30" fmla="*/ 110 w 136"/>
                  <a:gd name="T31" fmla="*/ 179 h 195"/>
                  <a:gd name="T32" fmla="*/ 109 w 136"/>
                  <a:gd name="T33" fmla="*/ 173 h 195"/>
                  <a:gd name="T34" fmla="*/ 122 w 136"/>
                  <a:gd name="T35" fmla="*/ 156 h 195"/>
                  <a:gd name="T36" fmla="*/ 116 w 136"/>
                  <a:gd name="T37" fmla="*/ 144 h 195"/>
                  <a:gd name="T38" fmla="*/ 130 w 136"/>
                  <a:gd name="T39" fmla="*/ 128 h 195"/>
                  <a:gd name="T40" fmla="*/ 124 w 136"/>
                  <a:gd name="T41" fmla="*/ 116 h 195"/>
                  <a:gd name="T42" fmla="*/ 136 w 136"/>
                  <a:gd name="T43" fmla="*/ 10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95">
                    <a:moveTo>
                      <a:pt x="136" y="100"/>
                    </a:moveTo>
                    <a:cubicBezTo>
                      <a:pt x="136" y="90"/>
                      <a:pt x="129" y="83"/>
                      <a:pt x="120" y="83"/>
                    </a:cubicBezTo>
                    <a:cubicBezTo>
                      <a:pt x="81" y="83"/>
                      <a:pt x="81" y="83"/>
                      <a:pt x="81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4" y="81"/>
                      <a:pt x="63" y="79"/>
                      <a:pt x="64" y="77"/>
                    </a:cubicBezTo>
                    <a:cubicBezTo>
                      <a:pt x="65" y="72"/>
                      <a:pt x="68" y="61"/>
                      <a:pt x="74" y="52"/>
                    </a:cubicBezTo>
                    <a:cubicBezTo>
                      <a:pt x="78" y="44"/>
                      <a:pt x="80" y="10"/>
                      <a:pt x="72" y="5"/>
                    </a:cubicBezTo>
                    <a:cubicBezTo>
                      <a:pt x="65" y="0"/>
                      <a:pt x="54" y="2"/>
                      <a:pt x="49" y="9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17" y="76"/>
                      <a:pt x="0" y="96"/>
                      <a:pt x="0" y="96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9" y="195"/>
                      <a:pt x="29" y="195"/>
                      <a:pt x="29" y="195"/>
                    </a:cubicBezTo>
                    <a:cubicBezTo>
                      <a:pt x="81" y="195"/>
                      <a:pt x="81" y="195"/>
                      <a:pt x="81" y="195"/>
                    </a:cubicBezTo>
                    <a:cubicBezTo>
                      <a:pt x="94" y="195"/>
                      <a:pt x="94" y="195"/>
                      <a:pt x="94" y="195"/>
                    </a:cubicBezTo>
                    <a:cubicBezTo>
                      <a:pt x="103" y="195"/>
                      <a:pt x="110" y="188"/>
                      <a:pt x="110" y="179"/>
                    </a:cubicBezTo>
                    <a:cubicBezTo>
                      <a:pt x="110" y="177"/>
                      <a:pt x="110" y="174"/>
                      <a:pt x="109" y="173"/>
                    </a:cubicBezTo>
                    <a:cubicBezTo>
                      <a:pt x="116" y="171"/>
                      <a:pt x="122" y="164"/>
                      <a:pt x="122" y="156"/>
                    </a:cubicBezTo>
                    <a:cubicBezTo>
                      <a:pt x="122" y="152"/>
                      <a:pt x="120" y="147"/>
                      <a:pt x="116" y="144"/>
                    </a:cubicBezTo>
                    <a:cubicBezTo>
                      <a:pt x="124" y="143"/>
                      <a:pt x="130" y="136"/>
                      <a:pt x="130" y="128"/>
                    </a:cubicBezTo>
                    <a:cubicBezTo>
                      <a:pt x="130" y="123"/>
                      <a:pt x="128" y="119"/>
                      <a:pt x="124" y="116"/>
                    </a:cubicBezTo>
                    <a:cubicBezTo>
                      <a:pt x="131" y="114"/>
                      <a:pt x="136" y="107"/>
                      <a:pt x="136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269">
                <a:extLst>
                  <a:ext uri="{FF2B5EF4-FFF2-40B4-BE49-F238E27FC236}">
                    <a16:creationId xmlns:a16="http://schemas.microsoft.com/office/drawing/2014/main" id="{A3BA8E62-907B-46A5-91DB-8D2792767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098" y="320675"/>
                <a:ext cx="98426" cy="1714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1285FA5-4D61-45FC-B146-44CE284901D4}"/>
                </a:ext>
              </a:extLst>
            </p:cNvPr>
            <p:cNvGrpSpPr/>
            <p:nvPr/>
          </p:nvGrpSpPr>
          <p:grpSpPr>
            <a:xfrm>
              <a:off x="11409623" y="3392157"/>
              <a:ext cx="422279" cy="315913"/>
              <a:chOff x="4862563" y="4989522"/>
              <a:chExt cx="422279" cy="315913"/>
            </a:xfrm>
            <a:grpFill/>
          </p:grpSpPr>
          <p:sp>
            <p:nvSpPr>
              <p:cNvPr id="221" name="Rectangle 270">
                <a:extLst>
                  <a:ext uri="{FF2B5EF4-FFF2-40B4-BE49-F238E27FC236}">
                    <a16:creationId xmlns:a16="http://schemas.microsoft.com/office/drawing/2014/main" id="{E6DDD755-2267-4815-8EE6-90912840C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2563" y="5130809"/>
                <a:ext cx="96839" cy="1746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Freeform 271">
                <a:extLst>
                  <a:ext uri="{FF2B5EF4-FFF2-40B4-BE49-F238E27FC236}">
                    <a16:creationId xmlns:a16="http://schemas.microsoft.com/office/drawing/2014/main" id="{6261210C-FC5B-440D-BAC1-1A5AD1DBA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5276" y="4989522"/>
                <a:ext cx="309566" cy="315913"/>
              </a:xfrm>
              <a:custGeom>
                <a:avLst/>
                <a:gdLst>
                  <a:gd name="T0" fmla="*/ 177 w 193"/>
                  <a:gd name="T1" fmla="*/ 83 h 196"/>
                  <a:gd name="T2" fmla="*/ 120 w 193"/>
                  <a:gd name="T3" fmla="*/ 83 h 196"/>
                  <a:gd name="T4" fmla="*/ 113 w 193"/>
                  <a:gd name="T5" fmla="*/ 83 h 196"/>
                  <a:gd name="T6" fmla="*/ 82 w 193"/>
                  <a:gd name="T7" fmla="*/ 83 h 196"/>
                  <a:gd name="T8" fmla="*/ 64 w 193"/>
                  <a:gd name="T9" fmla="*/ 83 h 196"/>
                  <a:gd name="T10" fmla="*/ 64 w 193"/>
                  <a:gd name="T11" fmla="*/ 77 h 196"/>
                  <a:gd name="T12" fmla="*/ 74 w 193"/>
                  <a:gd name="T13" fmla="*/ 52 h 196"/>
                  <a:gd name="T14" fmla="*/ 72 w 193"/>
                  <a:gd name="T15" fmla="*/ 5 h 196"/>
                  <a:gd name="T16" fmla="*/ 49 w 193"/>
                  <a:gd name="T17" fmla="*/ 9 h 196"/>
                  <a:gd name="T18" fmla="*/ 40 w 193"/>
                  <a:gd name="T19" fmla="*/ 44 h 196"/>
                  <a:gd name="T20" fmla="*/ 21 w 193"/>
                  <a:gd name="T21" fmla="*/ 71 h 196"/>
                  <a:gd name="T22" fmla="*/ 0 w 193"/>
                  <a:gd name="T23" fmla="*/ 96 h 196"/>
                  <a:gd name="T24" fmla="*/ 0 w 193"/>
                  <a:gd name="T25" fmla="*/ 187 h 196"/>
                  <a:gd name="T26" fmla="*/ 29 w 193"/>
                  <a:gd name="T27" fmla="*/ 196 h 196"/>
                  <a:gd name="T28" fmla="*/ 82 w 193"/>
                  <a:gd name="T29" fmla="*/ 196 h 196"/>
                  <a:gd name="T30" fmla="*/ 94 w 193"/>
                  <a:gd name="T31" fmla="*/ 196 h 196"/>
                  <a:gd name="T32" fmla="*/ 110 w 193"/>
                  <a:gd name="T33" fmla="*/ 179 h 196"/>
                  <a:gd name="T34" fmla="*/ 109 w 193"/>
                  <a:gd name="T35" fmla="*/ 173 h 196"/>
                  <a:gd name="T36" fmla="*/ 122 w 193"/>
                  <a:gd name="T37" fmla="*/ 157 h 196"/>
                  <a:gd name="T38" fmla="*/ 117 w 193"/>
                  <a:gd name="T39" fmla="*/ 144 h 196"/>
                  <a:gd name="T40" fmla="*/ 130 w 193"/>
                  <a:gd name="T41" fmla="*/ 128 h 196"/>
                  <a:gd name="T42" fmla="*/ 125 w 193"/>
                  <a:gd name="T43" fmla="*/ 116 h 196"/>
                  <a:gd name="T44" fmla="*/ 177 w 193"/>
                  <a:gd name="T45" fmla="*/ 116 h 196"/>
                  <a:gd name="T46" fmla="*/ 193 w 193"/>
                  <a:gd name="T47" fmla="*/ 99 h 196"/>
                  <a:gd name="T48" fmla="*/ 177 w 193"/>
                  <a:gd name="T49" fmla="*/ 83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3" h="196">
                    <a:moveTo>
                      <a:pt x="177" y="83"/>
                    </a:moveTo>
                    <a:cubicBezTo>
                      <a:pt x="120" y="83"/>
                      <a:pt x="120" y="83"/>
                      <a:pt x="120" y="83"/>
                    </a:cubicBezTo>
                    <a:cubicBezTo>
                      <a:pt x="113" y="83"/>
                      <a:pt x="113" y="83"/>
                      <a:pt x="113" y="83"/>
                    </a:cubicBezTo>
                    <a:cubicBezTo>
                      <a:pt x="82" y="83"/>
                      <a:pt x="82" y="83"/>
                      <a:pt x="82" y="83"/>
                    </a:cubicBezTo>
                    <a:cubicBezTo>
                      <a:pt x="64" y="83"/>
                      <a:pt x="64" y="83"/>
                      <a:pt x="64" y="83"/>
                    </a:cubicBezTo>
                    <a:cubicBezTo>
                      <a:pt x="64" y="81"/>
                      <a:pt x="64" y="79"/>
                      <a:pt x="64" y="77"/>
                    </a:cubicBezTo>
                    <a:cubicBezTo>
                      <a:pt x="65" y="72"/>
                      <a:pt x="69" y="62"/>
                      <a:pt x="74" y="52"/>
                    </a:cubicBezTo>
                    <a:cubicBezTo>
                      <a:pt x="78" y="45"/>
                      <a:pt x="80" y="10"/>
                      <a:pt x="72" y="5"/>
                    </a:cubicBezTo>
                    <a:cubicBezTo>
                      <a:pt x="65" y="0"/>
                      <a:pt x="54" y="2"/>
                      <a:pt x="49" y="9"/>
                    </a:cubicBezTo>
                    <a:cubicBezTo>
                      <a:pt x="40" y="44"/>
                      <a:pt x="40" y="44"/>
                      <a:pt x="40" y="44"/>
                    </a:cubicBezTo>
                    <a:cubicBezTo>
                      <a:pt x="21" y="71"/>
                      <a:pt x="21" y="71"/>
                      <a:pt x="21" y="71"/>
                    </a:cubicBezTo>
                    <a:cubicBezTo>
                      <a:pt x="18" y="76"/>
                      <a:pt x="0" y="96"/>
                      <a:pt x="0" y="96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29" y="196"/>
                      <a:pt x="29" y="196"/>
                      <a:pt x="29" y="196"/>
                    </a:cubicBezTo>
                    <a:cubicBezTo>
                      <a:pt x="82" y="196"/>
                      <a:pt x="82" y="196"/>
                      <a:pt x="82" y="196"/>
                    </a:cubicBezTo>
                    <a:cubicBezTo>
                      <a:pt x="94" y="196"/>
                      <a:pt x="94" y="196"/>
                      <a:pt x="94" y="196"/>
                    </a:cubicBezTo>
                    <a:cubicBezTo>
                      <a:pt x="103" y="196"/>
                      <a:pt x="110" y="188"/>
                      <a:pt x="110" y="179"/>
                    </a:cubicBezTo>
                    <a:cubicBezTo>
                      <a:pt x="110" y="177"/>
                      <a:pt x="110" y="175"/>
                      <a:pt x="109" y="173"/>
                    </a:cubicBezTo>
                    <a:cubicBezTo>
                      <a:pt x="117" y="171"/>
                      <a:pt x="122" y="165"/>
                      <a:pt x="122" y="157"/>
                    </a:cubicBezTo>
                    <a:cubicBezTo>
                      <a:pt x="122" y="152"/>
                      <a:pt x="120" y="147"/>
                      <a:pt x="117" y="144"/>
                    </a:cubicBezTo>
                    <a:cubicBezTo>
                      <a:pt x="124" y="143"/>
                      <a:pt x="130" y="136"/>
                      <a:pt x="130" y="128"/>
                    </a:cubicBezTo>
                    <a:cubicBezTo>
                      <a:pt x="130" y="123"/>
                      <a:pt x="128" y="119"/>
                      <a:pt x="125" y="116"/>
                    </a:cubicBezTo>
                    <a:cubicBezTo>
                      <a:pt x="177" y="116"/>
                      <a:pt x="177" y="116"/>
                      <a:pt x="177" y="116"/>
                    </a:cubicBezTo>
                    <a:cubicBezTo>
                      <a:pt x="186" y="116"/>
                      <a:pt x="193" y="109"/>
                      <a:pt x="193" y="99"/>
                    </a:cubicBezTo>
                    <a:cubicBezTo>
                      <a:pt x="193" y="90"/>
                      <a:pt x="186" y="83"/>
                      <a:pt x="177" y="8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1E34CA8-26A8-418E-9611-C5580D49CF60}"/>
                </a:ext>
              </a:extLst>
            </p:cNvPr>
            <p:cNvGrpSpPr/>
            <p:nvPr/>
          </p:nvGrpSpPr>
          <p:grpSpPr>
            <a:xfrm>
              <a:off x="1872312" y="1119546"/>
              <a:ext cx="471492" cy="314326"/>
              <a:chOff x="4152943" y="184149"/>
              <a:chExt cx="471492" cy="314326"/>
            </a:xfrm>
            <a:grpFill/>
          </p:grpSpPr>
          <p:sp>
            <p:nvSpPr>
              <p:cNvPr id="219" name="Freeform 272">
                <a:extLst>
                  <a:ext uri="{FF2B5EF4-FFF2-40B4-BE49-F238E27FC236}">
                    <a16:creationId xmlns:a16="http://schemas.microsoft.com/office/drawing/2014/main" id="{F95A9497-077C-46F2-AA1E-63F202BF38B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152943" y="184149"/>
                <a:ext cx="471492" cy="152400"/>
              </a:xfrm>
              <a:custGeom>
                <a:avLst/>
                <a:gdLst>
                  <a:gd name="T0" fmla="*/ 285 w 295"/>
                  <a:gd name="T1" fmla="*/ 0 h 95"/>
                  <a:gd name="T2" fmla="*/ 10 w 295"/>
                  <a:gd name="T3" fmla="*/ 0 h 95"/>
                  <a:gd name="T4" fmla="*/ 0 w 295"/>
                  <a:gd name="T5" fmla="*/ 10 h 95"/>
                  <a:gd name="T6" fmla="*/ 5 w 295"/>
                  <a:gd name="T7" fmla="*/ 15 h 95"/>
                  <a:gd name="T8" fmla="*/ 9 w 295"/>
                  <a:gd name="T9" fmla="*/ 17 h 95"/>
                  <a:gd name="T10" fmla="*/ 10 w 295"/>
                  <a:gd name="T11" fmla="*/ 22 h 95"/>
                  <a:gd name="T12" fmla="*/ 18 w 295"/>
                  <a:gd name="T13" fmla="*/ 86 h 95"/>
                  <a:gd name="T14" fmla="*/ 29 w 295"/>
                  <a:gd name="T15" fmla="*/ 95 h 95"/>
                  <a:gd name="T16" fmla="*/ 116 w 295"/>
                  <a:gd name="T17" fmla="*/ 95 h 95"/>
                  <a:gd name="T18" fmla="*/ 127 w 295"/>
                  <a:gd name="T19" fmla="*/ 85 h 95"/>
                  <a:gd name="T20" fmla="*/ 132 w 295"/>
                  <a:gd name="T21" fmla="*/ 65 h 95"/>
                  <a:gd name="T22" fmla="*/ 143 w 295"/>
                  <a:gd name="T23" fmla="*/ 57 h 95"/>
                  <a:gd name="T24" fmla="*/ 152 w 295"/>
                  <a:gd name="T25" fmla="*/ 57 h 95"/>
                  <a:gd name="T26" fmla="*/ 163 w 295"/>
                  <a:gd name="T27" fmla="*/ 67 h 95"/>
                  <a:gd name="T28" fmla="*/ 168 w 295"/>
                  <a:gd name="T29" fmla="*/ 87 h 95"/>
                  <a:gd name="T30" fmla="*/ 179 w 295"/>
                  <a:gd name="T31" fmla="*/ 95 h 95"/>
                  <a:gd name="T32" fmla="*/ 267 w 295"/>
                  <a:gd name="T33" fmla="*/ 95 h 95"/>
                  <a:gd name="T34" fmla="*/ 278 w 295"/>
                  <a:gd name="T35" fmla="*/ 84 h 95"/>
                  <a:gd name="T36" fmla="*/ 285 w 295"/>
                  <a:gd name="T37" fmla="*/ 20 h 95"/>
                  <a:gd name="T38" fmla="*/ 290 w 295"/>
                  <a:gd name="T39" fmla="*/ 15 h 95"/>
                  <a:gd name="T40" fmla="*/ 290 w 295"/>
                  <a:gd name="T41" fmla="*/ 15 h 95"/>
                  <a:gd name="T42" fmla="*/ 295 w 295"/>
                  <a:gd name="T43" fmla="*/ 10 h 95"/>
                  <a:gd name="T44" fmla="*/ 285 w 295"/>
                  <a:gd name="T45" fmla="*/ 0 h 95"/>
                  <a:gd name="T46" fmla="*/ 119 w 295"/>
                  <a:gd name="T47" fmla="*/ 34 h 95"/>
                  <a:gd name="T48" fmla="*/ 115 w 295"/>
                  <a:gd name="T49" fmla="*/ 71 h 95"/>
                  <a:gd name="T50" fmla="*/ 99 w 295"/>
                  <a:gd name="T51" fmla="*/ 86 h 95"/>
                  <a:gd name="T52" fmla="*/ 45 w 295"/>
                  <a:gd name="T53" fmla="*/ 86 h 95"/>
                  <a:gd name="T54" fmla="*/ 28 w 295"/>
                  <a:gd name="T55" fmla="*/ 71 h 95"/>
                  <a:gd name="T56" fmla="*/ 24 w 295"/>
                  <a:gd name="T57" fmla="*/ 34 h 95"/>
                  <a:gd name="T58" fmla="*/ 28 w 295"/>
                  <a:gd name="T59" fmla="*/ 21 h 95"/>
                  <a:gd name="T60" fmla="*/ 41 w 295"/>
                  <a:gd name="T61" fmla="*/ 16 h 95"/>
                  <a:gd name="T62" fmla="*/ 103 w 295"/>
                  <a:gd name="T63" fmla="*/ 16 h 95"/>
                  <a:gd name="T64" fmla="*/ 115 w 295"/>
                  <a:gd name="T65" fmla="*/ 21 h 95"/>
                  <a:gd name="T66" fmla="*/ 119 w 295"/>
                  <a:gd name="T67" fmla="*/ 34 h 95"/>
                  <a:gd name="T68" fmla="*/ 267 w 295"/>
                  <a:gd name="T69" fmla="*/ 71 h 95"/>
                  <a:gd name="T70" fmla="*/ 251 w 295"/>
                  <a:gd name="T71" fmla="*/ 86 h 95"/>
                  <a:gd name="T72" fmla="*/ 197 w 295"/>
                  <a:gd name="T73" fmla="*/ 86 h 95"/>
                  <a:gd name="T74" fmla="*/ 180 w 295"/>
                  <a:gd name="T75" fmla="*/ 71 h 95"/>
                  <a:gd name="T76" fmla="*/ 176 w 295"/>
                  <a:gd name="T77" fmla="*/ 34 h 95"/>
                  <a:gd name="T78" fmla="*/ 180 w 295"/>
                  <a:gd name="T79" fmla="*/ 21 h 95"/>
                  <a:gd name="T80" fmla="*/ 193 w 295"/>
                  <a:gd name="T81" fmla="*/ 16 h 95"/>
                  <a:gd name="T82" fmla="*/ 255 w 295"/>
                  <a:gd name="T83" fmla="*/ 16 h 95"/>
                  <a:gd name="T84" fmla="*/ 267 w 295"/>
                  <a:gd name="T85" fmla="*/ 21 h 95"/>
                  <a:gd name="T86" fmla="*/ 271 w 295"/>
                  <a:gd name="T87" fmla="*/ 34 h 95"/>
                  <a:gd name="T88" fmla="*/ 267 w 295"/>
                  <a:gd name="T89" fmla="*/ 7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95" h="95">
                    <a:moveTo>
                      <a:pt x="285" y="0"/>
                    </a:move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5"/>
                      <a:pt x="0" y="10"/>
                    </a:cubicBezTo>
                    <a:cubicBezTo>
                      <a:pt x="0" y="13"/>
                      <a:pt x="3" y="15"/>
                      <a:pt x="5" y="15"/>
                    </a:cubicBezTo>
                    <a:cubicBezTo>
                      <a:pt x="7" y="15"/>
                      <a:pt x="8" y="16"/>
                      <a:pt x="9" y="17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18" y="91"/>
                      <a:pt x="23" y="95"/>
                      <a:pt x="29" y="95"/>
                    </a:cubicBezTo>
                    <a:cubicBezTo>
                      <a:pt x="116" y="95"/>
                      <a:pt x="116" y="95"/>
                      <a:pt x="116" y="95"/>
                    </a:cubicBezTo>
                    <a:cubicBezTo>
                      <a:pt x="121" y="95"/>
                      <a:pt x="126" y="90"/>
                      <a:pt x="127" y="8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4" y="60"/>
                      <a:pt x="138" y="57"/>
                      <a:pt x="143" y="57"/>
                    </a:cubicBezTo>
                    <a:cubicBezTo>
                      <a:pt x="152" y="57"/>
                      <a:pt x="152" y="57"/>
                      <a:pt x="152" y="57"/>
                    </a:cubicBezTo>
                    <a:cubicBezTo>
                      <a:pt x="157" y="57"/>
                      <a:pt x="161" y="62"/>
                      <a:pt x="163" y="67"/>
                    </a:cubicBezTo>
                    <a:cubicBezTo>
                      <a:pt x="168" y="87"/>
                      <a:pt x="168" y="87"/>
                      <a:pt x="168" y="87"/>
                    </a:cubicBezTo>
                    <a:cubicBezTo>
                      <a:pt x="170" y="92"/>
                      <a:pt x="174" y="95"/>
                      <a:pt x="179" y="95"/>
                    </a:cubicBezTo>
                    <a:cubicBezTo>
                      <a:pt x="267" y="95"/>
                      <a:pt x="267" y="95"/>
                      <a:pt x="267" y="95"/>
                    </a:cubicBezTo>
                    <a:cubicBezTo>
                      <a:pt x="272" y="95"/>
                      <a:pt x="277" y="89"/>
                      <a:pt x="278" y="84"/>
                    </a:cubicBezTo>
                    <a:cubicBezTo>
                      <a:pt x="285" y="20"/>
                      <a:pt x="285" y="20"/>
                      <a:pt x="285" y="20"/>
                    </a:cubicBezTo>
                    <a:cubicBezTo>
                      <a:pt x="285" y="17"/>
                      <a:pt x="287" y="15"/>
                      <a:pt x="290" y="15"/>
                    </a:cubicBezTo>
                    <a:cubicBezTo>
                      <a:pt x="290" y="15"/>
                      <a:pt x="290" y="15"/>
                      <a:pt x="290" y="15"/>
                    </a:cubicBezTo>
                    <a:cubicBezTo>
                      <a:pt x="293" y="15"/>
                      <a:pt x="295" y="13"/>
                      <a:pt x="295" y="10"/>
                    </a:cubicBezTo>
                    <a:cubicBezTo>
                      <a:pt x="295" y="5"/>
                      <a:pt x="290" y="0"/>
                      <a:pt x="285" y="0"/>
                    </a:cubicBezTo>
                    <a:close/>
                    <a:moveTo>
                      <a:pt x="119" y="34"/>
                    </a:move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80"/>
                      <a:pt x="107" y="86"/>
                      <a:pt x="99" y="86"/>
                    </a:cubicBezTo>
                    <a:cubicBezTo>
                      <a:pt x="45" y="86"/>
                      <a:pt x="45" y="86"/>
                      <a:pt x="45" y="86"/>
                    </a:cubicBezTo>
                    <a:cubicBezTo>
                      <a:pt x="36" y="86"/>
                      <a:pt x="29" y="80"/>
                      <a:pt x="28" y="71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29"/>
                      <a:pt x="25" y="25"/>
                      <a:pt x="28" y="21"/>
                    </a:cubicBezTo>
                    <a:cubicBezTo>
                      <a:pt x="31" y="18"/>
                      <a:pt x="36" y="16"/>
                      <a:pt x="41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7" y="16"/>
                      <a:pt x="112" y="18"/>
                      <a:pt x="115" y="21"/>
                    </a:cubicBezTo>
                    <a:cubicBezTo>
                      <a:pt x="118" y="25"/>
                      <a:pt x="120" y="29"/>
                      <a:pt x="119" y="34"/>
                    </a:cubicBezTo>
                    <a:close/>
                    <a:moveTo>
                      <a:pt x="267" y="71"/>
                    </a:moveTo>
                    <a:cubicBezTo>
                      <a:pt x="266" y="80"/>
                      <a:pt x="259" y="86"/>
                      <a:pt x="251" y="86"/>
                    </a:cubicBezTo>
                    <a:cubicBezTo>
                      <a:pt x="197" y="86"/>
                      <a:pt x="197" y="86"/>
                      <a:pt x="197" y="86"/>
                    </a:cubicBezTo>
                    <a:cubicBezTo>
                      <a:pt x="188" y="86"/>
                      <a:pt x="181" y="80"/>
                      <a:pt x="180" y="71"/>
                    </a:cubicBezTo>
                    <a:cubicBezTo>
                      <a:pt x="176" y="34"/>
                      <a:pt x="176" y="34"/>
                      <a:pt x="176" y="34"/>
                    </a:cubicBezTo>
                    <a:cubicBezTo>
                      <a:pt x="176" y="29"/>
                      <a:pt x="177" y="25"/>
                      <a:pt x="180" y="21"/>
                    </a:cubicBezTo>
                    <a:cubicBezTo>
                      <a:pt x="183" y="18"/>
                      <a:pt x="188" y="16"/>
                      <a:pt x="193" y="16"/>
                    </a:cubicBezTo>
                    <a:cubicBezTo>
                      <a:pt x="255" y="16"/>
                      <a:pt x="255" y="16"/>
                      <a:pt x="255" y="16"/>
                    </a:cubicBezTo>
                    <a:cubicBezTo>
                      <a:pt x="259" y="16"/>
                      <a:pt x="264" y="18"/>
                      <a:pt x="267" y="21"/>
                    </a:cubicBezTo>
                    <a:cubicBezTo>
                      <a:pt x="270" y="25"/>
                      <a:pt x="272" y="29"/>
                      <a:pt x="271" y="34"/>
                    </a:cubicBezTo>
                    <a:lnTo>
                      <a:pt x="267" y="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Freeform 273">
                <a:extLst>
                  <a:ext uri="{FF2B5EF4-FFF2-40B4-BE49-F238E27FC236}">
                    <a16:creationId xmlns:a16="http://schemas.microsoft.com/office/drawing/2014/main" id="{E1A7E850-BB25-43F5-A748-08D78C2E9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6756" y="379412"/>
                <a:ext cx="423867" cy="119063"/>
              </a:xfrm>
              <a:custGeom>
                <a:avLst/>
                <a:gdLst>
                  <a:gd name="T0" fmla="*/ 185 w 265"/>
                  <a:gd name="T1" fmla="*/ 24 h 74"/>
                  <a:gd name="T2" fmla="*/ 143 w 265"/>
                  <a:gd name="T3" fmla="*/ 6 h 74"/>
                  <a:gd name="T4" fmla="*/ 132 w 265"/>
                  <a:gd name="T5" fmla="*/ 14 h 74"/>
                  <a:gd name="T6" fmla="*/ 121 w 265"/>
                  <a:gd name="T7" fmla="*/ 6 h 74"/>
                  <a:gd name="T8" fmla="*/ 80 w 265"/>
                  <a:gd name="T9" fmla="*/ 24 h 74"/>
                  <a:gd name="T10" fmla="*/ 0 w 265"/>
                  <a:gd name="T11" fmla="*/ 19 h 74"/>
                  <a:gd name="T12" fmla="*/ 44 w 265"/>
                  <a:gd name="T13" fmla="*/ 60 h 74"/>
                  <a:gd name="T14" fmla="*/ 129 w 265"/>
                  <a:gd name="T15" fmla="*/ 58 h 74"/>
                  <a:gd name="T16" fmla="*/ 132 w 265"/>
                  <a:gd name="T17" fmla="*/ 55 h 74"/>
                  <a:gd name="T18" fmla="*/ 136 w 265"/>
                  <a:gd name="T19" fmla="*/ 58 h 74"/>
                  <a:gd name="T20" fmla="*/ 221 w 265"/>
                  <a:gd name="T21" fmla="*/ 60 h 74"/>
                  <a:gd name="T22" fmla="*/ 265 w 265"/>
                  <a:gd name="T23" fmla="*/ 19 h 74"/>
                  <a:gd name="T24" fmla="*/ 185 w 265"/>
                  <a:gd name="T25" fmla="*/ 2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5" h="74">
                    <a:moveTo>
                      <a:pt x="185" y="24"/>
                    </a:moveTo>
                    <a:cubicBezTo>
                      <a:pt x="170" y="9"/>
                      <a:pt x="161" y="0"/>
                      <a:pt x="143" y="6"/>
                    </a:cubicBezTo>
                    <a:cubicBezTo>
                      <a:pt x="139" y="8"/>
                      <a:pt x="135" y="11"/>
                      <a:pt x="132" y="14"/>
                    </a:cubicBezTo>
                    <a:cubicBezTo>
                      <a:pt x="129" y="11"/>
                      <a:pt x="126" y="8"/>
                      <a:pt x="121" y="6"/>
                    </a:cubicBezTo>
                    <a:cubicBezTo>
                      <a:pt x="103" y="0"/>
                      <a:pt x="95" y="9"/>
                      <a:pt x="80" y="24"/>
                    </a:cubicBezTo>
                    <a:cubicBezTo>
                      <a:pt x="60" y="43"/>
                      <a:pt x="34" y="44"/>
                      <a:pt x="0" y="19"/>
                    </a:cubicBezTo>
                    <a:cubicBezTo>
                      <a:pt x="8" y="36"/>
                      <a:pt x="24" y="51"/>
                      <a:pt x="44" y="60"/>
                    </a:cubicBezTo>
                    <a:cubicBezTo>
                      <a:pt x="64" y="70"/>
                      <a:pt x="109" y="74"/>
                      <a:pt x="129" y="58"/>
                    </a:cubicBezTo>
                    <a:cubicBezTo>
                      <a:pt x="130" y="57"/>
                      <a:pt x="131" y="56"/>
                      <a:pt x="132" y="55"/>
                    </a:cubicBezTo>
                    <a:cubicBezTo>
                      <a:pt x="134" y="56"/>
                      <a:pt x="135" y="57"/>
                      <a:pt x="136" y="58"/>
                    </a:cubicBezTo>
                    <a:cubicBezTo>
                      <a:pt x="156" y="74"/>
                      <a:pt x="201" y="70"/>
                      <a:pt x="221" y="60"/>
                    </a:cubicBezTo>
                    <a:cubicBezTo>
                      <a:pt x="241" y="51"/>
                      <a:pt x="257" y="36"/>
                      <a:pt x="265" y="19"/>
                    </a:cubicBezTo>
                    <a:cubicBezTo>
                      <a:pt x="231" y="44"/>
                      <a:pt x="205" y="43"/>
                      <a:pt x="185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8E937D4-21D7-4A30-99C5-BB2CD1C2CB38}"/>
                </a:ext>
              </a:extLst>
            </p:cNvPr>
            <p:cNvGrpSpPr/>
            <p:nvPr/>
          </p:nvGrpSpPr>
          <p:grpSpPr>
            <a:xfrm>
              <a:off x="5139297" y="2617142"/>
              <a:ext cx="209552" cy="312738"/>
              <a:chOff x="7708980" y="2013747"/>
              <a:chExt cx="209552" cy="312738"/>
            </a:xfrm>
            <a:grpFill/>
          </p:grpSpPr>
          <p:sp>
            <p:nvSpPr>
              <p:cNvPr id="217" name="Oval 274">
                <a:extLst>
                  <a:ext uri="{FF2B5EF4-FFF2-40B4-BE49-F238E27FC236}">
                    <a16:creationId xmlns:a16="http://schemas.microsoft.com/office/drawing/2014/main" id="{F228C8ED-A81D-410B-A71B-4C45280F3A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1205" y="2013747"/>
                <a:ext cx="166689" cy="1666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Freeform 275">
                <a:extLst>
                  <a:ext uri="{FF2B5EF4-FFF2-40B4-BE49-F238E27FC236}">
                    <a16:creationId xmlns:a16="http://schemas.microsoft.com/office/drawing/2014/main" id="{F4BB4CA1-B913-43B0-B0A7-C6F8C1319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8980" y="2183610"/>
                <a:ext cx="209552" cy="142875"/>
              </a:xfrm>
              <a:custGeom>
                <a:avLst/>
                <a:gdLst>
                  <a:gd name="T0" fmla="*/ 65 w 130"/>
                  <a:gd name="T1" fmla="*/ 12 h 88"/>
                  <a:gd name="T2" fmla="*/ 24 w 130"/>
                  <a:gd name="T3" fmla="*/ 0 h 88"/>
                  <a:gd name="T4" fmla="*/ 0 w 130"/>
                  <a:gd name="T5" fmla="*/ 88 h 88"/>
                  <a:gd name="T6" fmla="*/ 130 w 130"/>
                  <a:gd name="T7" fmla="*/ 88 h 88"/>
                  <a:gd name="T8" fmla="*/ 106 w 130"/>
                  <a:gd name="T9" fmla="*/ 0 h 88"/>
                  <a:gd name="T10" fmla="*/ 65 w 130"/>
                  <a:gd name="T11" fmla="*/ 12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88">
                    <a:moveTo>
                      <a:pt x="65" y="12"/>
                    </a:moveTo>
                    <a:cubicBezTo>
                      <a:pt x="50" y="12"/>
                      <a:pt x="36" y="7"/>
                      <a:pt x="24" y="0"/>
                    </a:cubicBezTo>
                    <a:cubicBezTo>
                      <a:pt x="10" y="20"/>
                      <a:pt x="0" y="52"/>
                      <a:pt x="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52"/>
                      <a:pt x="120" y="20"/>
                      <a:pt x="106" y="0"/>
                    </a:cubicBezTo>
                    <a:cubicBezTo>
                      <a:pt x="94" y="7"/>
                      <a:pt x="80" y="12"/>
                      <a:pt x="6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5C37E1E-E1D3-49EA-B0C7-6F6B09977C26}"/>
                </a:ext>
              </a:extLst>
            </p:cNvPr>
            <p:cNvGrpSpPr/>
            <p:nvPr/>
          </p:nvGrpSpPr>
          <p:grpSpPr>
            <a:xfrm>
              <a:off x="10903657" y="1152170"/>
              <a:ext cx="249240" cy="309563"/>
              <a:chOff x="8374149" y="869951"/>
              <a:chExt cx="249240" cy="309563"/>
            </a:xfrm>
            <a:grpFill/>
          </p:grpSpPr>
          <p:sp>
            <p:nvSpPr>
              <p:cNvPr id="213" name="Oval 276">
                <a:extLst>
                  <a:ext uri="{FF2B5EF4-FFF2-40B4-BE49-F238E27FC236}">
                    <a16:creationId xmlns:a16="http://schemas.microsoft.com/office/drawing/2014/main" id="{2B9C97AA-C2C0-4023-B080-FF62BF26F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91612" y="869951"/>
                <a:ext cx="133351" cy="133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Freeform 277">
                <a:extLst>
                  <a:ext uri="{FF2B5EF4-FFF2-40B4-BE49-F238E27FC236}">
                    <a16:creationId xmlns:a16="http://schemas.microsoft.com/office/drawing/2014/main" id="{5B07A318-E707-45F3-9E2F-C90E422DA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4149" y="1004889"/>
                <a:ext cx="139701" cy="114300"/>
              </a:xfrm>
              <a:custGeom>
                <a:avLst/>
                <a:gdLst>
                  <a:gd name="T0" fmla="*/ 87 w 87"/>
                  <a:gd name="T1" fmla="*/ 49 h 71"/>
                  <a:gd name="T2" fmla="*/ 78 w 87"/>
                  <a:gd name="T3" fmla="*/ 24 h 71"/>
                  <a:gd name="T4" fmla="*/ 86 w 87"/>
                  <a:gd name="T5" fmla="*/ 0 h 71"/>
                  <a:gd name="T6" fmla="*/ 85 w 87"/>
                  <a:gd name="T7" fmla="*/ 0 h 71"/>
                  <a:gd name="T8" fmla="*/ 53 w 87"/>
                  <a:gd name="T9" fmla="*/ 10 h 71"/>
                  <a:gd name="T10" fmla="*/ 20 w 87"/>
                  <a:gd name="T11" fmla="*/ 0 h 71"/>
                  <a:gd name="T12" fmla="*/ 0 w 87"/>
                  <a:gd name="T13" fmla="*/ 71 h 71"/>
                  <a:gd name="T14" fmla="*/ 76 w 87"/>
                  <a:gd name="T15" fmla="*/ 71 h 71"/>
                  <a:gd name="T16" fmla="*/ 85 w 87"/>
                  <a:gd name="T17" fmla="*/ 52 h 71"/>
                  <a:gd name="T18" fmla="*/ 87 w 87"/>
                  <a:gd name="T19" fmla="*/ 4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7" h="71">
                    <a:moveTo>
                      <a:pt x="87" y="49"/>
                    </a:moveTo>
                    <a:cubicBezTo>
                      <a:pt x="81" y="42"/>
                      <a:pt x="78" y="33"/>
                      <a:pt x="78" y="24"/>
                    </a:cubicBezTo>
                    <a:cubicBezTo>
                      <a:pt x="78" y="15"/>
                      <a:pt x="81" y="7"/>
                      <a:pt x="86" y="0"/>
                    </a:cubicBezTo>
                    <a:cubicBezTo>
                      <a:pt x="86" y="0"/>
                      <a:pt x="85" y="0"/>
                      <a:pt x="85" y="0"/>
                    </a:cubicBezTo>
                    <a:cubicBezTo>
                      <a:pt x="76" y="6"/>
                      <a:pt x="65" y="10"/>
                      <a:pt x="53" y="10"/>
                    </a:cubicBezTo>
                    <a:cubicBezTo>
                      <a:pt x="40" y="10"/>
                      <a:pt x="29" y="6"/>
                      <a:pt x="20" y="0"/>
                    </a:cubicBezTo>
                    <a:cubicBezTo>
                      <a:pt x="8" y="17"/>
                      <a:pt x="1" y="42"/>
                      <a:pt x="0" y="71"/>
                    </a:cubicBezTo>
                    <a:cubicBezTo>
                      <a:pt x="76" y="71"/>
                      <a:pt x="76" y="71"/>
                      <a:pt x="76" y="71"/>
                    </a:cubicBezTo>
                    <a:cubicBezTo>
                      <a:pt x="78" y="64"/>
                      <a:pt x="81" y="57"/>
                      <a:pt x="85" y="52"/>
                    </a:cubicBezTo>
                    <a:lnTo>
                      <a:pt x="87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Freeform 278">
                <a:extLst>
                  <a:ext uri="{FF2B5EF4-FFF2-40B4-BE49-F238E27FC236}">
                    <a16:creationId xmlns:a16="http://schemas.microsoft.com/office/drawing/2014/main" id="{6151DF50-FDAE-44EE-ABAC-D4FE868AE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0676" y="993776"/>
                <a:ext cx="100014" cy="100013"/>
              </a:xfrm>
              <a:custGeom>
                <a:avLst/>
                <a:gdLst>
                  <a:gd name="T0" fmla="*/ 0 w 62"/>
                  <a:gd name="T1" fmla="*/ 31 h 62"/>
                  <a:gd name="T2" fmla="*/ 19 w 62"/>
                  <a:gd name="T3" fmla="*/ 59 h 62"/>
                  <a:gd name="T4" fmla="*/ 31 w 62"/>
                  <a:gd name="T5" fmla="*/ 62 h 62"/>
                  <a:gd name="T6" fmla="*/ 62 w 62"/>
                  <a:gd name="T7" fmla="*/ 31 h 62"/>
                  <a:gd name="T8" fmla="*/ 31 w 62"/>
                  <a:gd name="T9" fmla="*/ 0 h 62"/>
                  <a:gd name="T10" fmla="*/ 5 w 62"/>
                  <a:gd name="T11" fmla="*/ 14 h 62"/>
                  <a:gd name="T12" fmla="*/ 0 w 62"/>
                  <a:gd name="T1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62">
                    <a:moveTo>
                      <a:pt x="0" y="31"/>
                    </a:moveTo>
                    <a:cubicBezTo>
                      <a:pt x="0" y="44"/>
                      <a:pt x="7" y="55"/>
                      <a:pt x="19" y="59"/>
                    </a:cubicBezTo>
                    <a:cubicBezTo>
                      <a:pt x="22" y="61"/>
                      <a:pt x="26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20" y="0"/>
                      <a:pt x="10" y="5"/>
                      <a:pt x="5" y="14"/>
                    </a:cubicBezTo>
                    <a:cubicBezTo>
                      <a:pt x="1" y="19"/>
                      <a:pt x="0" y="25"/>
                      <a:pt x="0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Freeform 279">
                <a:extLst>
                  <a:ext uri="{FF2B5EF4-FFF2-40B4-BE49-F238E27FC236}">
                    <a16:creationId xmlns:a16="http://schemas.microsoft.com/office/drawing/2014/main" id="{9F16A1C9-7BD7-4B8B-A139-EE3CB7EEA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6388" y="1095376"/>
                <a:ext cx="127001" cy="84138"/>
              </a:xfrm>
              <a:custGeom>
                <a:avLst/>
                <a:gdLst>
                  <a:gd name="T0" fmla="*/ 64 w 79"/>
                  <a:gd name="T1" fmla="*/ 0 h 53"/>
                  <a:gd name="T2" fmla="*/ 40 w 79"/>
                  <a:gd name="T3" fmla="*/ 7 h 53"/>
                  <a:gd name="T4" fmla="*/ 28 w 79"/>
                  <a:gd name="T5" fmla="*/ 6 h 53"/>
                  <a:gd name="T6" fmla="*/ 15 w 79"/>
                  <a:gd name="T7" fmla="*/ 0 h 53"/>
                  <a:gd name="T8" fmla="*/ 7 w 79"/>
                  <a:gd name="T9" fmla="*/ 15 h 53"/>
                  <a:gd name="T10" fmla="*/ 0 w 79"/>
                  <a:gd name="T11" fmla="*/ 53 h 53"/>
                  <a:gd name="T12" fmla="*/ 79 w 79"/>
                  <a:gd name="T13" fmla="*/ 53 h 53"/>
                  <a:gd name="T14" fmla="*/ 64 w 79"/>
                  <a:gd name="T1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9" h="53">
                    <a:moveTo>
                      <a:pt x="64" y="0"/>
                    </a:moveTo>
                    <a:cubicBezTo>
                      <a:pt x="57" y="5"/>
                      <a:pt x="49" y="7"/>
                      <a:pt x="40" y="7"/>
                    </a:cubicBezTo>
                    <a:cubicBezTo>
                      <a:pt x="36" y="7"/>
                      <a:pt x="32" y="7"/>
                      <a:pt x="28" y="6"/>
                    </a:cubicBezTo>
                    <a:cubicBezTo>
                      <a:pt x="24" y="5"/>
                      <a:pt x="19" y="3"/>
                      <a:pt x="15" y="0"/>
                    </a:cubicBezTo>
                    <a:cubicBezTo>
                      <a:pt x="12" y="4"/>
                      <a:pt x="9" y="9"/>
                      <a:pt x="7" y="15"/>
                    </a:cubicBezTo>
                    <a:cubicBezTo>
                      <a:pt x="3" y="26"/>
                      <a:pt x="1" y="39"/>
                      <a:pt x="0" y="53"/>
                    </a:cubicBezTo>
                    <a:cubicBezTo>
                      <a:pt x="79" y="53"/>
                      <a:pt x="79" y="53"/>
                      <a:pt x="79" y="53"/>
                    </a:cubicBezTo>
                    <a:cubicBezTo>
                      <a:pt x="78" y="31"/>
                      <a:pt x="73" y="12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A2AFFC1-A612-41A2-8908-2A7786232CE1}"/>
                </a:ext>
              </a:extLst>
            </p:cNvPr>
            <p:cNvGrpSpPr/>
            <p:nvPr/>
          </p:nvGrpSpPr>
          <p:grpSpPr>
            <a:xfrm>
              <a:off x="1737817" y="4177267"/>
              <a:ext cx="246065" cy="312738"/>
              <a:chOff x="7005710" y="4992697"/>
              <a:chExt cx="246065" cy="312738"/>
            </a:xfrm>
            <a:grpFill/>
          </p:grpSpPr>
          <p:sp>
            <p:nvSpPr>
              <p:cNvPr id="210" name="Oval 280">
                <a:extLst>
                  <a:ext uri="{FF2B5EF4-FFF2-40B4-BE49-F238E27FC236}">
                    <a16:creationId xmlns:a16="http://schemas.microsoft.com/office/drawing/2014/main" id="{6D14C390-EBA8-4CB2-84FE-A9ED43B15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7935" y="4992697"/>
                <a:ext cx="165102" cy="1682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Freeform 281">
                <a:extLst>
                  <a:ext uri="{FF2B5EF4-FFF2-40B4-BE49-F238E27FC236}">
                    <a16:creationId xmlns:a16="http://schemas.microsoft.com/office/drawing/2014/main" id="{3E04B11A-111A-405E-9706-62C58D74A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5710" y="5162560"/>
                <a:ext cx="192089" cy="142875"/>
              </a:xfrm>
              <a:custGeom>
                <a:avLst/>
                <a:gdLst>
                  <a:gd name="T0" fmla="*/ 86 w 120"/>
                  <a:gd name="T1" fmla="*/ 50 h 89"/>
                  <a:gd name="T2" fmla="*/ 114 w 120"/>
                  <a:gd name="T3" fmla="*/ 13 h 89"/>
                  <a:gd name="T4" fmla="*/ 106 w 120"/>
                  <a:gd name="T5" fmla="*/ 0 h 89"/>
                  <a:gd name="T6" fmla="*/ 65 w 120"/>
                  <a:gd name="T7" fmla="*/ 12 h 89"/>
                  <a:gd name="T8" fmla="*/ 24 w 120"/>
                  <a:gd name="T9" fmla="*/ 0 h 89"/>
                  <a:gd name="T10" fmla="*/ 0 w 120"/>
                  <a:gd name="T11" fmla="*/ 89 h 89"/>
                  <a:gd name="T12" fmla="*/ 120 w 120"/>
                  <a:gd name="T13" fmla="*/ 89 h 89"/>
                  <a:gd name="T14" fmla="*/ 86 w 120"/>
                  <a:gd name="T15" fmla="*/ 5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89">
                    <a:moveTo>
                      <a:pt x="86" y="50"/>
                    </a:moveTo>
                    <a:cubicBezTo>
                      <a:pt x="86" y="33"/>
                      <a:pt x="98" y="18"/>
                      <a:pt x="114" y="13"/>
                    </a:cubicBezTo>
                    <a:cubicBezTo>
                      <a:pt x="112" y="8"/>
                      <a:pt x="109" y="4"/>
                      <a:pt x="106" y="0"/>
                    </a:cubicBezTo>
                    <a:cubicBezTo>
                      <a:pt x="95" y="8"/>
                      <a:pt x="80" y="12"/>
                      <a:pt x="65" y="12"/>
                    </a:cubicBezTo>
                    <a:cubicBezTo>
                      <a:pt x="50" y="12"/>
                      <a:pt x="36" y="8"/>
                      <a:pt x="24" y="0"/>
                    </a:cubicBezTo>
                    <a:cubicBezTo>
                      <a:pt x="10" y="21"/>
                      <a:pt x="1" y="53"/>
                      <a:pt x="0" y="89"/>
                    </a:cubicBezTo>
                    <a:cubicBezTo>
                      <a:pt x="120" y="89"/>
                      <a:pt x="120" y="89"/>
                      <a:pt x="120" y="89"/>
                    </a:cubicBezTo>
                    <a:cubicBezTo>
                      <a:pt x="101" y="86"/>
                      <a:pt x="86" y="70"/>
                      <a:pt x="8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Freeform 282">
                <a:extLst>
                  <a:ext uri="{FF2B5EF4-FFF2-40B4-BE49-F238E27FC236}">
                    <a16:creationId xmlns:a16="http://schemas.microsoft.com/office/drawing/2014/main" id="{6F661F6C-7797-4A49-84DD-491FFC5D65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61287" y="5197485"/>
                <a:ext cx="90488" cy="90488"/>
              </a:xfrm>
              <a:custGeom>
                <a:avLst/>
                <a:gdLst>
                  <a:gd name="T0" fmla="*/ 28 w 56"/>
                  <a:gd name="T1" fmla="*/ 0 h 56"/>
                  <a:gd name="T2" fmla="*/ 21 w 56"/>
                  <a:gd name="T3" fmla="*/ 1 h 56"/>
                  <a:gd name="T4" fmla="*/ 0 w 56"/>
                  <a:gd name="T5" fmla="*/ 28 h 56"/>
                  <a:gd name="T6" fmla="*/ 28 w 56"/>
                  <a:gd name="T7" fmla="*/ 56 h 56"/>
                  <a:gd name="T8" fmla="*/ 33 w 56"/>
                  <a:gd name="T9" fmla="*/ 56 h 56"/>
                  <a:gd name="T10" fmla="*/ 56 w 56"/>
                  <a:gd name="T11" fmla="*/ 28 h 56"/>
                  <a:gd name="T12" fmla="*/ 28 w 56"/>
                  <a:gd name="T13" fmla="*/ 0 h 56"/>
                  <a:gd name="T14" fmla="*/ 47 w 56"/>
                  <a:gd name="T15" fmla="*/ 34 h 56"/>
                  <a:gd name="T16" fmla="*/ 33 w 56"/>
                  <a:gd name="T17" fmla="*/ 34 h 56"/>
                  <a:gd name="T18" fmla="*/ 33 w 56"/>
                  <a:gd name="T19" fmla="*/ 48 h 56"/>
                  <a:gd name="T20" fmla="*/ 33 w 56"/>
                  <a:gd name="T21" fmla="*/ 48 h 56"/>
                  <a:gd name="T22" fmla="*/ 22 w 56"/>
                  <a:gd name="T23" fmla="*/ 48 h 56"/>
                  <a:gd name="T24" fmla="*/ 22 w 56"/>
                  <a:gd name="T25" fmla="*/ 34 h 56"/>
                  <a:gd name="T26" fmla="*/ 8 w 56"/>
                  <a:gd name="T27" fmla="*/ 34 h 56"/>
                  <a:gd name="T28" fmla="*/ 8 w 56"/>
                  <a:gd name="T29" fmla="*/ 23 h 56"/>
                  <a:gd name="T30" fmla="*/ 22 w 56"/>
                  <a:gd name="T31" fmla="*/ 23 h 56"/>
                  <a:gd name="T32" fmla="*/ 22 w 56"/>
                  <a:gd name="T33" fmla="*/ 9 h 56"/>
                  <a:gd name="T34" fmla="*/ 24 w 56"/>
                  <a:gd name="T35" fmla="*/ 9 h 56"/>
                  <a:gd name="T36" fmla="*/ 33 w 56"/>
                  <a:gd name="T37" fmla="*/ 9 h 56"/>
                  <a:gd name="T38" fmla="*/ 33 w 56"/>
                  <a:gd name="T39" fmla="*/ 23 h 56"/>
                  <a:gd name="T40" fmla="*/ 47 w 56"/>
                  <a:gd name="T41" fmla="*/ 23 h 56"/>
                  <a:gd name="T42" fmla="*/ 47 w 56"/>
                  <a:gd name="T43" fmla="*/ 3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26" y="0"/>
                      <a:pt x="23" y="0"/>
                      <a:pt x="21" y="1"/>
                    </a:cubicBezTo>
                    <a:cubicBezTo>
                      <a:pt x="9" y="4"/>
                      <a:pt x="0" y="15"/>
                      <a:pt x="0" y="28"/>
                    </a:cubicBezTo>
                    <a:cubicBezTo>
                      <a:pt x="0" y="44"/>
                      <a:pt x="12" y="56"/>
                      <a:pt x="28" y="56"/>
                    </a:cubicBezTo>
                    <a:cubicBezTo>
                      <a:pt x="30" y="56"/>
                      <a:pt x="31" y="56"/>
                      <a:pt x="33" y="56"/>
                    </a:cubicBezTo>
                    <a:cubicBezTo>
                      <a:pt x="46" y="53"/>
                      <a:pt x="56" y="42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47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33" y="48"/>
                      <a:pt x="33" y="48"/>
                      <a:pt x="33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33" y="9"/>
                      <a:pt x="33" y="9"/>
                      <a:pt x="33" y="9"/>
                    </a:cubicBezTo>
                    <a:cubicBezTo>
                      <a:pt x="33" y="23"/>
                      <a:pt x="33" y="23"/>
                      <a:pt x="33" y="23"/>
                    </a:cubicBezTo>
                    <a:cubicBezTo>
                      <a:pt x="47" y="23"/>
                      <a:pt x="47" y="23"/>
                      <a:pt x="47" y="23"/>
                    </a:cubicBezTo>
                    <a:lnTo>
                      <a:pt x="47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0BAA43F-DA24-40BB-9A22-7CFF456F48C1}"/>
                </a:ext>
              </a:extLst>
            </p:cNvPr>
            <p:cNvGrpSpPr/>
            <p:nvPr/>
          </p:nvGrpSpPr>
          <p:grpSpPr>
            <a:xfrm>
              <a:off x="5729487" y="4234828"/>
              <a:ext cx="246065" cy="309563"/>
              <a:chOff x="4265656" y="5681673"/>
              <a:chExt cx="246065" cy="309563"/>
            </a:xfrm>
            <a:grpFill/>
          </p:grpSpPr>
          <p:sp>
            <p:nvSpPr>
              <p:cNvPr id="207" name="Oval 283">
                <a:extLst>
                  <a:ext uri="{FF2B5EF4-FFF2-40B4-BE49-F238E27FC236}">
                    <a16:creationId xmlns:a16="http://schemas.microsoft.com/office/drawing/2014/main" id="{41644CE8-41FC-4E4F-B5AC-92E3AEB95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7882" y="5681673"/>
                <a:ext cx="165102" cy="1651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Freeform 284">
                <a:extLst>
                  <a:ext uri="{FF2B5EF4-FFF2-40B4-BE49-F238E27FC236}">
                    <a16:creationId xmlns:a16="http://schemas.microsoft.com/office/drawing/2014/main" id="{8C8D7C61-B66B-4A37-9CD4-978128282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656" y="5849948"/>
                <a:ext cx="192089" cy="141288"/>
              </a:xfrm>
              <a:custGeom>
                <a:avLst/>
                <a:gdLst>
                  <a:gd name="T0" fmla="*/ 86 w 120"/>
                  <a:gd name="T1" fmla="*/ 50 h 88"/>
                  <a:gd name="T2" fmla="*/ 114 w 120"/>
                  <a:gd name="T3" fmla="*/ 13 h 88"/>
                  <a:gd name="T4" fmla="*/ 107 w 120"/>
                  <a:gd name="T5" fmla="*/ 0 h 88"/>
                  <a:gd name="T6" fmla="*/ 66 w 120"/>
                  <a:gd name="T7" fmla="*/ 12 h 88"/>
                  <a:gd name="T8" fmla="*/ 25 w 120"/>
                  <a:gd name="T9" fmla="*/ 0 h 88"/>
                  <a:gd name="T10" fmla="*/ 0 w 120"/>
                  <a:gd name="T11" fmla="*/ 88 h 88"/>
                  <a:gd name="T12" fmla="*/ 120 w 120"/>
                  <a:gd name="T13" fmla="*/ 88 h 88"/>
                  <a:gd name="T14" fmla="*/ 86 w 120"/>
                  <a:gd name="T15" fmla="*/ 5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0" h="88">
                    <a:moveTo>
                      <a:pt x="86" y="50"/>
                    </a:moveTo>
                    <a:cubicBezTo>
                      <a:pt x="86" y="32"/>
                      <a:pt x="98" y="17"/>
                      <a:pt x="114" y="13"/>
                    </a:cubicBezTo>
                    <a:cubicBezTo>
                      <a:pt x="112" y="8"/>
                      <a:pt x="109" y="4"/>
                      <a:pt x="107" y="0"/>
                    </a:cubicBezTo>
                    <a:cubicBezTo>
                      <a:pt x="95" y="8"/>
                      <a:pt x="81" y="12"/>
                      <a:pt x="66" y="12"/>
                    </a:cubicBezTo>
                    <a:cubicBezTo>
                      <a:pt x="50" y="12"/>
                      <a:pt x="36" y="8"/>
                      <a:pt x="25" y="0"/>
                    </a:cubicBezTo>
                    <a:cubicBezTo>
                      <a:pt x="10" y="21"/>
                      <a:pt x="1" y="52"/>
                      <a:pt x="0" y="88"/>
                    </a:cubicBezTo>
                    <a:cubicBezTo>
                      <a:pt x="120" y="88"/>
                      <a:pt x="120" y="88"/>
                      <a:pt x="120" y="88"/>
                    </a:cubicBezTo>
                    <a:cubicBezTo>
                      <a:pt x="101" y="86"/>
                      <a:pt x="86" y="69"/>
                      <a:pt x="86" y="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Freeform 285">
                <a:extLst>
                  <a:ext uri="{FF2B5EF4-FFF2-40B4-BE49-F238E27FC236}">
                    <a16:creationId xmlns:a16="http://schemas.microsoft.com/office/drawing/2014/main" id="{BAD41169-CA84-40E5-85AB-D462FC3342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1233" y="5884874"/>
                <a:ext cx="90488" cy="90488"/>
              </a:xfrm>
              <a:custGeom>
                <a:avLst/>
                <a:gdLst>
                  <a:gd name="T0" fmla="*/ 28 w 56"/>
                  <a:gd name="T1" fmla="*/ 0 h 56"/>
                  <a:gd name="T2" fmla="*/ 21 w 56"/>
                  <a:gd name="T3" fmla="*/ 0 h 56"/>
                  <a:gd name="T4" fmla="*/ 0 w 56"/>
                  <a:gd name="T5" fmla="*/ 28 h 56"/>
                  <a:gd name="T6" fmla="*/ 28 w 56"/>
                  <a:gd name="T7" fmla="*/ 56 h 56"/>
                  <a:gd name="T8" fmla="*/ 33 w 56"/>
                  <a:gd name="T9" fmla="*/ 55 h 56"/>
                  <a:gd name="T10" fmla="*/ 56 w 56"/>
                  <a:gd name="T11" fmla="*/ 28 h 56"/>
                  <a:gd name="T12" fmla="*/ 28 w 56"/>
                  <a:gd name="T13" fmla="*/ 0 h 56"/>
                  <a:gd name="T14" fmla="*/ 47 w 56"/>
                  <a:gd name="T15" fmla="*/ 33 h 56"/>
                  <a:gd name="T16" fmla="*/ 31 w 56"/>
                  <a:gd name="T17" fmla="*/ 33 h 56"/>
                  <a:gd name="T18" fmla="*/ 8 w 56"/>
                  <a:gd name="T19" fmla="*/ 33 h 56"/>
                  <a:gd name="T20" fmla="*/ 8 w 56"/>
                  <a:gd name="T21" fmla="*/ 22 h 56"/>
                  <a:gd name="T22" fmla="*/ 28 w 56"/>
                  <a:gd name="T23" fmla="*/ 22 h 56"/>
                  <a:gd name="T24" fmla="*/ 47 w 56"/>
                  <a:gd name="T25" fmla="*/ 22 h 56"/>
                  <a:gd name="T26" fmla="*/ 47 w 56"/>
                  <a:gd name="T27" fmla="*/ 3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26" y="0"/>
                      <a:pt x="23" y="0"/>
                      <a:pt x="21" y="0"/>
                    </a:cubicBezTo>
                    <a:cubicBezTo>
                      <a:pt x="9" y="3"/>
                      <a:pt x="0" y="14"/>
                      <a:pt x="0" y="28"/>
                    </a:cubicBezTo>
                    <a:cubicBezTo>
                      <a:pt x="0" y="43"/>
                      <a:pt x="12" y="56"/>
                      <a:pt x="28" y="56"/>
                    </a:cubicBezTo>
                    <a:cubicBezTo>
                      <a:pt x="30" y="56"/>
                      <a:pt x="32" y="56"/>
                      <a:pt x="33" y="55"/>
                    </a:cubicBezTo>
                    <a:cubicBezTo>
                      <a:pt x="46" y="53"/>
                      <a:pt x="56" y="41"/>
                      <a:pt x="56" y="28"/>
                    </a:cubicBezTo>
                    <a:cubicBezTo>
                      <a:pt x="56" y="12"/>
                      <a:pt x="44" y="0"/>
                      <a:pt x="28" y="0"/>
                    </a:cubicBezTo>
                    <a:close/>
                    <a:moveTo>
                      <a:pt x="47" y="33"/>
                    </a:moveTo>
                    <a:cubicBezTo>
                      <a:pt x="31" y="33"/>
                      <a:pt x="31" y="33"/>
                      <a:pt x="31" y="33"/>
                    </a:cubicBezTo>
                    <a:cubicBezTo>
                      <a:pt x="8" y="33"/>
                      <a:pt x="8" y="33"/>
                      <a:pt x="8" y="33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47" y="22"/>
                      <a:pt x="47" y="22"/>
                      <a:pt x="47" y="22"/>
                    </a:cubicBezTo>
                    <a:lnTo>
                      <a:pt x="47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25" name="Freeform 286">
              <a:extLst>
                <a:ext uri="{FF2B5EF4-FFF2-40B4-BE49-F238E27FC236}">
                  <a16:creationId xmlns:a16="http://schemas.microsoft.com/office/drawing/2014/main" id="{2A973697-3E14-4649-8B44-2AA1BE85D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1380" y="3460436"/>
              <a:ext cx="477842" cy="271463"/>
            </a:xfrm>
            <a:custGeom>
              <a:avLst/>
              <a:gdLst>
                <a:gd name="T0" fmla="*/ 243 w 299"/>
                <a:gd name="T1" fmla="*/ 169 h 169"/>
                <a:gd name="T2" fmla="*/ 56 w 299"/>
                <a:gd name="T3" fmla="*/ 169 h 169"/>
                <a:gd name="T4" fmla="*/ 17 w 299"/>
                <a:gd name="T5" fmla="*/ 152 h 169"/>
                <a:gd name="T6" fmla="*/ 0 w 299"/>
                <a:gd name="T7" fmla="*/ 112 h 169"/>
                <a:gd name="T8" fmla="*/ 57 w 299"/>
                <a:gd name="T9" fmla="*/ 56 h 169"/>
                <a:gd name="T10" fmla="*/ 69 w 299"/>
                <a:gd name="T11" fmla="*/ 57 h 169"/>
                <a:gd name="T12" fmla="*/ 149 w 299"/>
                <a:gd name="T13" fmla="*/ 0 h 169"/>
                <a:gd name="T14" fmla="*/ 230 w 299"/>
                <a:gd name="T15" fmla="*/ 58 h 169"/>
                <a:gd name="T16" fmla="*/ 243 w 299"/>
                <a:gd name="T17" fmla="*/ 56 h 169"/>
                <a:gd name="T18" fmla="*/ 283 w 299"/>
                <a:gd name="T19" fmla="*/ 73 h 169"/>
                <a:gd name="T20" fmla="*/ 299 w 299"/>
                <a:gd name="T21" fmla="*/ 112 h 169"/>
                <a:gd name="T22" fmla="*/ 243 w 299"/>
                <a:gd name="T23" fmla="*/ 169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9" h="169">
                  <a:moveTo>
                    <a:pt x="243" y="169"/>
                  </a:moveTo>
                  <a:cubicBezTo>
                    <a:pt x="56" y="169"/>
                    <a:pt x="56" y="169"/>
                    <a:pt x="56" y="169"/>
                  </a:cubicBezTo>
                  <a:cubicBezTo>
                    <a:pt x="41" y="169"/>
                    <a:pt x="27" y="163"/>
                    <a:pt x="17" y="152"/>
                  </a:cubicBezTo>
                  <a:cubicBezTo>
                    <a:pt x="6" y="142"/>
                    <a:pt x="0" y="128"/>
                    <a:pt x="0" y="112"/>
                  </a:cubicBezTo>
                  <a:cubicBezTo>
                    <a:pt x="0" y="81"/>
                    <a:pt x="25" y="56"/>
                    <a:pt x="57" y="56"/>
                  </a:cubicBezTo>
                  <a:cubicBezTo>
                    <a:pt x="61" y="56"/>
                    <a:pt x="65" y="57"/>
                    <a:pt x="69" y="57"/>
                  </a:cubicBezTo>
                  <a:cubicBezTo>
                    <a:pt x="80" y="24"/>
                    <a:pt x="112" y="0"/>
                    <a:pt x="149" y="0"/>
                  </a:cubicBezTo>
                  <a:cubicBezTo>
                    <a:pt x="187" y="0"/>
                    <a:pt x="218" y="24"/>
                    <a:pt x="230" y="58"/>
                  </a:cubicBezTo>
                  <a:cubicBezTo>
                    <a:pt x="234" y="57"/>
                    <a:pt x="238" y="56"/>
                    <a:pt x="243" y="56"/>
                  </a:cubicBezTo>
                  <a:cubicBezTo>
                    <a:pt x="258" y="56"/>
                    <a:pt x="272" y="62"/>
                    <a:pt x="283" y="73"/>
                  </a:cubicBezTo>
                  <a:cubicBezTo>
                    <a:pt x="293" y="83"/>
                    <a:pt x="299" y="97"/>
                    <a:pt x="299" y="112"/>
                  </a:cubicBezTo>
                  <a:cubicBezTo>
                    <a:pt x="299" y="144"/>
                    <a:pt x="274" y="169"/>
                    <a:pt x="243" y="1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7C284F47-EB7B-49A5-89B8-9FEEB355BC6E}"/>
                </a:ext>
              </a:extLst>
            </p:cNvPr>
            <p:cNvGrpSpPr/>
            <p:nvPr/>
          </p:nvGrpSpPr>
          <p:grpSpPr>
            <a:xfrm>
              <a:off x="4918267" y="4196728"/>
              <a:ext cx="498480" cy="384176"/>
              <a:chOff x="3454436" y="5643573"/>
              <a:chExt cx="498480" cy="384176"/>
            </a:xfrm>
            <a:grpFill/>
          </p:grpSpPr>
          <p:sp>
            <p:nvSpPr>
              <p:cNvPr id="204" name="Freeform 287">
                <a:extLst>
                  <a:ext uri="{FF2B5EF4-FFF2-40B4-BE49-F238E27FC236}">
                    <a16:creationId xmlns:a16="http://schemas.microsoft.com/office/drawing/2014/main" id="{53F2BBA3-8FA0-44B5-B3B1-7453889CB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36" y="5643573"/>
                <a:ext cx="498480" cy="311151"/>
              </a:xfrm>
              <a:custGeom>
                <a:avLst/>
                <a:gdLst>
                  <a:gd name="T0" fmla="*/ 312 w 312"/>
                  <a:gd name="T1" fmla="*/ 59 h 193"/>
                  <a:gd name="T2" fmla="*/ 262 w 312"/>
                  <a:gd name="T3" fmla="*/ 87 h 193"/>
                  <a:gd name="T4" fmla="*/ 261 w 312"/>
                  <a:gd name="T5" fmla="*/ 88 h 193"/>
                  <a:gd name="T6" fmla="*/ 211 w 312"/>
                  <a:gd name="T7" fmla="*/ 117 h 193"/>
                  <a:gd name="T8" fmla="*/ 211 w 312"/>
                  <a:gd name="T9" fmla="*/ 84 h 193"/>
                  <a:gd name="T10" fmla="*/ 134 w 312"/>
                  <a:gd name="T11" fmla="*/ 119 h 193"/>
                  <a:gd name="T12" fmla="*/ 125 w 312"/>
                  <a:gd name="T13" fmla="*/ 128 h 193"/>
                  <a:gd name="T14" fmla="*/ 122 w 312"/>
                  <a:gd name="T15" fmla="*/ 132 h 193"/>
                  <a:gd name="T16" fmla="*/ 102 w 312"/>
                  <a:gd name="T17" fmla="*/ 152 h 193"/>
                  <a:gd name="T18" fmla="*/ 16 w 312"/>
                  <a:gd name="T19" fmla="*/ 192 h 193"/>
                  <a:gd name="T20" fmla="*/ 0 w 312"/>
                  <a:gd name="T21" fmla="*/ 193 h 193"/>
                  <a:gd name="T22" fmla="*/ 0 w 312"/>
                  <a:gd name="T23" fmla="*/ 149 h 193"/>
                  <a:gd name="T24" fmla="*/ 7 w 312"/>
                  <a:gd name="T25" fmla="*/ 148 h 193"/>
                  <a:gd name="T26" fmla="*/ 70 w 312"/>
                  <a:gd name="T27" fmla="*/ 119 h 193"/>
                  <a:gd name="T28" fmla="*/ 88 w 312"/>
                  <a:gd name="T29" fmla="*/ 103 h 193"/>
                  <a:gd name="T30" fmla="*/ 91 w 312"/>
                  <a:gd name="T31" fmla="*/ 99 h 193"/>
                  <a:gd name="T32" fmla="*/ 102 w 312"/>
                  <a:gd name="T33" fmla="*/ 87 h 193"/>
                  <a:gd name="T34" fmla="*/ 211 w 312"/>
                  <a:gd name="T35" fmla="*/ 39 h 193"/>
                  <a:gd name="T36" fmla="*/ 211 w 312"/>
                  <a:gd name="T37" fmla="*/ 0 h 193"/>
                  <a:gd name="T38" fmla="*/ 262 w 312"/>
                  <a:gd name="T39" fmla="*/ 29 h 193"/>
                  <a:gd name="T40" fmla="*/ 306 w 312"/>
                  <a:gd name="T41" fmla="*/ 55 h 193"/>
                  <a:gd name="T42" fmla="*/ 312 w 312"/>
                  <a:gd name="T43" fmla="*/ 59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12" h="193">
                    <a:moveTo>
                      <a:pt x="312" y="59"/>
                    </a:moveTo>
                    <a:cubicBezTo>
                      <a:pt x="262" y="87"/>
                      <a:pt x="262" y="87"/>
                      <a:pt x="262" y="87"/>
                    </a:cubicBezTo>
                    <a:cubicBezTo>
                      <a:pt x="261" y="88"/>
                      <a:pt x="261" y="88"/>
                      <a:pt x="261" y="88"/>
                    </a:cubicBezTo>
                    <a:cubicBezTo>
                      <a:pt x="211" y="117"/>
                      <a:pt x="211" y="117"/>
                      <a:pt x="211" y="117"/>
                    </a:cubicBezTo>
                    <a:cubicBezTo>
                      <a:pt x="211" y="84"/>
                      <a:pt x="211" y="84"/>
                      <a:pt x="211" y="84"/>
                    </a:cubicBezTo>
                    <a:cubicBezTo>
                      <a:pt x="181" y="88"/>
                      <a:pt x="155" y="100"/>
                      <a:pt x="134" y="119"/>
                    </a:cubicBezTo>
                    <a:cubicBezTo>
                      <a:pt x="131" y="122"/>
                      <a:pt x="128" y="125"/>
                      <a:pt x="125" y="128"/>
                    </a:cubicBezTo>
                    <a:cubicBezTo>
                      <a:pt x="124" y="130"/>
                      <a:pt x="123" y="131"/>
                      <a:pt x="122" y="132"/>
                    </a:cubicBezTo>
                    <a:cubicBezTo>
                      <a:pt x="116" y="139"/>
                      <a:pt x="109" y="146"/>
                      <a:pt x="102" y="152"/>
                    </a:cubicBezTo>
                    <a:cubicBezTo>
                      <a:pt x="77" y="173"/>
                      <a:pt x="48" y="187"/>
                      <a:pt x="16" y="192"/>
                    </a:cubicBezTo>
                    <a:cubicBezTo>
                      <a:pt x="13" y="193"/>
                      <a:pt x="4" y="193"/>
                      <a:pt x="0" y="193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2" y="149"/>
                      <a:pt x="4" y="149"/>
                      <a:pt x="7" y="148"/>
                    </a:cubicBezTo>
                    <a:cubicBezTo>
                      <a:pt x="29" y="144"/>
                      <a:pt x="52" y="135"/>
                      <a:pt x="70" y="119"/>
                    </a:cubicBezTo>
                    <a:cubicBezTo>
                      <a:pt x="77" y="114"/>
                      <a:pt x="83" y="109"/>
                      <a:pt x="88" y="103"/>
                    </a:cubicBezTo>
                    <a:cubicBezTo>
                      <a:pt x="89" y="101"/>
                      <a:pt x="91" y="99"/>
                      <a:pt x="91" y="99"/>
                    </a:cubicBezTo>
                    <a:cubicBezTo>
                      <a:pt x="95" y="95"/>
                      <a:pt x="99" y="91"/>
                      <a:pt x="102" y="87"/>
                    </a:cubicBezTo>
                    <a:cubicBezTo>
                      <a:pt x="131" y="60"/>
                      <a:pt x="169" y="42"/>
                      <a:pt x="211" y="39"/>
                    </a:cubicBezTo>
                    <a:cubicBezTo>
                      <a:pt x="211" y="0"/>
                      <a:pt x="211" y="0"/>
                      <a:pt x="211" y="0"/>
                    </a:cubicBezTo>
                    <a:cubicBezTo>
                      <a:pt x="262" y="29"/>
                      <a:pt x="262" y="29"/>
                      <a:pt x="262" y="29"/>
                    </a:cubicBezTo>
                    <a:cubicBezTo>
                      <a:pt x="306" y="55"/>
                      <a:pt x="306" y="55"/>
                      <a:pt x="306" y="55"/>
                    </a:cubicBezTo>
                    <a:lnTo>
                      <a:pt x="312" y="5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Freeform 288">
                <a:extLst>
                  <a:ext uri="{FF2B5EF4-FFF2-40B4-BE49-F238E27FC236}">
                    <a16:creationId xmlns:a16="http://schemas.microsoft.com/office/drawing/2014/main" id="{D75AEFD5-1DA1-4E19-B4CC-8C3E61724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9062" y="5842011"/>
                <a:ext cx="323853" cy="185738"/>
              </a:xfrm>
              <a:custGeom>
                <a:avLst/>
                <a:gdLst>
                  <a:gd name="T0" fmla="*/ 153 w 203"/>
                  <a:gd name="T1" fmla="*/ 28 h 116"/>
                  <a:gd name="T2" fmla="*/ 152 w 203"/>
                  <a:gd name="T3" fmla="*/ 28 h 116"/>
                  <a:gd name="T4" fmla="*/ 103 w 203"/>
                  <a:gd name="T5" fmla="*/ 0 h 116"/>
                  <a:gd name="T6" fmla="*/ 102 w 203"/>
                  <a:gd name="T7" fmla="*/ 0 h 116"/>
                  <a:gd name="T8" fmla="*/ 102 w 203"/>
                  <a:gd name="T9" fmla="*/ 32 h 116"/>
                  <a:gd name="T10" fmla="*/ 32 w 203"/>
                  <a:gd name="T11" fmla="*/ 2 h 116"/>
                  <a:gd name="T12" fmla="*/ 19 w 203"/>
                  <a:gd name="T13" fmla="*/ 17 h 116"/>
                  <a:gd name="T14" fmla="*/ 0 w 203"/>
                  <a:gd name="T15" fmla="*/ 35 h 116"/>
                  <a:gd name="T16" fmla="*/ 102 w 203"/>
                  <a:gd name="T17" fmla="*/ 77 h 116"/>
                  <a:gd name="T18" fmla="*/ 102 w 203"/>
                  <a:gd name="T19" fmla="*/ 116 h 116"/>
                  <a:gd name="T20" fmla="*/ 152 w 203"/>
                  <a:gd name="T21" fmla="*/ 86 h 116"/>
                  <a:gd name="T22" fmla="*/ 197 w 203"/>
                  <a:gd name="T23" fmla="*/ 60 h 116"/>
                  <a:gd name="T24" fmla="*/ 203 w 203"/>
                  <a:gd name="T25" fmla="*/ 57 h 116"/>
                  <a:gd name="T26" fmla="*/ 153 w 203"/>
                  <a:gd name="T27" fmla="*/ 2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116">
                    <a:moveTo>
                      <a:pt x="153" y="28"/>
                    </a:moveTo>
                    <a:cubicBezTo>
                      <a:pt x="152" y="28"/>
                      <a:pt x="152" y="28"/>
                      <a:pt x="152" y="28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32"/>
                      <a:pt x="102" y="32"/>
                      <a:pt x="102" y="32"/>
                    </a:cubicBezTo>
                    <a:cubicBezTo>
                      <a:pt x="75" y="29"/>
                      <a:pt x="52" y="18"/>
                      <a:pt x="32" y="2"/>
                    </a:cubicBezTo>
                    <a:cubicBezTo>
                      <a:pt x="28" y="6"/>
                      <a:pt x="21" y="13"/>
                      <a:pt x="19" y="17"/>
                    </a:cubicBezTo>
                    <a:cubicBezTo>
                      <a:pt x="15" y="21"/>
                      <a:pt x="5" y="30"/>
                      <a:pt x="0" y="35"/>
                    </a:cubicBezTo>
                    <a:cubicBezTo>
                      <a:pt x="28" y="58"/>
                      <a:pt x="63" y="74"/>
                      <a:pt x="102" y="7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97" y="60"/>
                      <a:pt x="197" y="60"/>
                      <a:pt x="197" y="60"/>
                    </a:cubicBezTo>
                    <a:cubicBezTo>
                      <a:pt x="203" y="57"/>
                      <a:pt x="203" y="57"/>
                      <a:pt x="203" y="57"/>
                    </a:cubicBezTo>
                    <a:lnTo>
                      <a:pt x="15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Freeform 289">
                <a:extLst>
                  <a:ext uri="{FF2B5EF4-FFF2-40B4-BE49-F238E27FC236}">
                    <a16:creationId xmlns:a16="http://schemas.microsoft.com/office/drawing/2014/main" id="{5C78CF59-33E7-4E26-A33A-CD82799DA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36" y="5716598"/>
                <a:ext cx="149227" cy="111125"/>
              </a:xfrm>
              <a:custGeom>
                <a:avLst/>
                <a:gdLst>
                  <a:gd name="T0" fmla="*/ 62 w 94"/>
                  <a:gd name="T1" fmla="*/ 69 h 69"/>
                  <a:gd name="T2" fmla="*/ 7 w 94"/>
                  <a:gd name="T3" fmla="*/ 46 h 69"/>
                  <a:gd name="T4" fmla="*/ 0 w 94"/>
                  <a:gd name="T5" fmla="*/ 45 h 69"/>
                  <a:gd name="T6" fmla="*/ 0 w 94"/>
                  <a:gd name="T7" fmla="*/ 0 h 69"/>
                  <a:gd name="T8" fmla="*/ 16 w 94"/>
                  <a:gd name="T9" fmla="*/ 2 h 69"/>
                  <a:gd name="T10" fmla="*/ 38 w 94"/>
                  <a:gd name="T11" fmla="*/ 7 h 69"/>
                  <a:gd name="T12" fmla="*/ 94 w 94"/>
                  <a:gd name="T13" fmla="*/ 36 h 69"/>
                  <a:gd name="T14" fmla="*/ 82 w 94"/>
                  <a:gd name="T15" fmla="*/ 49 h 69"/>
                  <a:gd name="T16" fmla="*/ 62 w 94"/>
                  <a:gd name="T1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69">
                    <a:moveTo>
                      <a:pt x="62" y="69"/>
                    </a:moveTo>
                    <a:cubicBezTo>
                      <a:pt x="45" y="57"/>
                      <a:pt x="26" y="49"/>
                      <a:pt x="7" y="46"/>
                    </a:cubicBezTo>
                    <a:cubicBezTo>
                      <a:pt x="4" y="45"/>
                      <a:pt x="2" y="45"/>
                      <a:pt x="0" y="4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13" y="1"/>
                      <a:pt x="16" y="2"/>
                    </a:cubicBezTo>
                    <a:cubicBezTo>
                      <a:pt x="24" y="3"/>
                      <a:pt x="31" y="5"/>
                      <a:pt x="38" y="7"/>
                    </a:cubicBezTo>
                    <a:cubicBezTo>
                      <a:pt x="58" y="13"/>
                      <a:pt x="77" y="23"/>
                      <a:pt x="94" y="36"/>
                    </a:cubicBezTo>
                    <a:cubicBezTo>
                      <a:pt x="90" y="40"/>
                      <a:pt x="84" y="46"/>
                      <a:pt x="82" y="49"/>
                    </a:cubicBezTo>
                    <a:cubicBezTo>
                      <a:pt x="78" y="54"/>
                      <a:pt x="67" y="65"/>
                      <a:pt x="62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16E01E-C3B3-46BD-8296-1EB94B5C6301}"/>
                </a:ext>
              </a:extLst>
            </p:cNvPr>
            <p:cNvGrpSpPr/>
            <p:nvPr/>
          </p:nvGrpSpPr>
          <p:grpSpPr>
            <a:xfrm>
              <a:off x="11232315" y="2647251"/>
              <a:ext cx="422279" cy="295276"/>
              <a:chOff x="8972643" y="4313245"/>
              <a:chExt cx="422279" cy="295276"/>
            </a:xfrm>
            <a:grpFill/>
          </p:grpSpPr>
          <p:sp>
            <p:nvSpPr>
              <p:cNvPr id="201" name="Freeform 290">
                <a:extLst>
                  <a:ext uri="{FF2B5EF4-FFF2-40B4-BE49-F238E27FC236}">
                    <a16:creationId xmlns:a16="http://schemas.microsoft.com/office/drawing/2014/main" id="{CF4322F7-54C0-4A88-8040-9C96ABB88D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56781" y="4514858"/>
                <a:ext cx="93663" cy="93663"/>
              </a:xfrm>
              <a:custGeom>
                <a:avLst/>
                <a:gdLst>
                  <a:gd name="T0" fmla="*/ 29 w 58"/>
                  <a:gd name="T1" fmla="*/ 0 h 59"/>
                  <a:gd name="T2" fmla="*/ 0 w 58"/>
                  <a:gd name="T3" fmla="*/ 29 h 59"/>
                  <a:gd name="T4" fmla="*/ 29 w 58"/>
                  <a:gd name="T5" fmla="*/ 59 h 59"/>
                  <a:gd name="T6" fmla="*/ 58 w 58"/>
                  <a:gd name="T7" fmla="*/ 29 h 59"/>
                  <a:gd name="T8" fmla="*/ 29 w 58"/>
                  <a:gd name="T9" fmla="*/ 0 h 59"/>
                  <a:gd name="T10" fmla="*/ 29 w 58"/>
                  <a:gd name="T11" fmla="*/ 41 h 59"/>
                  <a:gd name="T12" fmla="*/ 17 w 58"/>
                  <a:gd name="T13" fmla="*/ 29 h 59"/>
                  <a:gd name="T14" fmla="*/ 29 w 58"/>
                  <a:gd name="T15" fmla="*/ 17 h 59"/>
                  <a:gd name="T16" fmla="*/ 41 w 58"/>
                  <a:gd name="T17" fmla="*/ 29 h 59"/>
                  <a:gd name="T18" fmla="*/ 29 w 58"/>
                  <a:gd name="T19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" h="59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13" y="59"/>
                      <a:pt x="29" y="59"/>
                    </a:cubicBezTo>
                    <a:cubicBezTo>
                      <a:pt x="45" y="59"/>
                      <a:pt x="58" y="46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29" y="41"/>
                    </a:moveTo>
                    <a:cubicBezTo>
                      <a:pt x="22" y="41"/>
                      <a:pt x="17" y="36"/>
                      <a:pt x="17" y="29"/>
                    </a:cubicBezTo>
                    <a:cubicBezTo>
                      <a:pt x="17" y="23"/>
                      <a:pt x="22" y="17"/>
                      <a:pt x="29" y="17"/>
                    </a:cubicBezTo>
                    <a:cubicBezTo>
                      <a:pt x="35" y="17"/>
                      <a:pt x="41" y="23"/>
                      <a:pt x="41" y="29"/>
                    </a:cubicBezTo>
                    <a:cubicBezTo>
                      <a:pt x="41" y="36"/>
                      <a:pt x="35" y="41"/>
                      <a:pt x="2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Freeform 291">
                <a:extLst>
                  <a:ext uri="{FF2B5EF4-FFF2-40B4-BE49-F238E27FC236}">
                    <a16:creationId xmlns:a16="http://schemas.microsoft.com/office/drawing/2014/main" id="{52097AAF-0211-4058-9C69-8DE357E545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23470" y="4514858"/>
                <a:ext cx="95251" cy="93663"/>
              </a:xfrm>
              <a:custGeom>
                <a:avLst/>
                <a:gdLst>
                  <a:gd name="T0" fmla="*/ 29 w 59"/>
                  <a:gd name="T1" fmla="*/ 0 h 59"/>
                  <a:gd name="T2" fmla="*/ 0 w 59"/>
                  <a:gd name="T3" fmla="*/ 29 h 59"/>
                  <a:gd name="T4" fmla="*/ 29 w 59"/>
                  <a:gd name="T5" fmla="*/ 59 h 59"/>
                  <a:gd name="T6" fmla="*/ 59 w 59"/>
                  <a:gd name="T7" fmla="*/ 29 h 59"/>
                  <a:gd name="T8" fmla="*/ 29 w 59"/>
                  <a:gd name="T9" fmla="*/ 0 h 59"/>
                  <a:gd name="T10" fmla="*/ 29 w 59"/>
                  <a:gd name="T11" fmla="*/ 41 h 59"/>
                  <a:gd name="T12" fmla="*/ 18 w 59"/>
                  <a:gd name="T13" fmla="*/ 29 h 59"/>
                  <a:gd name="T14" fmla="*/ 29 w 59"/>
                  <a:gd name="T15" fmla="*/ 17 h 59"/>
                  <a:gd name="T16" fmla="*/ 41 w 59"/>
                  <a:gd name="T17" fmla="*/ 29 h 59"/>
                  <a:gd name="T18" fmla="*/ 29 w 59"/>
                  <a:gd name="T19" fmla="*/ 4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9" h="59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6"/>
                      <a:pt x="13" y="59"/>
                      <a:pt x="29" y="59"/>
                    </a:cubicBezTo>
                    <a:cubicBezTo>
                      <a:pt x="46" y="59"/>
                      <a:pt x="59" y="46"/>
                      <a:pt x="59" y="29"/>
                    </a:cubicBezTo>
                    <a:cubicBezTo>
                      <a:pt x="59" y="13"/>
                      <a:pt x="46" y="0"/>
                      <a:pt x="29" y="0"/>
                    </a:cubicBezTo>
                    <a:close/>
                    <a:moveTo>
                      <a:pt x="29" y="41"/>
                    </a:moveTo>
                    <a:cubicBezTo>
                      <a:pt x="23" y="41"/>
                      <a:pt x="18" y="36"/>
                      <a:pt x="18" y="29"/>
                    </a:cubicBezTo>
                    <a:cubicBezTo>
                      <a:pt x="18" y="23"/>
                      <a:pt x="23" y="17"/>
                      <a:pt x="29" y="17"/>
                    </a:cubicBezTo>
                    <a:cubicBezTo>
                      <a:pt x="36" y="17"/>
                      <a:pt x="41" y="23"/>
                      <a:pt x="41" y="29"/>
                    </a:cubicBezTo>
                    <a:cubicBezTo>
                      <a:pt x="41" y="36"/>
                      <a:pt x="36" y="41"/>
                      <a:pt x="29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Freeform 292">
                <a:extLst>
                  <a:ext uri="{FF2B5EF4-FFF2-40B4-BE49-F238E27FC236}">
                    <a16:creationId xmlns:a16="http://schemas.microsoft.com/office/drawing/2014/main" id="{923517F8-2447-4616-88AE-994906142CE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72643" y="4313245"/>
                <a:ext cx="422279" cy="247651"/>
              </a:xfrm>
              <a:custGeom>
                <a:avLst/>
                <a:gdLst>
                  <a:gd name="T0" fmla="*/ 254 w 264"/>
                  <a:gd name="T1" fmla="*/ 131 h 154"/>
                  <a:gd name="T2" fmla="*/ 257 w 264"/>
                  <a:gd name="T3" fmla="*/ 109 h 154"/>
                  <a:gd name="T4" fmla="*/ 254 w 264"/>
                  <a:gd name="T5" fmla="*/ 101 h 154"/>
                  <a:gd name="T6" fmla="*/ 251 w 264"/>
                  <a:gd name="T7" fmla="*/ 89 h 154"/>
                  <a:gd name="T8" fmla="*/ 215 w 264"/>
                  <a:gd name="T9" fmla="*/ 19 h 154"/>
                  <a:gd name="T10" fmla="*/ 195 w 264"/>
                  <a:gd name="T11" fmla="*/ 16 h 154"/>
                  <a:gd name="T12" fmla="*/ 191 w 264"/>
                  <a:gd name="T13" fmla="*/ 4 h 154"/>
                  <a:gd name="T14" fmla="*/ 173 w 264"/>
                  <a:gd name="T15" fmla="*/ 0 h 154"/>
                  <a:gd name="T16" fmla="*/ 158 w 264"/>
                  <a:gd name="T17" fmla="*/ 14 h 154"/>
                  <a:gd name="T18" fmla="*/ 11 w 264"/>
                  <a:gd name="T19" fmla="*/ 16 h 154"/>
                  <a:gd name="T20" fmla="*/ 6 w 264"/>
                  <a:gd name="T21" fmla="*/ 131 h 154"/>
                  <a:gd name="T22" fmla="*/ 0 w 264"/>
                  <a:gd name="T23" fmla="*/ 149 h 154"/>
                  <a:gd name="T24" fmla="*/ 11 w 264"/>
                  <a:gd name="T25" fmla="*/ 154 h 154"/>
                  <a:gd name="T26" fmla="*/ 49 w 264"/>
                  <a:gd name="T27" fmla="*/ 154 h 154"/>
                  <a:gd name="T28" fmla="*/ 115 w 264"/>
                  <a:gd name="T29" fmla="*/ 154 h 154"/>
                  <a:gd name="T30" fmla="*/ 186 w 264"/>
                  <a:gd name="T31" fmla="*/ 121 h 154"/>
                  <a:gd name="T32" fmla="*/ 232 w 264"/>
                  <a:gd name="T33" fmla="*/ 154 h 154"/>
                  <a:gd name="T34" fmla="*/ 258 w 264"/>
                  <a:gd name="T35" fmla="*/ 154 h 154"/>
                  <a:gd name="T36" fmla="*/ 264 w 264"/>
                  <a:gd name="T37" fmla="*/ 136 h 154"/>
                  <a:gd name="T38" fmla="*/ 114 w 264"/>
                  <a:gd name="T39" fmla="*/ 84 h 154"/>
                  <a:gd name="T40" fmla="*/ 94 w 264"/>
                  <a:gd name="T41" fmla="*/ 103 h 154"/>
                  <a:gd name="T42" fmla="*/ 69 w 264"/>
                  <a:gd name="T43" fmla="*/ 84 h 154"/>
                  <a:gd name="T44" fmla="*/ 50 w 264"/>
                  <a:gd name="T45" fmla="*/ 59 h 154"/>
                  <a:gd name="T46" fmla="*/ 69 w 264"/>
                  <a:gd name="T47" fmla="*/ 40 h 154"/>
                  <a:gd name="T48" fmla="*/ 94 w 264"/>
                  <a:gd name="T49" fmla="*/ 59 h 154"/>
                  <a:gd name="T50" fmla="*/ 114 w 264"/>
                  <a:gd name="T51" fmla="*/ 84 h 154"/>
                  <a:gd name="T52" fmla="*/ 167 w 264"/>
                  <a:gd name="T53" fmla="*/ 92 h 154"/>
                  <a:gd name="T54" fmla="*/ 165 w 264"/>
                  <a:gd name="T55" fmla="*/ 40 h 154"/>
                  <a:gd name="T56" fmla="*/ 170 w 264"/>
                  <a:gd name="T57" fmla="*/ 35 h 154"/>
                  <a:gd name="T58" fmla="*/ 206 w 264"/>
                  <a:gd name="T59" fmla="*/ 37 h 154"/>
                  <a:gd name="T60" fmla="*/ 228 w 264"/>
                  <a:gd name="T61" fmla="*/ 83 h 154"/>
                  <a:gd name="T62" fmla="*/ 221 w 264"/>
                  <a:gd name="T63" fmla="*/ 9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64" h="154">
                    <a:moveTo>
                      <a:pt x="258" y="131"/>
                    </a:moveTo>
                    <a:cubicBezTo>
                      <a:pt x="254" y="131"/>
                      <a:pt x="254" y="131"/>
                      <a:pt x="254" y="131"/>
                    </a:cubicBezTo>
                    <a:cubicBezTo>
                      <a:pt x="254" y="118"/>
                      <a:pt x="254" y="118"/>
                      <a:pt x="254" y="118"/>
                    </a:cubicBezTo>
                    <a:cubicBezTo>
                      <a:pt x="256" y="116"/>
                      <a:pt x="257" y="113"/>
                      <a:pt x="257" y="109"/>
                    </a:cubicBezTo>
                    <a:cubicBezTo>
                      <a:pt x="257" y="106"/>
                      <a:pt x="256" y="102"/>
                      <a:pt x="254" y="101"/>
                    </a:cubicBezTo>
                    <a:cubicBezTo>
                      <a:pt x="254" y="101"/>
                      <a:pt x="254" y="101"/>
                      <a:pt x="254" y="101"/>
                    </a:cubicBezTo>
                    <a:cubicBezTo>
                      <a:pt x="254" y="99"/>
                      <a:pt x="253" y="98"/>
                      <a:pt x="253" y="96"/>
                    </a:cubicBezTo>
                    <a:cubicBezTo>
                      <a:pt x="253" y="94"/>
                      <a:pt x="252" y="92"/>
                      <a:pt x="251" y="89"/>
                    </a:cubicBezTo>
                    <a:cubicBezTo>
                      <a:pt x="220" y="25"/>
                      <a:pt x="220" y="25"/>
                      <a:pt x="220" y="25"/>
                    </a:cubicBezTo>
                    <a:cubicBezTo>
                      <a:pt x="219" y="22"/>
                      <a:pt x="217" y="20"/>
                      <a:pt x="215" y="19"/>
                    </a:cubicBezTo>
                    <a:cubicBezTo>
                      <a:pt x="212" y="17"/>
                      <a:pt x="209" y="16"/>
                      <a:pt x="207" y="16"/>
                    </a:cubicBezTo>
                    <a:cubicBezTo>
                      <a:pt x="195" y="16"/>
                      <a:pt x="195" y="16"/>
                      <a:pt x="195" y="16"/>
                    </a:cubicBezTo>
                    <a:cubicBezTo>
                      <a:pt x="195" y="14"/>
                      <a:pt x="195" y="14"/>
                      <a:pt x="195" y="14"/>
                    </a:cubicBezTo>
                    <a:cubicBezTo>
                      <a:pt x="195" y="10"/>
                      <a:pt x="194" y="7"/>
                      <a:pt x="191" y="4"/>
                    </a:cubicBezTo>
                    <a:cubicBezTo>
                      <a:pt x="188" y="1"/>
                      <a:pt x="184" y="0"/>
                      <a:pt x="181" y="0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9" y="0"/>
                      <a:pt x="165" y="1"/>
                      <a:pt x="162" y="4"/>
                    </a:cubicBezTo>
                    <a:cubicBezTo>
                      <a:pt x="159" y="7"/>
                      <a:pt x="158" y="10"/>
                      <a:pt x="158" y="14"/>
                    </a:cubicBezTo>
                    <a:cubicBezTo>
                      <a:pt x="158" y="16"/>
                      <a:pt x="158" y="16"/>
                      <a:pt x="158" y="16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131"/>
                      <a:pt x="11" y="131"/>
                      <a:pt x="11" y="131"/>
                    </a:cubicBezTo>
                    <a:cubicBezTo>
                      <a:pt x="6" y="131"/>
                      <a:pt x="6" y="131"/>
                      <a:pt x="6" y="131"/>
                    </a:cubicBezTo>
                    <a:cubicBezTo>
                      <a:pt x="3" y="131"/>
                      <a:pt x="0" y="133"/>
                      <a:pt x="0" y="136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0" y="152"/>
                      <a:pt x="3" y="154"/>
                      <a:pt x="6" y="154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32" y="154"/>
                      <a:pt x="32" y="154"/>
                      <a:pt x="32" y="154"/>
                    </a:cubicBezTo>
                    <a:cubicBezTo>
                      <a:pt x="49" y="154"/>
                      <a:pt x="49" y="154"/>
                      <a:pt x="49" y="154"/>
                    </a:cubicBezTo>
                    <a:cubicBezTo>
                      <a:pt x="49" y="136"/>
                      <a:pt x="63" y="121"/>
                      <a:pt x="82" y="121"/>
                    </a:cubicBezTo>
                    <a:cubicBezTo>
                      <a:pt x="100" y="121"/>
                      <a:pt x="115" y="136"/>
                      <a:pt x="115" y="154"/>
                    </a:cubicBezTo>
                    <a:cubicBezTo>
                      <a:pt x="153" y="154"/>
                      <a:pt x="153" y="154"/>
                      <a:pt x="153" y="154"/>
                    </a:cubicBezTo>
                    <a:cubicBezTo>
                      <a:pt x="153" y="136"/>
                      <a:pt x="168" y="121"/>
                      <a:pt x="186" y="121"/>
                    </a:cubicBezTo>
                    <a:cubicBezTo>
                      <a:pt x="204" y="121"/>
                      <a:pt x="219" y="136"/>
                      <a:pt x="219" y="154"/>
                    </a:cubicBezTo>
                    <a:cubicBezTo>
                      <a:pt x="232" y="154"/>
                      <a:pt x="232" y="154"/>
                      <a:pt x="232" y="154"/>
                    </a:cubicBezTo>
                    <a:cubicBezTo>
                      <a:pt x="254" y="154"/>
                      <a:pt x="254" y="154"/>
                      <a:pt x="254" y="154"/>
                    </a:cubicBezTo>
                    <a:cubicBezTo>
                      <a:pt x="258" y="154"/>
                      <a:pt x="258" y="154"/>
                      <a:pt x="258" y="154"/>
                    </a:cubicBezTo>
                    <a:cubicBezTo>
                      <a:pt x="261" y="154"/>
                      <a:pt x="264" y="152"/>
                      <a:pt x="264" y="149"/>
                    </a:cubicBezTo>
                    <a:cubicBezTo>
                      <a:pt x="264" y="136"/>
                      <a:pt x="264" y="136"/>
                      <a:pt x="264" y="136"/>
                    </a:cubicBezTo>
                    <a:cubicBezTo>
                      <a:pt x="264" y="133"/>
                      <a:pt x="261" y="131"/>
                      <a:pt x="258" y="131"/>
                    </a:cubicBezTo>
                    <a:close/>
                    <a:moveTo>
                      <a:pt x="114" y="84"/>
                    </a:moveTo>
                    <a:cubicBezTo>
                      <a:pt x="94" y="84"/>
                      <a:pt x="94" y="84"/>
                      <a:pt x="94" y="84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69" y="103"/>
                      <a:pt x="69" y="103"/>
                      <a:pt x="69" y="103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59"/>
                      <a:pt x="50" y="59"/>
                      <a:pt x="50" y="59"/>
                    </a:cubicBezTo>
                    <a:cubicBezTo>
                      <a:pt x="69" y="59"/>
                      <a:pt x="69" y="59"/>
                      <a:pt x="69" y="59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94" y="40"/>
                      <a:pt x="94" y="40"/>
                      <a:pt x="94" y="40"/>
                    </a:cubicBezTo>
                    <a:cubicBezTo>
                      <a:pt x="94" y="59"/>
                      <a:pt x="94" y="59"/>
                      <a:pt x="94" y="59"/>
                    </a:cubicBezTo>
                    <a:cubicBezTo>
                      <a:pt x="114" y="59"/>
                      <a:pt x="114" y="59"/>
                      <a:pt x="114" y="59"/>
                    </a:cubicBezTo>
                    <a:lnTo>
                      <a:pt x="114" y="84"/>
                    </a:lnTo>
                    <a:close/>
                    <a:moveTo>
                      <a:pt x="171" y="94"/>
                    </a:moveTo>
                    <a:cubicBezTo>
                      <a:pt x="169" y="94"/>
                      <a:pt x="168" y="93"/>
                      <a:pt x="167" y="92"/>
                    </a:cubicBezTo>
                    <a:cubicBezTo>
                      <a:pt x="166" y="91"/>
                      <a:pt x="165" y="89"/>
                      <a:pt x="165" y="88"/>
                    </a:cubicBezTo>
                    <a:cubicBezTo>
                      <a:pt x="165" y="40"/>
                      <a:pt x="165" y="40"/>
                      <a:pt x="165" y="40"/>
                    </a:cubicBezTo>
                    <a:cubicBezTo>
                      <a:pt x="165" y="39"/>
                      <a:pt x="166" y="38"/>
                      <a:pt x="167" y="37"/>
                    </a:cubicBezTo>
                    <a:cubicBezTo>
                      <a:pt x="168" y="36"/>
                      <a:pt x="169" y="35"/>
                      <a:pt x="170" y="35"/>
                    </a:cubicBezTo>
                    <a:cubicBezTo>
                      <a:pt x="200" y="35"/>
                      <a:pt x="200" y="35"/>
                      <a:pt x="200" y="35"/>
                    </a:cubicBezTo>
                    <a:cubicBezTo>
                      <a:pt x="202" y="35"/>
                      <a:pt x="204" y="36"/>
                      <a:pt x="206" y="37"/>
                    </a:cubicBezTo>
                    <a:cubicBezTo>
                      <a:pt x="208" y="38"/>
                      <a:pt x="209" y="40"/>
                      <a:pt x="210" y="42"/>
                    </a:cubicBezTo>
                    <a:cubicBezTo>
                      <a:pt x="228" y="83"/>
                      <a:pt x="228" y="83"/>
                      <a:pt x="228" y="83"/>
                    </a:cubicBezTo>
                    <a:cubicBezTo>
                      <a:pt x="229" y="85"/>
                      <a:pt x="229" y="88"/>
                      <a:pt x="228" y="90"/>
                    </a:cubicBezTo>
                    <a:cubicBezTo>
                      <a:pt x="226" y="92"/>
                      <a:pt x="224" y="94"/>
                      <a:pt x="221" y="94"/>
                    </a:cubicBezTo>
                    <a:lnTo>
                      <a:pt x="171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C13F4E0-9792-4478-8FEA-90797189A73E}"/>
                </a:ext>
              </a:extLst>
            </p:cNvPr>
            <p:cNvGrpSpPr/>
            <p:nvPr/>
          </p:nvGrpSpPr>
          <p:grpSpPr>
            <a:xfrm>
              <a:off x="11486632" y="1152170"/>
              <a:ext cx="179389" cy="306388"/>
              <a:chOff x="9094882" y="869951"/>
              <a:chExt cx="179389" cy="306388"/>
            </a:xfrm>
            <a:grpFill/>
          </p:grpSpPr>
          <p:sp>
            <p:nvSpPr>
              <p:cNvPr id="199" name="Freeform 293">
                <a:extLst>
                  <a:ext uri="{FF2B5EF4-FFF2-40B4-BE49-F238E27FC236}">
                    <a16:creationId xmlns:a16="http://schemas.microsoft.com/office/drawing/2014/main" id="{5F5A2A0B-5FBF-4493-91E8-30288547C01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94882" y="869951"/>
                <a:ext cx="179389" cy="160338"/>
              </a:xfrm>
              <a:custGeom>
                <a:avLst/>
                <a:gdLst>
                  <a:gd name="T0" fmla="*/ 0 w 112"/>
                  <a:gd name="T1" fmla="*/ 7 h 100"/>
                  <a:gd name="T2" fmla="*/ 0 w 112"/>
                  <a:gd name="T3" fmla="*/ 91 h 100"/>
                  <a:gd name="T4" fmla="*/ 112 w 112"/>
                  <a:gd name="T5" fmla="*/ 91 h 100"/>
                  <a:gd name="T6" fmla="*/ 112 w 112"/>
                  <a:gd name="T7" fmla="*/ 7 h 100"/>
                  <a:gd name="T8" fmla="*/ 0 w 112"/>
                  <a:gd name="T9" fmla="*/ 7 h 100"/>
                  <a:gd name="T10" fmla="*/ 81 w 112"/>
                  <a:gd name="T11" fmla="*/ 55 h 100"/>
                  <a:gd name="T12" fmla="*/ 63 w 112"/>
                  <a:gd name="T13" fmla="*/ 55 h 100"/>
                  <a:gd name="T14" fmla="*/ 63 w 112"/>
                  <a:gd name="T15" fmla="*/ 74 h 100"/>
                  <a:gd name="T16" fmla="*/ 49 w 112"/>
                  <a:gd name="T17" fmla="*/ 74 h 100"/>
                  <a:gd name="T18" fmla="*/ 49 w 112"/>
                  <a:gd name="T19" fmla="*/ 55 h 100"/>
                  <a:gd name="T20" fmla="*/ 31 w 112"/>
                  <a:gd name="T21" fmla="*/ 55 h 100"/>
                  <a:gd name="T22" fmla="*/ 31 w 112"/>
                  <a:gd name="T23" fmla="*/ 42 h 100"/>
                  <a:gd name="T24" fmla="*/ 49 w 112"/>
                  <a:gd name="T25" fmla="*/ 42 h 100"/>
                  <a:gd name="T26" fmla="*/ 49 w 112"/>
                  <a:gd name="T27" fmla="*/ 23 h 100"/>
                  <a:gd name="T28" fmla="*/ 63 w 112"/>
                  <a:gd name="T29" fmla="*/ 23 h 100"/>
                  <a:gd name="T30" fmla="*/ 63 w 112"/>
                  <a:gd name="T31" fmla="*/ 42 h 100"/>
                  <a:gd name="T32" fmla="*/ 81 w 112"/>
                  <a:gd name="T33" fmla="*/ 42 h 100"/>
                  <a:gd name="T34" fmla="*/ 81 w 112"/>
                  <a:gd name="T35" fmla="*/ 5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2" h="100">
                    <a:moveTo>
                      <a:pt x="0" y="7"/>
                    </a:moveTo>
                    <a:cubicBezTo>
                      <a:pt x="0" y="91"/>
                      <a:pt x="0" y="91"/>
                      <a:pt x="0" y="91"/>
                    </a:cubicBezTo>
                    <a:cubicBezTo>
                      <a:pt x="37" y="100"/>
                      <a:pt x="75" y="100"/>
                      <a:pt x="112" y="91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73" y="0"/>
                      <a:pt x="39" y="0"/>
                      <a:pt x="0" y="7"/>
                    </a:cubicBezTo>
                    <a:close/>
                    <a:moveTo>
                      <a:pt x="81" y="55"/>
                    </a:moveTo>
                    <a:cubicBezTo>
                      <a:pt x="63" y="55"/>
                      <a:pt x="63" y="55"/>
                      <a:pt x="63" y="55"/>
                    </a:cubicBezTo>
                    <a:cubicBezTo>
                      <a:pt x="63" y="74"/>
                      <a:pt x="63" y="74"/>
                      <a:pt x="63" y="74"/>
                    </a:cubicBezTo>
                    <a:cubicBezTo>
                      <a:pt x="49" y="74"/>
                      <a:pt x="49" y="74"/>
                      <a:pt x="49" y="74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31" y="42"/>
                      <a:pt x="31" y="42"/>
                      <a:pt x="31" y="42"/>
                    </a:cubicBezTo>
                    <a:cubicBezTo>
                      <a:pt x="49" y="42"/>
                      <a:pt x="49" y="42"/>
                      <a:pt x="49" y="42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81" y="42"/>
                      <a:pt x="81" y="42"/>
                      <a:pt x="81" y="42"/>
                    </a:cubicBezTo>
                    <a:lnTo>
                      <a:pt x="81" y="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Freeform 294">
                <a:extLst>
                  <a:ext uri="{FF2B5EF4-FFF2-40B4-BE49-F238E27FC236}">
                    <a16:creationId xmlns:a16="http://schemas.microsoft.com/office/drawing/2014/main" id="{A09E4F27-6ED5-4118-883E-D6095B2B1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4882" y="1068389"/>
                <a:ext cx="179389" cy="107950"/>
              </a:xfrm>
              <a:custGeom>
                <a:avLst/>
                <a:gdLst>
                  <a:gd name="T0" fmla="*/ 0 w 112"/>
                  <a:gd name="T1" fmla="*/ 0 h 67"/>
                  <a:gd name="T2" fmla="*/ 19 w 112"/>
                  <a:gd name="T3" fmla="*/ 54 h 67"/>
                  <a:gd name="T4" fmla="*/ 92 w 112"/>
                  <a:gd name="T5" fmla="*/ 54 h 67"/>
                  <a:gd name="T6" fmla="*/ 112 w 112"/>
                  <a:gd name="T7" fmla="*/ 0 h 67"/>
                  <a:gd name="T8" fmla="*/ 0 w 11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67">
                    <a:moveTo>
                      <a:pt x="0" y="0"/>
                    </a:moveTo>
                    <a:cubicBezTo>
                      <a:pt x="2" y="19"/>
                      <a:pt x="9" y="38"/>
                      <a:pt x="19" y="54"/>
                    </a:cubicBezTo>
                    <a:cubicBezTo>
                      <a:pt x="43" y="67"/>
                      <a:pt x="68" y="67"/>
                      <a:pt x="92" y="54"/>
                    </a:cubicBezTo>
                    <a:cubicBezTo>
                      <a:pt x="103" y="37"/>
                      <a:pt x="109" y="20"/>
                      <a:pt x="112" y="0"/>
                    </a:cubicBezTo>
                    <a:cubicBezTo>
                      <a:pt x="75" y="13"/>
                      <a:pt x="37" y="1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6143634-FF77-484A-9167-176DF4437C99}"/>
                </a:ext>
              </a:extLst>
            </p:cNvPr>
            <p:cNvGrpSpPr/>
            <p:nvPr/>
          </p:nvGrpSpPr>
          <p:grpSpPr>
            <a:xfrm>
              <a:off x="6375607" y="4239591"/>
              <a:ext cx="323853" cy="300038"/>
              <a:chOff x="4911776" y="5686436"/>
              <a:chExt cx="323853" cy="300038"/>
            </a:xfrm>
            <a:grpFill/>
          </p:grpSpPr>
          <p:sp>
            <p:nvSpPr>
              <p:cNvPr id="197" name="Freeform 295">
                <a:extLst>
                  <a:ext uri="{FF2B5EF4-FFF2-40B4-BE49-F238E27FC236}">
                    <a16:creationId xmlns:a16="http://schemas.microsoft.com/office/drawing/2014/main" id="{108D2ADC-87B0-4863-9EF2-AA814932FD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11776" y="5686436"/>
                <a:ext cx="323853" cy="300038"/>
              </a:xfrm>
              <a:custGeom>
                <a:avLst/>
                <a:gdLst>
                  <a:gd name="T0" fmla="*/ 174 w 202"/>
                  <a:gd name="T1" fmla="*/ 51 h 187"/>
                  <a:gd name="T2" fmla="*/ 55 w 202"/>
                  <a:gd name="T3" fmla="*/ 7 h 187"/>
                  <a:gd name="T4" fmla="*/ 5 w 202"/>
                  <a:gd name="T5" fmla="*/ 0 h 187"/>
                  <a:gd name="T6" fmla="*/ 0 w 202"/>
                  <a:gd name="T7" fmla="*/ 9 h 187"/>
                  <a:gd name="T8" fmla="*/ 36 w 202"/>
                  <a:gd name="T9" fmla="*/ 14 h 187"/>
                  <a:gd name="T10" fmla="*/ 60 w 202"/>
                  <a:gd name="T11" fmla="*/ 60 h 187"/>
                  <a:gd name="T12" fmla="*/ 150 w 202"/>
                  <a:gd name="T13" fmla="*/ 125 h 187"/>
                  <a:gd name="T14" fmla="*/ 157 w 202"/>
                  <a:gd name="T15" fmla="*/ 164 h 187"/>
                  <a:gd name="T16" fmla="*/ 187 w 202"/>
                  <a:gd name="T17" fmla="*/ 142 h 187"/>
                  <a:gd name="T18" fmla="*/ 68 w 202"/>
                  <a:gd name="T19" fmla="*/ 65 h 187"/>
                  <a:gd name="T20" fmla="*/ 75 w 202"/>
                  <a:gd name="T21" fmla="*/ 64 h 187"/>
                  <a:gd name="T22" fmla="*/ 82 w 202"/>
                  <a:gd name="T23" fmla="*/ 63 h 187"/>
                  <a:gd name="T24" fmla="*/ 103 w 202"/>
                  <a:gd name="T25" fmla="*/ 82 h 187"/>
                  <a:gd name="T26" fmla="*/ 87 w 202"/>
                  <a:gd name="T27" fmla="*/ 105 h 187"/>
                  <a:gd name="T28" fmla="*/ 75 w 202"/>
                  <a:gd name="T29" fmla="*/ 99 h 187"/>
                  <a:gd name="T30" fmla="*/ 62 w 202"/>
                  <a:gd name="T31" fmla="*/ 67 h 187"/>
                  <a:gd name="T32" fmla="*/ 109 w 202"/>
                  <a:gd name="T33" fmla="*/ 82 h 187"/>
                  <a:gd name="T34" fmla="*/ 142 w 202"/>
                  <a:gd name="T35" fmla="*/ 119 h 187"/>
                  <a:gd name="T36" fmla="*/ 53 w 202"/>
                  <a:gd name="T37" fmla="*/ 72 h 187"/>
                  <a:gd name="T38" fmla="*/ 26 w 202"/>
                  <a:gd name="T39" fmla="*/ 119 h 187"/>
                  <a:gd name="T40" fmla="*/ 68 w 202"/>
                  <a:gd name="T41" fmla="*/ 126 h 187"/>
                  <a:gd name="T42" fmla="*/ 26 w 202"/>
                  <a:gd name="T43" fmla="*/ 123 h 187"/>
                  <a:gd name="T44" fmla="*/ 81 w 202"/>
                  <a:gd name="T45" fmla="*/ 138 h 187"/>
                  <a:gd name="T46" fmla="*/ 112 w 202"/>
                  <a:gd name="T47" fmla="*/ 173 h 187"/>
                  <a:gd name="T48" fmla="*/ 142 w 202"/>
                  <a:gd name="T49" fmla="*/ 130 h 187"/>
                  <a:gd name="T50" fmla="*/ 141 w 202"/>
                  <a:gd name="T51" fmla="*/ 133 h 187"/>
                  <a:gd name="T52" fmla="*/ 141 w 202"/>
                  <a:gd name="T53" fmla="*/ 136 h 187"/>
                  <a:gd name="T54" fmla="*/ 140 w 202"/>
                  <a:gd name="T55" fmla="*/ 138 h 187"/>
                  <a:gd name="T56" fmla="*/ 138 w 202"/>
                  <a:gd name="T57" fmla="*/ 144 h 187"/>
                  <a:gd name="T58" fmla="*/ 137 w 202"/>
                  <a:gd name="T59" fmla="*/ 146 h 187"/>
                  <a:gd name="T60" fmla="*/ 136 w 202"/>
                  <a:gd name="T61" fmla="*/ 148 h 187"/>
                  <a:gd name="T62" fmla="*/ 134 w 202"/>
                  <a:gd name="T63" fmla="*/ 151 h 187"/>
                  <a:gd name="T64" fmla="*/ 131 w 202"/>
                  <a:gd name="T65" fmla="*/ 156 h 187"/>
                  <a:gd name="T66" fmla="*/ 130 w 202"/>
                  <a:gd name="T67" fmla="*/ 157 h 187"/>
                  <a:gd name="T68" fmla="*/ 125 w 202"/>
                  <a:gd name="T69" fmla="*/ 163 h 187"/>
                  <a:gd name="T70" fmla="*/ 121 w 202"/>
                  <a:gd name="T71" fmla="*/ 167 h 187"/>
                  <a:gd name="T72" fmla="*/ 96 w 202"/>
                  <a:gd name="T73" fmla="*/ 133 h 187"/>
                  <a:gd name="T74" fmla="*/ 142 w 202"/>
                  <a:gd name="T75" fmla="*/ 125 h 187"/>
                  <a:gd name="T76" fmla="*/ 84 w 202"/>
                  <a:gd name="T77" fmla="*/ 55 h 187"/>
                  <a:gd name="T78" fmla="*/ 142 w 202"/>
                  <a:gd name="T79" fmla="*/ 53 h 187"/>
                  <a:gd name="T80" fmla="*/ 137 w 202"/>
                  <a:gd name="T81" fmla="*/ 82 h 187"/>
                  <a:gd name="T82" fmla="*/ 172 w 202"/>
                  <a:gd name="T83" fmla="*/ 150 h 187"/>
                  <a:gd name="T84" fmla="*/ 196 w 202"/>
                  <a:gd name="T85" fmla="*/ 16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2" h="187">
                    <a:moveTo>
                      <a:pt x="187" y="142"/>
                    </a:moveTo>
                    <a:cubicBezTo>
                      <a:pt x="187" y="82"/>
                      <a:pt x="187" y="82"/>
                      <a:pt x="187" y="82"/>
                    </a:cubicBezTo>
                    <a:cubicBezTo>
                      <a:pt x="187" y="71"/>
                      <a:pt x="183" y="60"/>
                      <a:pt x="174" y="51"/>
                    </a:cubicBezTo>
                    <a:cubicBezTo>
                      <a:pt x="166" y="43"/>
                      <a:pt x="155" y="39"/>
                      <a:pt x="144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5"/>
                      <a:pt x="53" y="3"/>
                      <a:pt x="51" y="2"/>
                    </a:cubicBezTo>
                    <a:cubicBezTo>
                      <a:pt x="49" y="0"/>
                      <a:pt x="47" y="0"/>
                      <a:pt x="44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0"/>
                      <a:pt x="0" y="12"/>
                      <a:pt x="1" y="13"/>
                    </a:cubicBezTo>
                    <a:cubicBezTo>
                      <a:pt x="2" y="14"/>
                      <a:pt x="4" y="14"/>
                      <a:pt x="5" y="14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8" y="14"/>
                      <a:pt x="40" y="15"/>
                      <a:pt x="41" y="16"/>
                    </a:cubicBezTo>
                    <a:cubicBezTo>
                      <a:pt x="43" y="17"/>
                      <a:pt x="44" y="19"/>
                      <a:pt x="45" y="2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35" y="70"/>
                      <a:pt x="18" y="93"/>
                      <a:pt x="18" y="121"/>
                    </a:cubicBezTo>
                    <a:cubicBezTo>
                      <a:pt x="18" y="158"/>
                      <a:pt x="48" y="187"/>
                      <a:pt x="84" y="187"/>
                    </a:cubicBezTo>
                    <a:cubicBezTo>
                      <a:pt x="119" y="187"/>
                      <a:pt x="148" y="160"/>
                      <a:pt x="150" y="125"/>
                    </a:cubicBezTo>
                    <a:cubicBezTo>
                      <a:pt x="172" y="125"/>
                      <a:pt x="172" y="125"/>
                      <a:pt x="172" y="125"/>
                    </a:cubicBezTo>
                    <a:cubicBezTo>
                      <a:pt x="172" y="143"/>
                      <a:pt x="172" y="143"/>
                      <a:pt x="172" y="143"/>
                    </a:cubicBezTo>
                    <a:cubicBezTo>
                      <a:pt x="163" y="146"/>
                      <a:pt x="157" y="154"/>
                      <a:pt x="157" y="164"/>
                    </a:cubicBezTo>
                    <a:cubicBezTo>
                      <a:pt x="157" y="176"/>
                      <a:pt x="167" y="187"/>
                      <a:pt x="180" y="187"/>
                    </a:cubicBezTo>
                    <a:cubicBezTo>
                      <a:pt x="192" y="187"/>
                      <a:pt x="202" y="176"/>
                      <a:pt x="202" y="164"/>
                    </a:cubicBezTo>
                    <a:cubicBezTo>
                      <a:pt x="202" y="154"/>
                      <a:pt x="196" y="145"/>
                      <a:pt x="187" y="142"/>
                    </a:cubicBezTo>
                    <a:close/>
                    <a:moveTo>
                      <a:pt x="64" y="66"/>
                    </a:moveTo>
                    <a:cubicBezTo>
                      <a:pt x="64" y="66"/>
                      <a:pt x="65" y="66"/>
                      <a:pt x="66" y="66"/>
                    </a:cubicBezTo>
                    <a:cubicBezTo>
                      <a:pt x="66" y="66"/>
                      <a:pt x="67" y="65"/>
                      <a:pt x="68" y="65"/>
                    </a:cubicBezTo>
                    <a:cubicBezTo>
                      <a:pt x="68" y="65"/>
                      <a:pt x="69" y="65"/>
                      <a:pt x="69" y="65"/>
                    </a:cubicBezTo>
                    <a:cubicBezTo>
                      <a:pt x="71" y="64"/>
                      <a:pt x="72" y="64"/>
                      <a:pt x="73" y="64"/>
                    </a:cubicBezTo>
                    <a:cubicBezTo>
                      <a:pt x="74" y="64"/>
                      <a:pt x="74" y="64"/>
                      <a:pt x="75" y="64"/>
                    </a:cubicBezTo>
                    <a:cubicBezTo>
                      <a:pt x="75" y="64"/>
                      <a:pt x="76" y="63"/>
                      <a:pt x="76" y="63"/>
                    </a:cubicBezTo>
                    <a:cubicBezTo>
                      <a:pt x="78" y="63"/>
                      <a:pt x="79" y="63"/>
                      <a:pt x="80" y="63"/>
                    </a:cubicBezTo>
                    <a:cubicBezTo>
                      <a:pt x="81" y="63"/>
                      <a:pt x="81" y="63"/>
                      <a:pt x="82" y="63"/>
                    </a:cubicBezTo>
                    <a:cubicBezTo>
                      <a:pt x="82" y="63"/>
                      <a:pt x="83" y="63"/>
                      <a:pt x="84" y="63"/>
                    </a:cubicBezTo>
                    <a:cubicBezTo>
                      <a:pt x="94" y="63"/>
                      <a:pt x="103" y="65"/>
                      <a:pt x="111" y="69"/>
                    </a:cubicBezTo>
                    <a:cubicBezTo>
                      <a:pt x="103" y="82"/>
                      <a:pt x="103" y="82"/>
                      <a:pt x="103" y="82"/>
                    </a:cubicBezTo>
                    <a:cubicBezTo>
                      <a:pt x="90" y="100"/>
                      <a:pt x="90" y="100"/>
                      <a:pt x="90" y="100"/>
                    </a:cubicBezTo>
                    <a:cubicBezTo>
                      <a:pt x="90" y="100"/>
                      <a:pt x="90" y="100"/>
                      <a:pt x="90" y="100"/>
                    </a:cubicBezTo>
                    <a:cubicBezTo>
                      <a:pt x="87" y="105"/>
                      <a:pt x="87" y="105"/>
                      <a:pt x="87" y="105"/>
                    </a:cubicBezTo>
                    <a:cubicBezTo>
                      <a:pt x="86" y="105"/>
                      <a:pt x="85" y="104"/>
                      <a:pt x="84" y="104"/>
                    </a:cubicBezTo>
                    <a:cubicBezTo>
                      <a:pt x="82" y="104"/>
                      <a:pt x="81" y="105"/>
                      <a:pt x="79" y="105"/>
                    </a:cubicBezTo>
                    <a:cubicBezTo>
                      <a:pt x="75" y="99"/>
                      <a:pt x="75" y="99"/>
                      <a:pt x="75" y="99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73" y="95"/>
                      <a:pt x="73" y="95"/>
                      <a:pt x="73" y="95"/>
                    </a:cubicBezTo>
                    <a:cubicBezTo>
                      <a:pt x="62" y="67"/>
                      <a:pt x="62" y="67"/>
                      <a:pt x="62" y="67"/>
                    </a:cubicBezTo>
                    <a:cubicBezTo>
                      <a:pt x="63" y="67"/>
                      <a:pt x="63" y="67"/>
                      <a:pt x="64" y="66"/>
                    </a:cubicBezTo>
                    <a:close/>
                    <a:moveTo>
                      <a:pt x="96" y="109"/>
                    </a:moveTo>
                    <a:cubicBezTo>
                      <a:pt x="109" y="82"/>
                      <a:pt x="109" y="82"/>
                      <a:pt x="109" y="82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9" y="74"/>
                      <a:pt x="124" y="78"/>
                      <a:pt x="127" y="82"/>
                    </a:cubicBezTo>
                    <a:cubicBezTo>
                      <a:pt x="136" y="92"/>
                      <a:pt x="142" y="105"/>
                      <a:pt x="142" y="119"/>
                    </a:cubicBezTo>
                    <a:cubicBezTo>
                      <a:pt x="100" y="116"/>
                      <a:pt x="100" y="116"/>
                      <a:pt x="100" y="116"/>
                    </a:cubicBezTo>
                    <a:cubicBezTo>
                      <a:pt x="99" y="114"/>
                      <a:pt x="98" y="111"/>
                      <a:pt x="96" y="109"/>
                    </a:cubicBezTo>
                    <a:close/>
                    <a:moveTo>
                      <a:pt x="53" y="72"/>
                    </a:moveTo>
                    <a:cubicBezTo>
                      <a:pt x="71" y="110"/>
                      <a:pt x="71" y="110"/>
                      <a:pt x="71" y="110"/>
                    </a:cubicBezTo>
                    <a:cubicBezTo>
                      <a:pt x="70" y="112"/>
                      <a:pt x="69" y="114"/>
                      <a:pt x="68" y="116"/>
                    </a:cubicBezTo>
                    <a:cubicBezTo>
                      <a:pt x="26" y="119"/>
                      <a:pt x="26" y="119"/>
                      <a:pt x="26" y="119"/>
                    </a:cubicBezTo>
                    <a:cubicBezTo>
                      <a:pt x="26" y="99"/>
                      <a:pt x="37" y="82"/>
                      <a:pt x="53" y="72"/>
                    </a:cubicBezTo>
                    <a:close/>
                    <a:moveTo>
                      <a:pt x="26" y="123"/>
                    </a:moveTo>
                    <a:cubicBezTo>
                      <a:pt x="68" y="126"/>
                      <a:pt x="68" y="126"/>
                      <a:pt x="68" y="126"/>
                    </a:cubicBezTo>
                    <a:cubicBezTo>
                      <a:pt x="69" y="129"/>
                      <a:pt x="70" y="131"/>
                      <a:pt x="72" y="133"/>
                    </a:cubicBezTo>
                    <a:cubicBezTo>
                      <a:pt x="54" y="171"/>
                      <a:pt x="54" y="171"/>
                      <a:pt x="54" y="171"/>
                    </a:cubicBezTo>
                    <a:cubicBezTo>
                      <a:pt x="37" y="161"/>
                      <a:pt x="27" y="143"/>
                      <a:pt x="26" y="123"/>
                    </a:cubicBezTo>
                    <a:close/>
                    <a:moveTo>
                      <a:pt x="84" y="180"/>
                    </a:moveTo>
                    <a:cubicBezTo>
                      <a:pt x="74" y="180"/>
                      <a:pt x="65" y="177"/>
                      <a:pt x="57" y="173"/>
                    </a:cubicBezTo>
                    <a:cubicBezTo>
                      <a:pt x="81" y="138"/>
                      <a:pt x="81" y="138"/>
                      <a:pt x="81" y="138"/>
                    </a:cubicBezTo>
                    <a:cubicBezTo>
                      <a:pt x="82" y="138"/>
                      <a:pt x="83" y="138"/>
                      <a:pt x="84" y="138"/>
                    </a:cubicBezTo>
                    <a:cubicBezTo>
                      <a:pt x="85" y="138"/>
                      <a:pt x="87" y="138"/>
                      <a:pt x="88" y="138"/>
                    </a:cubicBezTo>
                    <a:cubicBezTo>
                      <a:pt x="112" y="173"/>
                      <a:pt x="112" y="173"/>
                      <a:pt x="112" y="173"/>
                    </a:cubicBezTo>
                    <a:cubicBezTo>
                      <a:pt x="103" y="177"/>
                      <a:pt x="94" y="180"/>
                      <a:pt x="84" y="180"/>
                    </a:cubicBezTo>
                    <a:close/>
                    <a:moveTo>
                      <a:pt x="142" y="129"/>
                    </a:moveTo>
                    <a:cubicBezTo>
                      <a:pt x="142" y="129"/>
                      <a:pt x="142" y="130"/>
                      <a:pt x="142" y="130"/>
                    </a:cubicBezTo>
                    <a:cubicBezTo>
                      <a:pt x="142" y="130"/>
                      <a:pt x="142" y="131"/>
                      <a:pt x="142" y="131"/>
                    </a:cubicBezTo>
                    <a:cubicBezTo>
                      <a:pt x="142" y="131"/>
                      <a:pt x="142" y="132"/>
                      <a:pt x="141" y="132"/>
                    </a:cubicBezTo>
                    <a:cubicBezTo>
                      <a:pt x="141" y="132"/>
                      <a:pt x="141" y="132"/>
                      <a:pt x="141" y="133"/>
                    </a:cubicBezTo>
                    <a:cubicBezTo>
                      <a:pt x="141" y="133"/>
                      <a:pt x="141" y="133"/>
                      <a:pt x="141" y="134"/>
                    </a:cubicBezTo>
                    <a:cubicBezTo>
                      <a:pt x="141" y="134"/>
                      <a:pt x="141" y="134"/>
                      <a:pt x="141" y="134"/>
                    </a:cubicBezTo>
                    <a:cubicBezTo>
                      <a:pt x="141" y="135"/>
                      <a:pt x="141" y="135"/>
                      <a:pt x="141" y="136"/>
                    </a:cubicBezTo>
                    <a:cubicBezTo>
                      <a:pt x="141" y="136"/>
                      <a:pt x="141" y="136"/>
                      <a:pt x="140" y="136"/>
                    </a:cubicBezTo>
                    <a:cubicBezTo>
                      <a:pt x="140" y="137"/>
                      <a:pt x="140" y="137"/>
                      <a:pt x="140" y="137"/>
                    </a:cubicBezTo>
                    <a:cubicBezTo>
                      <a:pt x="140" y="137"/>
                      <a:pt x="140" y="138"/>
                      <a:pt x="140" y="138"/>
                    </a:cubicBezTo>
                    <a:cubicBezTo>
                      <a:pt x="140" y="139"/>
                      <a:pt x="140" y="139"/>
                      <a:pt x="139" y="140"/>
                    </a:cubicBezTo>
                    <a:cubicBezTo>
                      <a:pt x="139" y="141"/>
                      <a:pt x="139" y="142"/>
                      <a:pt x="139" y="142"/>
                    </a:cubicBezTo>
                    <a:cubicBezTo>
                      <a:pt x="138" y="143"/>
                      <a:pt x="138" y="143"/>
                      <a:pt x="138" y="144"/>
                    </a:cubicBezTo>
                    <a:cubicBezTo>
                      <a:pt x="138" y="144"/>
                      <a:pt x="138" y="144"/>
                      <a:pt x="138" y="144"/>
                    </a:cubicBezTo>
                    <a:cubicBezTo>
                      <a:pt x="138" y="144"/>
                      <a:pt x="137" y="145"/>
                      <a:pt x="137" y="146"/>
                    </a:cubicBezTo>
                    <a:cubicBezTo>
                      <a:pt x="137" y="146"/>
                      <a:pt x="137" y="146"/>
                      <a:pt x="137" y="146"/>
                    </a:cubicBezTo>
                    <a:cubicBezTo>
                      <a:pt x="137" y="146"/>
                      <a:pt x="137" y="147"/>
                      <a:pt x="137" y="147"/>
                    </a:cubicBezTo>
                    <a:cubicBezTo>
                      <a:pt x="137" y="147"/>
                      <a:pt x="137" y="147"/>
                      <a:pt x="137" y="147"/>
                    </a:cubicBezTo>
                    <a:cubicBezTo>
                      <a:pt x="136" y="147"/>
                      <a:pt x="136" y="148"/>
                      <a:pt x="136" y="148"/>
                    </a:cubicBezTo>
                    <a:cubicBezTo>
                      <a:pt x="136" y="148"/>
                      <a:pt x="136" y="149"/>
                      <a:pt x="135" y="149"/>
                    </a:cubicBezTo>
                    <a:cubicBezTo>
                      <a:pt x="135" y="149"/>
                      <a:pt x="135" y="150"/>
                      <a:pt x="135" y="150"/>
                    </a:cubicBezTo>
                    <a:cubicBezTo>
                      <a:pt x="135" y="151"/>
                      <a:pt x="134" y="151"/>
                      <a:pt x="134" y="151"/>
                    </a:cubicBezTo>
                    <a:cubicBezTo>
                      <a:pt x="134" y="152"/>
                      <a:pt x="133" y="153"/>
                      <a:pt x="133" y="153"/>
                    </a:cubicBezTo>
                    <a:cubicBezTo>
                      <a:pt x="132" y="154"/>
                      <a:pt x="132" y="155"/>
                      <a:pt x="132" y="155"/>
                    </a:cubicBezTo>
                    <a:cubicBezTo>
                      <a:pt x="131" y="155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0" y="157"/>
                      <a:pt x="130" y="157"/>
                    </a:cubicBezTo>
                    <a:cubicBezTo>
                      <a:pt x="130" y="157"/>
                      <a:pt x="130" y="157"/>
                      <a:pt x="130" y="157"/>
                    </a:cubicBezTo>
                    <a:cubicBezTo>
                      <a:pt x="130" y="158"/>
                      <a:pt x="129" y="159"/>
                      <a:pt x="128" y="159"/>
                    </a:cubicBezTo>
                    <a:cubicBezTo>
                      <a:pt x="128" y="160"/>
                      <a:pt x="128" y="160"/>
                      <a:pt x="127" y="161"/>
                    </a:cubicBezTo>
                    <a:cubicBezTo>
                      <a:pt x="126" y="161"/>
                      <a:pt x="126" y="162"/>
                      <a:pt x="125" y="163"/>
                    </a:cubicBezTo>
                    <a:cubicBezTo>
                      <a:pt x="124" y="164"/>
                      <a:pt x="124" y="164"/>
                      <a:pt x="124" y="164"/>
                    </a:cubicBezTo>
                    <a:cubicBezTo>
                      <a:pt x="123" y="165"/>
                      <a:pt x="123" y="165"/>
                      <a:pt x="122" y="166"/>
                    </a:cubicBezTo>
                    <a:cubicBezTo>
                      <a:pt x="122" y="166"/>
                      <a:pt x="121" y="166"/>
                      <a:pt x="121" y="167"/>
                    </a:cubicBezTo>
                    <a:cubicBezTo>
                      <a:pt x="120" y="167"/>
                      <a:pt x="120" y="167"/>
                      <a:pt x="119" y="168"/>
                    </a:cubicBezTo>
                    <a:cubicBezTo>
                      <a:pt x="118" y="169"/>
                      <a:pt x="116" y="170"/>
                      <a:pt x="115" y="171"/>
                    </a:cubicBezTo>
                    <a:cubicBezTo>
                      <a:pt x="96" y="133"/>
                      <a:pt x="96" y="133"/>
                      <a:pt x="96" y="133"/>
                    </a:cubicBezTo>
                    <a:cubicBezTo>
                      <a:pt x="98" y="131"/>
                      <a:pt x="99" y="129"/>
                      <a:pt x="100" y="126"/>
                    </a:cubicBezTo>
                    <a:cubicBezTo>
                      <a:pt x="112" y="125"/>
                      <a:pt x="112" y="125"/>
                      <a:pt x="112" y="125"/>
                    </a:cubicBezTo>
                    <a:cubicBezTo>
                      <a:pt x="142" y="125"/>
                      <a:pt x="142" y="125"/>
                      <a:pt x="142" y="125"/>
                    </a:cubicBezTo>
                    <a:cubicBezTo>
                      <a:pt x="142" y="126"/>
                      <a:pt x="142" y="128"/>
                      <a:pt x="142" y="129"/>
                    </a:cubicBezTo>
                    <a:close/>
                    <a:moveTo>
                      <a:pt x="137" y="82"/>
                    </a:moveTo>
                    <a:cubicBezTo>
                      <a:pt x="125" y="66"/>
                      <a:pt x="106" y="55"/>
                      <a:pt x="84" y="55"/>
                    </a:cubicBezTo>
                    <a:cubicBezTo>
                      <a:pt x="81" y="55"/>
                      <a:pt x="77" y="55"/>
                      <a:pt x="74" y="56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50" y="53"/>
                      <a:pt x="157" y="56"/>
                      <a:pt x="163" y="62"/>
                    </a:cubicBezTo>
                    <a:cubicBezTo>
                      <a:pt x="169" y="67"/>
                      <a:pt x="172" y="75"/>
                      <a:pt x="172" y="82"/>
                    </a:cubicBezTo>
                    <a:lnTo>
                      <a:pt x="137" y="82"/>
                    </a:lnTo>
                    <a:close/>
                    <a:moveTo>
                      <a:pt x="180" y="180"/>
                    </a:moveTo>
                    <a:cubicBezTo>
                      <a:pt x="171" y="180"/>
                      <a:pt x="164" y="173"/>
                      <a:pt x="164" y="164"/>
                    </a:cubicBezTo>
                    <a:cubicBezTo>
                      <a:pt x="164" y="158"/>
                      <a:pt x="167" y="152"/>
                      <a:pt x="172" y="150"/>
                    </a:cubicBezTo>
                    <a:cubicBezTo>
                      <a:pt x="174" y="149"/>
                      <a:pt x="177" y="148"/>
                      <a:pt x="180" y="148"/>
                    </a:cubicBezTo>
                    <a:cubicBezTo>
                      <a:pt x="182" y="148"/>
                      <a:pt x="185" y="148"/>
                      <a:pt x="187" y="150"/>
                    </a:cubicBezTo>
                    <a:cubicBezTo>
                      <a:pt x="192" y="152"/>
                      <a:pt x="196" y="158"/>
                      <a:pt x="196" y="164"/>
                    </a:cubicBezTo>
                    <a:cubicBezTo>
                      <a:pt x="196" y="173"/>
                      <a:pt x="189" y="180"/>
                      <a:pt x="180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Freeform 296">
                <a:extLst>
                  <a:ext uri="{FF2B5EF4-FFF2-40B4-BE49-F238E27FC236}">
                    <a16:creationId xmlns:a16="http://schemas.microsoft.com/office/drawing/2014/main" id="{D2CB3A64-1DEB-4D73-A319-9442FE9D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8004" y="5937261"/>
                <a:ext cx="23813" cy="23813"/>
              </a:xfrm>
              <a:custGeom>
                <a:avLst/>
                <a:gdLst>
                  <a:gd name="T0" fmla="*/ 15 w 15"/>
                  <a:gd name="T1" fmla="*/ 6 h 15"/>
                  <a:gd name="T2" fmla="*/ 15 w 15"/>
                  <a:gd name="T3" fmla="*/ 6 h 15"/>
                  <a:gd name="T4" fmla="*/ 15 w 15"/>
                  <a:gd name="T5" fmla="*/ 5 h 15"/>
                  <a:gd name="T6" fmla="*/ 14 w 15"/>
                  <a:gd name="T7" fmla="*/ 4 h 15"/>
                  <a:gd name="T8" fmla="*/ 14 w 15"/>
                  <a:gd name="T9" fmla="*/ 4 h 15"/>
                  <a:gd name="T10" fmla="*/ 14 w 15"/>
                  <a:gd name="T11" fmla="*/ 4 h 15"/>
                  <a:gd name="T12" fmla="*/ 13 w 15"/>
                  <a:gd name="T13" fmla="*/ 3 h 15"/>
                  <a:gd name="T14" fmla="*/ 13 w 15"/>
                  <a:gd name="T15" fmla="*/ 3 h 15"/>
                  <a:gd name="T16" fmla="*/ 13 w 15"/>
                  <a:gd name="T17" fmla="*/ 3 h 15"/>
                  <a:gd name="T18" fmla="*/ 12 w 15"/>
                  <a:gd name="T19" fmla="*/ 2 h 15"/>
                  <a:gd name="T20" fmla="*/ 11 w 15"/>
                  <a:gd name="T21" fmla="*/ 1 h 15"/>
                  <a:gd name="T22" fmla="*/ 11 w 15"/>
                  <a:gd name="T23" fmla="*/ 1 h 15"/>
                  <a:gd name="T24" fmla="*/ 10 w 15"/>
                  <a:gd name="T25" fmla="*/ 1 h 15"/>
                  <a:gd name="T26" fmla="*/ 10 w 15"/>
                  <a:gd name="T27" fmla="*/ 1 h 15"/>
                  <a:gd name="T28" fmla="*/ 9 w 15"/>
                  <a:gd name="T29" fmla="*/ 1 h 15"/>
                  <a:gd name="T30" fmla="*/ 8 w 15"/>
                  <a:gd name="T31" fmla="*/ 1 h 15"/>
                  <a:gd name="T32" fmla="*/ 8 w 15"/>
                  <a:gd name="T33" fmla="*/ 0 h 15"/>
                  <a:gd name="T34" fmla="*/ 7 w 15"/>
                  <a:gd name="T35" fmla="*/ 1 h 15"/>
                  <a:gd name="T36" fmla="*/ 6 w 15"/>
                  <a:gd name="T37" fmla="*/ 1 h 15"/>
                  <a:gd name="T38" fmla="*/ 5 w 15"/>
                  <a:gd name="T39" fmla="*/ 1 h 15"/>
                  <a:gd name="T40" fmla="*/ 5 w 15"/>
                  <a:gd name="T41" fmla="*/ 1 h 15"/>
                  <a:gd name="T42" fmla="*/ 5 w 15"/>
                  <a:gd name="T43" fmla="*/ 1 h 15"/>
                  <a:gd name="T44" fmla="*/ 3 w 15"/>
                  <a:gd name="T45" fmla="*/ 2 h 15"/>
                  <a:gd name="T46" fmla="*/ 3 w 15"/>
                  <a:gd name="T47" fmla="*/ 2 h 15"/>
                  <a:gd name="T48" fmla="*/ 2 w 15"/>
                  <a:gd name="T49" fmla="*/ 3 h 15"/>
                  <a:gd name="T50" fmla="*/ 2 w 15"/>
                  <a:gd name="T51" fmla="*/ 3 h 15"/>
                  <a:gd name="T52" fmla="*/ 2 w 15"/>
                  <a:gd name="T53" fmla="*/ 3 h 15"/>
                  <a:gd name="T54" fmla="*/ 2 w 15"/>
                  <a:gd name="T55" fmla="*/ 4 h 15"/>
                  <a:gd name="T56" fmla="*/ 1 w 15"/>
                  <a:gd name="T57" fmla="*/ 4 h 15"/>
                  <a:gd name="T58" fmla="*/ 1 w 15"/>
                  <a:gd name="T59" fmla="*/ 4 h 15"/>
                  <a:gd name="T60" fmla="*/ 1 w 15"/>
                  <a:gd name="T61" fmla="*/ 5 h 15"/>
                  <a:gd name="T62" fmla="*/ 1 w 15"/>
                  <a:gd name="T63" fmla="*/ 6 h 15"/>
                  <a:gd name="T64" fmla="*/ 0 w 15"/>
                  <a:gd name="T65" fmla="*/ 6 h 15"/>
                  <a:gd name="T66" fmla="*/ 0 w 15"/>
                  <a:gd name="T67" fmla="*/ 7 h 15"/>
                  <a:gd name="T68" fmla="*/ 0 w 15"/>
                  <a:gd name="T69" fmla="*/ 7 h 15"/>
                  <a:gd name="T70" fmla="*/ 0 w 15"/>
                  <a:gd name="T71" fmla="*/ 7 h 15"/>
                  <a:gd name="T72" fmla="*/ 0 w 15"/>
                  <a:gd name="T73" fmla="*/ 8 h 15"/>
                  <a:gd name="T74" fmla="*/ 8 w 15"/>
                  <a:gd name="T75" fmla="*/ 15 h 15"/>
                  <a:gd name="T76" fmla="*/ 15 w 15"/>
                  <a:gd name="T77" fmla="*/ 8 h 15"/>
                  <a:gd name="T78" fmla="*/ 15 w 15"/>
                  <a:gd name="T79" fmla="*/ 7 h 15"/>
                  <a:gd name="T80" fmla="*/ 15 w 15"/>
                  <a:gd name="T81" fmla="*/ 6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" h="15">
                    <a:moveTo>
                      <a:pt x="15" y="6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5"/>
                    </a:cubicBezTo>
                    <a:cubicBezTo>
                      <a:pt x="15" y="5"/>
                      <a:pt x="14" y="5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4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3" y="2"/>
                      <a:pt x="13" y="2"/>
                      <a:pt x="12" y="2"/>
                    </a:cubicBezTo>
                    <a:cubicBezTo>
                      <a:pt x="12" y="2"/>
                      <a:pt x="12" y="2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2"/>
                      <a:pt x="3" y="2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5"/>
                    </a:cubicBezTo>
                    <a:cubicBezTo>
                      <a:pt x="1" y="5"/>
                      <a:pt x="1" y="5"/>
                      <a:pt x="1" y="6"/>
                    </a:cubicBezTo>
                    <a:cubicBezTo>
                      <a:pt x="1" y="6"/>
                      <a:pt x="1" y="6"/>
                      <a:pt x="0" y="6"/>
                    </a:cubicBezTo>
                    <a:cubicBezTo>
                      <a:pt x="0" y="6"/>
                      <a:pt x="0" y="6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cubicBezTo>
                      <a:pt x="15" y="8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30" name="Freeform 297">
              <a:extLst>
                <a:ext uri="{FF2B5EF4-FFF2-40B4-BE49-F238E27FC236}">
                  <a16:creationId xmlns:a16="http://schemas.microsoft.com/office/drawing/2014/main" id="{C6E6000A-6DD0-4DDE-8AD6-6D61042C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7491" y="5033147"/>
              <a:ext cx="366716" cy="276226"/>
            </a:xfrm>
            <a:custGeom>
              <a:avLst/>
              <a:gdLst>
                <a:gd name="T0" fmla="*/ 215 w 229"/>
                <a:gd name="T1" fmla="*/ 28 h 172"/>
                <a:gd name="T2" fmla="*/ 155 w 229"/>
                <a:gd name="T3" fmla="*/ 28 h 172"/>
                <a:gd name="T4" fmla="*/ 155 w 229"/>
                <a:gd name="T5" fmla="*/ 13 h 172"/>
                <a:gd name="T6" fmla="*/ 142 w 229"/>
                <a:gd name="T7" fmla="*/ 0 h 172"/>
                <a:gd name="T8" fmla="*/ 90 w 229"/>
                <a:gd name="T9" fmla="*/ 0 h 172"/>
                <a:gd name="T10" fmla="*/ 76 w 229"/>
                <a:gd name="T11" fmla="*/ 13 h 172"/>
                <a:gd name="T12" fmla="*/ 76 w 229"/>
                <a:gd name="T13" fmla="*/ 28 h 172"/>
                <a:gd name="T14" fmla="*/ 14 w 229"/>
                <a:gd name="T15" fmla="*/ 28 h 172"/>
                <a:gd name="T16" fmla="*/ 0 w 229"/>
                <a:gd name="T17" fmla="*/ 41 h 172"/>
                <a:gd name="T18" fmla="*/ 0 w 229"/>
                <a:gd name="T19" fmla="*/ 159 h 172"/>
                <a:gd name="T20" fmla="*/ 14 w 229"/>
                <a:gd name="T21" fmla="*/ 172 h 172"/>
                <a:gd name="T22" fmla="*/ 215 w 229"/>
                <a:gd name="T23" fmla="*/ 172 h 172"/>
                <a:gd name="T24" fmla="*/ 229 w 229"/>
                <a:gd name="T25" fmla="*/ 159 h 172"/>
                <a:gd name="T26" fmla="*/ 229 w 229"/>
                <a:gd name="T27" fmla="*/ 41 h 172"/>
                <a:gd name="T28" fmla="*/ 215 w 229"/>
                <a:gd name="T29" fmla="*/ 28 h 172"/>
                <a:gd name="T30" fmla="*/ 85 w 229"/>
                <a:gd name="T31" fmla="*/ 13 h 172"/>
                <a:gd name="T32" fmla="*/ 90 w 229"/>
                <a:gd name="T33" fmla="*/ 9 h 172"/>
                <a:gd name="T34" fmla="*/ 142 w 229"/>
                <a:gd name="T35" fmla="*/ 9 h 172"/>
                <a:gd name="T36" fmla="*/ 146 w 229"/>
                <a:gd name="T37" fmla="*/ 13 h 172"/>
                <a:gd name="T38" fmla="*/ 146 w 229"/>
                <a:gd name="T39" fmla="*/ 28 h 172"/>
                <a:gd name="T40" fmla="*/ 85 w 229"/>
                <a:gd name="T41" fmla="*/ 28 h 172"/>
                <a:gd name="T42" fmla="*/ 85 w 229"/>
                <a:gd name="T43" fmla="*/ 13 h 172"/>
                <a:gd name="T44" fmla="*/ 148 w 229"/>
                <a:gd name="T45" fmla="*/ 106 h 172"/>
                <a:gd name="T46" fmla="*/ 125 w 229"/>
                <a:gd name="T47" fmla="*/ 106 h 172"/>
                <a:gd name="T48" fmla="*/ 125 w 229"/>
                <a:gd name="T49" fmla="*/ 129 h 172"/>
                <a:gd name="T50" fmla="*/ 107 w 229"/>
                <a:gd name="T51" fmla="*/ 129 h 172"/>
                <a:gd name="T52" fmla="*/ 107 w 229"/>
                <a:gd name="T53" fmla="*/ 106 h 172"/>
                <a:gd name="T54" fmla="*/ 83 w 229"/>
                <a:gd name="T55" fmla="*/ 106 h 172"/>
                <a:gd name="T56" fmla="*/ 83 w 229"/>
                <a:gd name="T57" fmla="*/ 88 h 172"/>
                <a:gd name="T58" fmla="*/ 107 w 229"/>
                <a:gd name="T59" fmla="*/ 88 h 172"/>
                <a:gd name="T60" fmla="*/ 107 w 229"/>
                <a:gd name="T61" fmla="*/ 64 h 172"/>
                <a:gd name="T62" fmla="*/ 125 w 229"/>
                <a:gd name="T63" fmla="*/ 64 h 172"/>
                <a:gd name="T64" fmla="*/ 125 w 229"/>
                <a:gd name="T65" fmla="*/ 88 h 172"/>
                <a:gd name="T66" fmla="*/ 148 w 229"/>
                <a:gd name="T67" fmla="*/ 88 h 172"/>
                <a:gd name="T68" fmla="*/ 148 w 229"/>
                <a:gd name="T69" fmla="*/ 106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9" h="172">
                  <a:moveTo>
                    <a:pt x="215" y="28"/>
                  </a:moveTo>
                  <a:cubicBezTo>
                    <a:pt x="155" y="28"/>
                    <a:pt x="155" y="28"/>
                    <a:pt x="155" y="28"/>
                  </a:cubicBezTo>
                  <a:cubicBezTo>
                    <a:pt x="155" y="13"/>
                    <a:pt x="155" y="13"/>
                    <a:pt x="155" y="13"/>
                  </a:cubicBezTo>
                  <a:cubicBezTo>
                    <a:pt x="155" y="6"/>
                    <a:pt x="149" y="0"/>
                    <a:pt x="14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2" y="0"/>
                    <a:pt x="76" y="6"/>
                    <a:pt x="76" y="13"/>
                  </a:cubicBezTo>
                  <a:cubicBezTo>
                    <a:pt x="76" y="28"/>
                    <a:pt x="76" y="28"/>
                    <a:pt x="76" y="28"/>
                  </a:cubicBezTo>
                  <a:cubicBezTo>
                    <a:pt x="14" y="28"/>
                    <a:pt x="14" y="28"/>
                    <a:pt x="14" y="28"/>
                  </a:cubicBezTo>
                  <a:cubicBezTo>
                    <a:pt x="6" y="28"/>
                    <a:pt x="0" y="34"/>
                    <a:pt x="0" y="41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0" y="166"/>
                    <a:pt x="6" y="172"/>
                    <a:pt x="14" y="172"/>
                  </a:cubicBezTo>
                  <a:cubicBezTo>
                    <a:pt x="215" y="172"/>
                    <a:pt x="215" y="172"/>
                    <a:pt x="215" y="172"/>
                  </a:cubicBezTo>
                  <a:cubicBezTo>
                    <a:pt x="223" y="172"/>
                    <a:pt x="229" y="166"/>
                    <a:pt x="229" y="159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29" y="34"/>
                    <a:pt x="223" y="28"/>
                    <a:pt x="215" y="28"/>
                  </a:cubicBezTo>
                  <a:close/>
                  <a:moveTo>
                    <a:pt x="85" y="13"/>
                  </a:moveTo>
                  <a:cubicBezTo>
                    <a:pt x="85" y="11"/>
                    <a:pt x="87" y="9"/>
                    <a:pt x="90" y="9"/>
                  </a:cubicBezTo>
                  <a:cubicBezTo>
                    <a:pt x="142" y="9"/>
                    <a:pt x="142" y="9"/>
                    <a:pt x="142" y="9"/>
                  </a:cubicBezTo>
                  <a:cubicBezTo>
                    <a:pt x="144" y="9"/>
                    <a:pt x="146" y="11"/>
                    <a:pt x="146" y="13"/>
                  </a:cubicBezTo>
                  <a:cubicBezTo>
                    <a:pt x="146" y="28"/>
                    <a:pt x="146" y="28"/>
                    <a:pt x="146" y="28"/>
                  </a:cubicBezTo>
                  <a:cubicBezTo>
                    <a:pt x="85" y="28"/>
                    <a:pt x="85" y="28"/>
                    <a:pt x="85" y="28"/>
                  </a:cubicBezTo>
                  <a:lnTo>
                    <a:pt x="85" y="13"/>
                  </a:lnTo>
                  <a:close/>
                  <a:moveTo>
                    <a:pt x="148" y="106"/>
                  </a:moveTo>
                  <a:cubicBezTo>
                    <a:pt x="125" y="106"/>
                    <a:pt x="125" y="106"/>
                    <a:pt x="125" y="106"/>
                  </a:cubicBezTo>
                  <a:cubicBezTo>
                    <a:pt x="125" y="129"/>
                    <a:pt x="125" y="129"/>
                    <a:pt x="125" y="129"/>
                  </a:cubicBezTo>
                  <a:cubicBezTo>
                    <a:pt x="107" y="129"/>
                    <a:pt x="107" y="129"/>
                    <a:pt x="107" y="129"/>
                  </a:cubicBezTo>
                  <a:cubicBezTo>
                    <a:pt x="107" y="106"/>
                    <a:pt x="107" y="106"/>
                    <a:pt x="107" y="106"/>
                  </a:cubicBezTo>
                  <a:cubicBezTo>
                    <a:pt x="83" y="106"/>
                    <a:pt x="83" y="106"/>
                    <a:pt x="83" y="106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107" y="88"/>
                    <a:pt x="107" y="88"/>
                    <a:pt x="107" y="88"/>
                  </a:cubicBezTo>
                  <a:cubicBezTo>
                    <a:pt x="107" y="64"/>
                    <a:pt x="107" y="64"/>
                    <a:pt x="107" y="64"/>
                  </a:cubicBezTo>
                  <a:cubicBezTo>
                    <a:pt x="125" y="64"/>
                    <a:pt x="125" y="64"/>
                    <a:pt x="125" y="64"/>
                  </a:cubicBezTo>
                  <a:cubicBezTo>
                    <a:pt x="125" y="88"/>
                    <a:pt x="125" y="88"/>
                    <a:pt x="125" y="88"/>
                  </a:cubicBezTo>
                  <a:cubicBezTo>
                    <a:pt x="148" y="88"/>
                    <a:pt x="148" y="88"/>
                    <a:pt x="148" y="88"/>
                  </a:cubicBezTo>
                  <a:lnTo>
                    <a:pt x="148" y="1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1" name="Freeform 298">
              <a:extLst>
                <a:ext uri="{FF2B5EF4-FFF2-40B4-BE49-F238E27FC236}">
                  <a16:creationId xmlns:a16="http://schemas.microsoft.com/office/drawing/2014/main" id="{934BFD38-31DD-43D4-9A32-22EF7748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071" y="2632701"/>
              <a:ext cx="282578" cy="346076"/>
            </a:xfrm>
            <a:custGeom>
              <a:avLst/>
              <a:gdLst>
                <a:gd name="T0" fmla="*/ 150 w 176"/>
                <a:gd name="T1" fmla="*/ 47 h 215"/>
                <a:gd name="T2" fmla="*/ 127 w 176"/>
                <a:gd name="T3" fmla="*/ 40 h 215"/>
                <a:gd name="T4" fmla="*/ 145 w 176"/>
                <a:gd name="T5" fmla="*/ 56 h 215"/>
                <a:gd name="T6" fmla="*/ 117 w 176"/>
                <a:gd name="T7" fmla="*/ 58 h 215"/>
                <a:gd name="T8" fmla="*/ 133 w 176"/>
                <a:gd name="T9" fmla="*/ 73 h 215"/>
                <a:gd name="T10" fmla="*/ 122 w 176"/>
                <a:gd name="T11" fmla="*/ 85 h 215"/>
                <a:gd name="T12" fmla="*/ 104 w 176"/>
                <a:gd name="T13" fmla="*/ 82 h 215"/>
                <a:gd name="T14" fmla="*/ 108 w 176"/>
                <a:gd name="T15" fmla="*/ 96 h 215"/>
                <a:gd name="T16" fmla="*/ 96 w 176"/>
                <a:gd name="T17" fmla="*/ 97 h 215"/>
                <a:gd name="T18" fmla="*/ 89 w 176"/>
                <a:gd name="T19" fmla="*/ 96 h 215"/>
                <a:gd name="T20" fmla="*/ 84 w 176"/>
                <a:gd name="T21" fmla="*/ 71 h 215"/>
                <a:gd name="T22" fmla="*/ 103 w 176"/>
                <a:gd name="T23" fmla="*/ 75 h 215"/>
                <a:gd name="T24" fmla="*/ 89 w 176"/>
                <a:gd name="T25" fmla="*/ 51 h 215"/>
                <a:gd name="T26" fmla="*/ 110 w 176"/>
                <a:gd name="T27" fmla="*/ 60 h 215"/>
                <a:gd name="T28" fmla="*/ 92 w 176"/>
                <a:gd name="T29" fmla="*/ 44 h 215"/>
                <a:gd name="T30" fmla="*/ 120 w 176"/>
                <a:gd name="T31" fmla="*/ 42 h 215"/>
                <a:gd name="T32" fmla="*/ 102 w 176"/>
                <a:gd name="T33" fmla="*/ 25 h 215"/>
                <a:gd name="T34" fmla="*/ 105 w 176"/>
                <a:gd name="T35" fmla="*/ 3 h 215"/>
                <a:gd name="T36" fmla="*/ 83 w 176"/>
                <a:gd name="T37" fmla="*/ 22 h 215"/>
                <a:gd name="T38" fmla="*/ 69 w 176"/>
                <a:gd name="T39" fmla="*/ 86 h 215"/>
                <a:gd name="T40" fmla="*/ 56 w 176"/>
                <a:gd name="T41" fmla="*/ 102 h 215"/>
                <a:gd name="T42" fmla="*/ 9 w 176"/>
                <a:gd name="T43" fmla="*/ 149 h 215"/>
                <a:gd name="T44" fmla="*/ 0 w 176"/>
                <a:gd name="T45" fmla="*/ 172 h 215"/>
                <a:gd name="T46" fmla="*/ 16 w 176"/>
                <a:gd name="T47" fmla="*/ 179 h 215"/>
                <a:gd name="T48" fmla="*/ 29 w 176"/>
                <a:gd name="T49" fmla="*/ 161 h 215"/>
                <a:gd name="T50" fmla="*/ 54 w 176"/>
                <a:gd name="T51" fmla="*/ 168 h 215"/>
                <a:gd name="T52" fmla="*/ 41 w 176"/>
                <a:gd name="T53" fmla="*/ 143 h 215"/>
                <a:gd name="T54" fmla="*/ 66 w 176"/>
                <a:gd name="T55" fmla="*/ 150 h 215"/>
                <a:gd name="T56" fmla="*/ 45 w 176"/>
                <a:gd name="T57" fmla="*/ 137 h 215"/>
                <a:gd name="T58" fmla="*/ 72 w 176"/>
                <a:gd name="T59" fmla="*/ 136 h 215"/>
                <a:gd name="T60" fmla="*/ 60 w 176"/>
                <a:gd name="T61" fmla="*/ 123 h 215"/>
                <a:gd name="T62" fmla="*/ 83 w 176"/>
                <a:gd name="T63" fmla="*/ 115 h 215"/>
                <a:gd name="T64" fmla="*/ 91 w 176"/>
                <a:gd name="T65" fmla="*/ 132 h 215"/>
                <a:gd name="T66" fmla="*/ 79 w 176"/>
                <a:gd name="T67" fmla="*/ 133 h 215"/>
                <a:gd name="T68" fmla="*/ 90 w 176"/>
                <a:gd name="T69" fmla="*/ 146 h 215"/>
                <a:gd name="T70" fmla="*/ 87 w 176"/>
                <a:gd name="T71" fmla="*/ 162 h 215"/>
                <a:gd name="T72" fmla="*/ 67 w 176"/>
                <a:gd name="T73" fmla="*/ 157 h 215"/>
                <a:gd name="T74" fmla="*/ 79 w 176"/>
                <a:gd name="T75" fmla="*/ 181 h 215"/>
                <a:gd name="T76" fmla="*/ 56 w 176"/>
                <a:gd name="T77" fmla="*/ 176 h 215"/>
                <a:gd name="T78" fmla="*/ 71 w 176"/>
                <a:gd name="T79" fmla="*/ 196 h 215"/>
                <a:gd name="T80" fmla="*/ 71 w 176"/>
                <a:gd name="T81" fmla="*/ 213 h 215"/>
                <a:gd name="T82" fmla="*/ 86 w 176"/>
                <a:gd name="T83" fmla="*/ 205 h 215"/>
                <a:gd name="T84" fmla="*/ 103 w 176"/>
                <a:gd name="T85" fmla="*/ 162 h 215"/>
                <a:gd name="T86" fmla="*/ 102 w 176"/>
                <a:gd name="T87" fmla="*/ 116 h 215"/>
                <a:gd name="T88" fmla="*/ 122 w 176"/>
                <a:gd name="T89" fmla="*/ 111 h 215"/>
                <a:gd name="T90" fmla="*/ 171 w 176"/>
                <a:gd name="T91" fmla="*/ 5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6" h="215">
                  <a:moveTo>
                    <a:pt x="168" y="40"/>
                  </a:moveTo>
                  <a:cubicBezTo>
                    <a:pt x="161" y="37"/>
                    <a:pt x="154" y="40"/>
                    <a:pt x="150" y="47"/>
                  </a:cubicBezTo>
                  <a:cubicBezTo>
                    <a:pt x="150" y="47"/>
                    <a:pt x="149" y="48"/>
                    <a:pt x="148" y="51"/>
                  </a:cubicBezTo>
                  <a:cubicBezTo>
                    <a:pt x="127" y="40"/>
                    <a:pt x="127" y="40"/>
                    <a:pt x="127" y="40"/>
                  </a:cubicBezTo>
                  <a:cubicBezTo>
                    <a:pt x="125" y="45"/>
                    <a:pt x="125" y="45"/>
                    <a:pt x="125" y="45"/>
                  </a:cubicBezTo>
                  <a:cubicBezTo>
                    <a:pt x="145" y="56"/>
                    <a:pt x="145" y="56"/>
                    <a:pt x="145" y="56"/>
                  </a:cubicBezTo>
                  <a:cubicBezTo>
                    <a:pt x="143" y="60"/>
                    <a:pt x="140" y="64"/>
                    <a:pt x="137" y="69"/>
                  </a:cubicBezTo>
                  <a:cubicBezTo>
                    <a:pt x="117" y="58"/>
                    <a:pt x="117" y="58"/>
                    <a:pt x="117" y="58"/>
                  </a:cubicBezTo>
                  <a:cubicBezTo>
                    <a:pt x="114" y="63"/>
                    <a:pt x="114" y="63"/>
                    <a:pt x="114" y="63"/>
                  </a:cubicBezTo>
                  <a:cubicBezTo>
                    <a:pt x="133" y="73"/>
                    <a:pt x="133" y="73"/>
                    <a:pt x="133" y="73"/>
                  </a:cubicBezTo>
                  <a:cubicBezTo>
                    <a:pt x="132" y="75"/>
                    <a:pt x="130" y="76"/>
                    <a:pt x="129" y="78"/>
                  </a:cubicBezTo>
                  <a:cubicBezTo>
                    <a:pt x="127" y="81"/>
                    <a:pt x="125" y="83"/>
                    <a:pt x="122" y="85"/>
                  </a:cubicBezTo>
                  <a:cubicBezTo>
                    <a:pt x="107" y="77"/>
                    <a:pt x="107" y="77"/>
                    <a:pt x="107" y="77"/>
                  </a:cubicBezTo>
                  <a:cubicBezTo>
                    <a:pt x="104" y="82"/>
                    <a:pt x="104" y="82"/>
                    <a:pt x="104" y="82"/>
                  </a:cubicBezTo>
                  <a:cubicBezTo>
                    <a:pt x="118" y="89"/>
                    <a:pt x="118" y="89"/>
                    <a:pt x="118" y="89"/>
                  </a:cubicBezTo>
                  <a:cubicBezTo>
                    <a:pt x="114" y="92"/>
                    <a:pt x="111" y="94"/>
                    <a:pt x="108" y="96"/>
                  </a:cubicBezTo>
                  <a:cubicBezTo>
                    <a:pt x="104" y="97"/>
                    <a:pt x="101" y="98"/>
                    <a:pt x="98" y="98"/>
                  </a:cubicBezTo>
                  <a:cubicBezTo>
                    <a:pt x="98" y="98"/>
                    <a:pt x="97" y="97"/>
                    <a:pt x="96" y="97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2" y="97"/>
                    <a:pt x="90" y="96"/>
                    <a:pt x="89" y="96"/>
                  </a:cubicBezTo>
                  <a:cubicBezTo>
                    <a:pt x="86" y="93"/>
                    <a:pt x="83" y="87"/>
                    <a:pt x="83" y="78"/>
                  </a:cubicBezTo>
                  <a:cubicBezTo>
                    <a:pt x="83" y="76"/>
                    <a:pt x="84" y="73"/>
                    <a:pt x="84" y="71"/>
                  </a:cubicBezTo>
                  <a:cubicBezTo>
                    <a:pt x="100" y="80"/>
                    <a:pt x="100" y="80"/>
                    <a:pt x="100" y="80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85" y="65"/>
                    <a:pt x="85" y="65"/>
                    <a:pt x="85" y="65"/>
                  </a:cubicBezTo>
                  <a:cubicBezTo>
                    <a:pt x="86" y="60"/>
                    <a:pt x="88" y="56"/>
                    <a:pt x="89" y="51"/>
                  </a:cubicBezTo>
                  <a:cubicBezTo>
                    <a:pt x="89" y="51"/>
                    <a:pt x="90" y="50"/>
                    <a:pt x="90" y="49"/>
                  </a:cubicBezTo>
                  <a:cubicBezTo>
                    <a:pt x="110" y="60"/>
                    <a:pt x="110" y="60"/>
                    <a:pt x="110" y="60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92" y="44"/>
                    <a:pt x="92" y="44"/>
                    <a:pt x="92" y="44"/>
                  </a:cubicBezTo>
                  <a:cubicBezTo>
                    <a:pt x="94" y="39"/>
                    <a:pt x="97" y="34"/>
                    <a:pt x="99" y="30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2" y="37"/>
                    <a:pt x="122" y="37"/>
                    <a:pt x="122" y="37"/>
                  </a:cubicBezTo>
                  <a:cubicBezTo>
                    <a:pt x="102" y="25"/>
                    <a:pt x="102" y="25"/>
                    <a:pt x="102" y="25"/>
                  </a:cubicBezTo>
                  <a:cubicBezTo>
                    <a:pt x="104" y="22"/>
                    <a:pt x="105" y="20"/>
                    <a:pt x="105" y="20"/>
                  </a:cubicBezTo>
                  <a:cubicBezTo>
                    <a:pt x="109" y="13"/>
                    <a:pt x="109" y="5"/>
                    <a:pt x="105" y="3"/>
                  </a:cubicBezTo>
                  <a:cubicBezTo>
                    <a:pt x="100" y="0"/>
                    <a:pt x="93" y="4"/>
                    <a:pt x="89" y="11"/>
                  </a:cubicBezTo>
                  <a:cubicBezTo>
                    <a:pt x="89" y="11"/>
                    <a:pt x="87" y="15"/>
                    <a:pt x="83" y="22"/>
                  </a:cubicBezTo>
                  <a:cubicBezTo>
                    <a:pt x="80" y="29"/>
                    <a:pt x="76" y="39"/>
                    <a:pt x="73" y="50"/>
                  </a:cubicBezTo>
                  <a:cubicBezTo>
                    <a:pt x="70" y="61"/>
                    <a:pt x="67" y="74"/>
                    <a:pt x="69" y="86"/>
                  </a:cubicBezTo>
                  <a:cubicBezTo>
                    <a:pt x="70" y="90"/>
                    <a:pt x="71" y="93"/>
                    <a:pt x="73" y="97"/>
                  </a:cubicBezTo>
                  <a:cubicBezTo>
                    <a:pt x="68" y="98"/>
                    <a:pt x="62" y="100"/>
                    <a:pt x="56" y="102"/>
                  </a:cubicBezTo>
                  <a:cubicBezTo>
                    <a:pt x="45" y="107"/>
                    <a:pt x="35" y="116"/>
                    <a:pt x="27" y="125"/>
                  </a:cubicBezTo>
                  <a:cubicBezTo>
                    <a:pt x="19" y="134"/>
                    <a:pt x="13" y="143"/>
                    <a:pt x="9" y="149"/>
                  </a:cubicBezTo>
                  <a:cubicBezTo>
                    <a:pt x="5" y="156"/>
                    <a:pt x="2" y="160"/>
                    <a:pt x="2" y="160"/>
                  </a:cubicBezTo>
                  <a:cubicBezTo>
                    <a:pt x="0" y="164"/>
                    <a:pt x="0" y="168"/>
                    <a:pt x="0" y="172"/>
                  </a:cubicBezTo>
                  <a:cubicBezTo>
                    <a:pt x="1" y="175"/>
                    <a:pt x="3" y="178"/>
                    <a:pt x="6" y="179"/>
                  </a:cubicBezTo>
                  <a:cubicBezTo>
                    <a:pt x="9" y="181"/>
                    <a:pt x="13" y="181"/>
                    <a:pt x="16" y="179"/>
                  </a:cubicBezTo>
                  <a:cubicBezTo>
                    <a:pt x="19" y="178"/>
                    <a:pt x="22" y="175"/>
                    <a:pt x="24" y="172"/>
                  </a:cubicBezTo>
                  <a:cubicBezTo>
                    <a:pt x="24" y="172"/>
                    <a:pt x="26" y="168"/>
                    <a:pt x="29" y="161"/>
                  </a:cubicBezTo>
                  <a:cubicBezTo>
                    <a:pt x="52" y="173"/>
                    <a:pt x="52" y="173"/>
                    <a:pt x="52" y="173"/>
                  </a:cubicBezTo>
                  <a:cubicBezTo>
                    <a:pt x="54" y="168"/>
                    <a:pt x="54" y="168"/>
                    <a:pt x="54" y="168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35" y="152"/>
                    <a:pt x="37" y="147"/>
                    <a:pt x="41" y="143"/>
                  </a:cubicBezTo>
                  <a:cubicBezTo>
                    <a:pt x="63" y="155"/>
                    <a:pt x="63" y="155"/>
                    <a:pt x="63" y="155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44" y="138"/>
                    <a:pt x="44" y="138"/>
                    <a:pt x="44" y="138"/>
                  </a:cubicBezTo>
                  <a:cubicBezTo>
                    <a:pt x="45" y="138"/>
                    <a:pt x="45" y="137"/>
                    <a:pt x="45" y="137"/>
                  </a:cubicBezTo>
                  <a:cubicBezTo>
                    <a:pt x="48" y="133"/>
                    <a:pt x="52" y="130"/>
                    <a:pt x="55" y="127"/>
                  </a:cubicBezTo>
                  <a:cubicBezTo>
                    <a:pt x="72" y="136"/>
                    <a:pt x="72" y="136"/>
                    <a:pt x="72" y="136"/>
                  </a:cubicBezTo>
                  <a:cubicBezTo>
                    <a:pt x="75" y="131"/>
                    <a:pt x="75" y="131"/>
                    <a:pt x="75" y="131"/>
                  </a:cubicBezTo>
                  <a:cubicBezTo>
                    <a:pt x="60" y="123"/>
                    <a:pt x="60" y="123"/>
                    <a:pt x="60" y="123"/>
                  </a:cubicBezTo>
                  <a:cubicBezTo>
                    <a:pt x="63" y="121"/>
                    <a:pt x="67" y="119"/>
                    <a:pt x="70" y="118"/>
                  </a:cubicBezTo>
                  <a:cubicBezTo>
                    <a:pt x="74" y="116"/>
                    <a:pt x="79" y="115"/>
                    <a:pt x="83" y="115"/>
                  </a:cubicBezTo>
                  <a:cubicBezTo>
                    <a:pt x="84" y="115"/>
                    <a:pt x="85" y="115"/>
                    <a:pt x="86" y="115"/>
                  </a:cubicBezTo>
                  <a:cubicBezTo>
                    <a:pt x="88" y="119"/>
                    <a:pt x="90" y="125"/>
                    <a:pt x="91" y="132"/>
                  </a:cubicBezTo>
                  <a:cubicBezTo>
                    <a:pt x="91" y="134"/>
                    <a:pt x="91" y="137"/>
                    <a:pt x="91" y="140"/>
                  </a:cubicBezTo>
                  <a:cubicBezTo>
                    <a:pt x="79" y="133"/>
                    <a:pt x="79" y="133"/>
                    <a:pt x="79" y="133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90" y="146"/>
                    <a:pt x="90" y="146"/>
                    <a:pt x="90" y="146"/>
                  </a:cubicBezTo>
                  <a:cubicBezTo>
                    <a:pt x="90" y="151"/>
                    <a:pt x="88" y="156"/>
                    <a:pt x="87" y="161"/>
                  </a:cubicBezTo>
                  <a:cubicBezTo>
                    <a:pt x="87" y="161"/>
                    <a:pt x="87" y="162"/>
                    <a:pt x="87" y="162"/>
                  </a:cubicBezTo>
                  <a:cubicBezTo>
                    <a:pt x="69" y="152"/>
                    <a:pt x="69" y="152"/>
                    <a:pt x="69" y="152"/>
                  </a:cubicBezTo>
                  <a:cubicBezTo>
                    <a:pt x="67" y="157"/>
                    <a:pt x="67" y="157"/>
                    <a:pt x="67" y="157"/>
                  </a:cubicBezTo>
                  <a:cubicBezTo>
                    <a:pt x="85" y="167"/>
                    <a:pt x="85" y="167"/>
                    <a:pt x="85" y="167"/>
                  </a:cubicBezTo>
                  <a:cubicBezTo>
                    <a:pt x="83" y="172"/>
                    <a:pt x="81" y="177"/>
                    <a:pt x="79" y="181"/>
                  </a:cubicBezTo>
                  <a:cubicBezTo>
                    <a:pt x="59" y="171"/>
                    <a:pt x="59" y="171"/>
                    <a:pt x="59" y="171"/>
                  </a:cubicBezTo>
                  <a:cubicBezTo>
                    <a:pt x="56" y="176"/>
                    <a:pt x="56" y="176"/>
                    <a:pt x="56" y="176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3" y="192"/>
                    <a:pt x="71" y="196"/>
                    <a:pt x="71" y="196"/>
                  </a:cubicBezTo>
                  <a:cubicBezTo>
                    <a:pt x="69" y="199"/>
                    <a:pt x="68" y="203"/>
                    <a:pt x="68" y="206"/>
                  </a:cubicBezTo>
                  <a:cubicBezTo>
                    <a:pt x="68" y="209"/>
                    <a:pt x="69" y="212"/>
                    <a:pt x="71" y="213"/>
                  </a:cubicBezTo>
                  <a:cubicBezTo>
                    <a:pt x="73" y="215"/>
                    <a:pt x="76" y="214"/>
                    <a:pt x="78" y="213"/>
                  </a:cubicBezTo>
                  <a:cubicBezTo>
                    <a:pt x="81" y="211"/>
                    <a:pt x="84" y="209"/>
                    <a:pt x="86" y="205"/>
                  </a:cubicBezTo>
                  <a:cubicBezTo>
                    <a:pt x="86" y="205"/>
                    <a:pt x="89" y="200"/>
                    <a:pt x="92" y="193"/>
                  </a:cubicBezTo>
                  <a:cubicBezTo>
                    <a:pt x="96" y="185"/>
                    <a:pt x="100" y="175"/>
                    <a:pt x="103" y="162"/>
                  </a:cubicBezTo>
                  <a:cubicBezTo>
                    <a:pt x="106" y="150"/>
                    <a:pt x="107" y="136"/>
                    <a:pt x="104" y="124"/>
                  </a:cubicBezTo>
                  <a:cubicBezTo>
                    <a:pt x="104" y="121"/>
                    <a:pt x="103" y="119"/>
                    <a:pt x="102" y="116"/>
                  </a:cubicBezTo>
                  <a:cubicBezTo>
                    <a:pt x="103" y="116"/>
                    <a:pt x="105" y="116"/>
                    <a:pt x="107" y="116"/>
                  </a:cubicBezTo>
                  <a:cubicBezTo>
                    <a:pt x="112" y="115"/>
                    <a:pt x="117" y="113"/>
                    <a:pt x="122" y="111"/>
                  </a:cubicBezTo>
                  <a:cubicBezTo>
                    <a:pt x="132" y="105"/>
                    <a:pt x="140" y="97"/>
                    <a:pt x="148" y="90"/>
                  </a:cubicBezTo>
                  <a:cubicBezTo>
                    <a:pt x="162" y="74"/>
                    <a:pt x="171" y="59"/>
                    <a:pt x="171" y="59"/>
                  </a:cubicBezTo>
                  <a:cubicBezTo>
                    <a:pt x="176" y="51"/>
                    <a:pt x="174" y="42"/>
                    <a:pt x="168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2" name="Freeform 299">
              <a:extLst>
                <a:ext uri="{FF2B5EF4-FFF2-40B4-BE49-F238E27FC236}">
                  <a16:creationId xmlns:a16="http://schemas.microsoft.com/office/drawing/2014/main" id="{2BC467A0-5A02-46C6-8CCC-50C675126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7221" y="5015684"/>
              <a:ext cx="258765" cy="309563"/>
            </a:xfrm>
            <a:custGeom>
              <a:avLst/>
              <a:gdLst>
                <a:gd name="T0" fmla="*/ 156 w 161"/>
                <a:gd name="T1" fmla="*/ 27 h 192"/>
                <a:gd name="T2" fmla="*/ 152 w 161"/>
                <a:gd name="T3" fmla="*/ 16 h 192"/>
                <a:gd name="T4" fmla="*/ 136 w 161"/>
                <a:gd name="T5" fmla="*/ 3 h 192"/>
                <a:gd name="T6" fmla="*/ 96 w 161"/>
                <a:gd name="T7" fmla="*/ 9 h 192"/>
                <a:gd name="T8" fmla="*/ 44 w 161"/>
                <a:gd name="T9" fmla="*/ 4 h 192"/>
                <a:gd name="T10" fmla="*/ 8 w 161"/>
                <a:gd name="T11" fmla="*/ 16 h 192"/>
                <a:gd name="T12" fmla="*/ 4 w 161"/>
                <a:gd name="T13" fmla="*/ 27 h 192"/>
                <a:gd name="T14" fmla="*/ 19 w 161"/>
                <a:gd name="T15" fmla="*/ 90 h 192"/>
                <a:gd name="T16" fmla="*/ 28 w 161"/>
                <a:gd name="T17" fmla="*/ 110 h 192"/>
                <a:gd name="T18" fmla="*/ 38 w 161"/>
                <a:gd name="T19" fmla="*/ 160 h 192"/>
                <a:gd name="T20" fmla="*/ 58 w 161"/>
                <a:gd name="T21" fmla="*/ 192 h 192"/>
                <a:gd name="T22" fmla="*/ 66 w 161"/>
                <a:gd name="T23" fmla="*/ 127 h 192"/>
                <a:gd name="T24" fmla="*/ 80 w 161"/>
                <a:gd name="T25" fmla="*/ 119 h 192"/>
                <a:gd name="T26" fmla="*/ 94 w 161"/>
                <a:gd name="T27" fmla="*/ 127 h 192"/>
                <a:gd name="T28" fmla="*/ 102 w 161"/>
                <a:gd name="T29" fmla="*/ 192 h 192"/>
                <a:gd name="T30" fmla="*/ 122 w 161"/>
                <a:gd name="T31" fmla="*/ 160 h 192"/>
                <a:gd name="T32" fmla="*/ 127 w 161"/>
                <a:gd name="T33" fmla="*/ 131 h 192"/>
                <a:gd name="T34" fmla="*/ 135 w 161"/>
                <a:gd name="T35" fmla="*/ 105 h 192"/>
                <a:gd name="T36" fmla="*/ 156 w 161"/>
                <a:gd name="T37" fmla="*/ 27 h 192"/>
                <a:gd name="T38" fmla="*/ 134 w 161"/>
                <a:gd name="T39" fmla="*/ 71 h 192"/>
                <a:gd name="T40" fmla="*/ 137 w 161"/>
                <a:gd name="T41" fmla="*/ 38 h 192"/>
                <a:gd name="T42" fmla="*/ 133 w 161"/>
                <a:gd name="T43" fmla="*/ 26 h 192"/>
                <a:gd name="T44" fmla="*/ 117 w 161"/>
                <a:gd name="T45" fmla="*/ 13 h 192"/>
                <a:gd name="T46" fmla="*/ 113 w 161"/>
                <a:gd name="T47" fmla="*/ 13 h 192"/>
                <a:gd name="T48" fmla="*/ 125 w 161"/>
                <a:gd name="T49" fmla="*/ 13 h 192"/>
                <a:gd name="T50" fmla="*/ 138 w 161"/>
                <a:gd name="T51" fmla="*/ 23 h 192"/>
                <a:gd name="T52" fmla="*/ 141 w 161"/>
                <a:gd name="T53" fmla="*/ 33 h 192"/>
                <a:gd name="T54" fmla="*/ 134 w 161"/>
                <a:gd name="T55" fmla="*/ 71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61" h="192">
                  <a:moveTo>
                    <a:pt x="156" y="27"/>
                  </a:moveTo>
                  <a:cubicBezTo>
                    <a:pt x="155" y="23"/>
                    <a:pt x="154" y="20"/>
                    <a:pt x="152" y="16"/>
                  </a:cubicBezTo>
                  <a:cubicBezTo>
                    <a:pt x="149" y="9"/>
                    <a:pt x="144" y="4"/>
                    <a:pt x="136" y="3"/>
                  </a:cubicBezTo>
                  <a:cubicBezTo>
                    <a:pt x="124" y="0"/>
                    <a:pt x="108" y="4"/>
                    <a:pt x="96" y="9"/>
                  </a:cubicBezTo>
                  <a:cubicBezTo>
                    <a:pt x="80" y="15"/>
                    <a:pt x="61" y="7"/>
                    <a:pt x="44" y="4"/>
                  </a:cubicBezTo>
                  <a:cubicBezTo>
                    <a:pt x="30" y="1"/>
                    <a:pt x="15" y="1"/>
                    <a:pt x="8" y="16"/>
                  </a:cubicBezTo>
                  <a:cubicBezTo>
                    <a:pt x="6" y="20"/>
                    <a:pt x="5" y="23"/>
                    <a:pt x="4" y="27"/>
                  </a:cubicBezTo>
                  <a:cubicBezTo>
                    <a:pt x="0" y="49"/>
                    <a:pt x="11" y="71"/>
                    <a:pt x="19" y="90"/>
                  </a:cubicBezTo>
                  <a:cubicBezTo>
                    <a:pt x="22" y="97"/>
                    <a:pt x="25" y="103"/>
                    <a:pt x="28" y="110"/>
                  </a:cubicBezTo>
                  <a:cubicBezTo>
                    <a:pt x="34" y="126"/>
                    <a:pt x="37" y="143"/>
                    <a:pt x="38" y="160"/>
                  </a:cubicBezTo>
                  <a:cubicBezTo>
                    <a:pt x="39" y="173"/>
                    <a:pt x="39" y="192"/>
                    <a:pt x="58" y="192"/>
                  </a:cubicBezTo>
                  <a:cubicBezTo>
                    <a:pt x="65" y="192"/>
                    <a:pt x="51" y="143"/>
                    <a:pt x="66" y="127"/>
                  </a:cubicBezTo>
                  <a:cubicBezTo>
                    <a:pt x="71" y="122"/>
                    <a:pt x="76" y="119"/>
                    <a:pt x="80" y="119"/>
                  </a:cubicBezTo>
                  <a:cubicBezTo>
                    <a:pt x="84" y="119"/>
                    <a:pt x="89" y="122"/>
                    <a:pt x="94" y="127"/>
                  </a:cubicBezTo>
                  <a:cubicBezTo>
                    <a:pt x="109" y="143"/>
                    <a:pt x="95" y="192"/>
                    <a:pt x="102" y="192"/>
                  </a:cubicBezTo>
                  <a:cubicBezTo>
                    <a:pt x="121" y="192"/>
                    <a:pt x="122" y="173"/>
                    <a:pt x="122" y="160"/>
                  </a:cubicBezTo>
                  <a:cubicBezTo>
                    <a:pt x="123" y="151"/>
                    <a:pt x="123" y="140"/>
                    <a:pt x="127" y="131"/>
                  </a:cubicBezTo>
                  <a:cubicBezTo>
                    <a:pt x="130" y="122"/>
                    <a:pt x="132" y="114"/>
                    <a:pt x="135" y="105"/>
                  </a:cubicBezTo>
                  <a:cubicBezTo>
                    <a:pt x="144" y="81"/>
                    <a:pt x="161" y="55"/>
                    <a:pt x="156" y="27"/>
                  </a:cubicBezTo>
                  <a:close/>
                  <a:moveTo>
                    <a:pt x="134" y="71"/>
                  </a:moveTo>
                  <a:cubicBezTo>
                    <a:pt x="137" y="60"/>
                    <a:pt x="139" y="49"/>
                    <a:pt x="137" y="38"/>
                  </a:cubicBezTo>
                  <a:cubicBezTo>
                    <a:pt x="136" y="34"/>
                    <a:pt x="135" y="30"/>
                    <a:pt x="133" y="26"/>
                  </a:cubicBezTo>
                  <a:cubicBezTo>
                    <a:pt x="130" y="19"/>
                    <a:pt x="124" y="15"/>
                    <a:pt x="117" y="13"/>
                  </a:cubicBezTo>
                  <a:cubicBezTo>
                    <a:pt x="115" y="13"/>
                    <a:pt x="114" y="13"/>
                    <a:pt x="113" y="13"/>
                  </a:cubicBezTo>
                  <a:cubicBezTo>
                    <a:pt x="117" y="12"/>
                    <a:pt x="121" y="12"/>
                    <a:pt x="125" y="13"/>
                  </a:cubicBezTo>
                  <a:cubicBezTo>
                    <a:pt x="131" y="14"/>
                    <a:pt x="135" y="18"/>
                    <a:pt x="138" y="23"/>
                  </a:cubicBezTo>
                  <a:cubicBezTo>
                    <a:pt x="139" y="26"/>
                    <a:pt x="140" y="30"/>
                    <a:pt x="141" y="33"/>
                  </a:cubicBezTo>
                  <a:cubicBezTo>
                    <a:pt x="143" y="46"/>
                    <a:pt x="139" y="59"/>
                    <a:pt x="134" y="7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3" name="Freeform 300">
              <a:extLst>
                <a:ext uri="{FF2B5EF4-FFF2-40B4-BE49-F238E27FC236}">
                  <a16:creationId xmlns:a16="http://schemas.microsoft.com/office/drawing/2014/main" id="{208A3234-C635-4E57-A34A-99C269A30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4235" y="4178854"/>
              <a:ext cx="201615" cy="319088"/>
            </a:xfrm>
            <a:custGeom>
              <a:avLst/>
              <a:gdLst>
                <a:gd name="T0" fmla="*/ 109 w 125"/>
                <a:gd name="T1" fmla="*/ 82 h 198"/>
                <a:gd name="T2" fmla="*/ 49 w 125"/>
                <a:gd name="T3" fmla="*/ 2 h 198"/>
                <a:gd name="T4" fmla="*/ 48 w 125"/>
                <a:gd name="T5" fmla="*/ 0 h 198"/>
                <a:gd name="T6" fmla="*/ 19 w 125"/>
                <a:gd name="T7" fmla="*/ 79 h 198"/>
                <a:gd name="T8" fmla="*/ 22 w 125"/>
                <a:gd name="T9" fmla="*/ 172 h 198"/>
                <a:gd name="T10" fmla="*/ 99 w 125"/>
                <a:gd name="T11" fmla="*/ 177 h 198"/>
                <a:gd name="T12" fmla="*/ 109 w 125"/>
                <a:gd name="T13" fmla="*/ 82 h 198"/>
                <a:gd name="T14" fmla="*/ 101 w 125"/>
                <a:gd name="T15" fmla="*/ 138 h 198"/>
                <a:gd name="T16" fmla="*/ 90 w 125"/>
                <a:gd name="T17" fmla="*/ 147 h 198"/>
                <a:gd name="T18" fmla="*/ 87 w 125"/>
                <a:gd name="T19" fmla="*/ 95 h 198"/>
                <a:gd name="T20" fmla="*/ 72 w 125"/>
                <a:gd name="T21" fmla="*/ 42 h 198"/>
                <a:gd name="T22" fmla="*/ 101 w 125"/>
                <a:gd name="T23" fmla="*/ 13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5" h="198">
                  <a:moveTo>
                    <a:pt x="109" y="82"/>
                  </a:moveTo>
                  <a:cubicBezTo>
                    <a:pt x="96" y="50"/>
                    <a:pt x="75" y="24"/>
                    <a:pt x="49" y="2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0" y="27"/>
                    <a:pt x="28" y="53"/>
                    <a:pt x="19" y="79"/>
                  </a:cubicBezTo>
                  <a:cubicBezTo>
                    <a:pt x="9" y="108"/>
                    <a:pt x="0" y="145"/>
                    <a:pt x="22" y="172"/>
                  </a:cubicBezTo>
                  <a:cubicBezTo>
                    <a:pt x="41" y="195"/>
                    <a:pt x="77" y="198"/>
                    <a:pt x="99" y="177"/>
                  </a:cubicBezTo>
                  <a:cubicBezTo>
                    <a:pt x="125" y="153"/>
                    <a:pt x="120" y="112"/>
                    <a:pt x="109" y="82"/>
                  </a:cubicBezTo>
                  <a:close/>
                  <a:moveTo>
                    <a:pt x="101" y="138"/>
                  </a:moveTo>
                  <a:cubicBezTo>
                    <a:pt x="100" y="146"/>
                    <a:pt x="95" y="165"/>
                    <a:pt x="90" y="147"/>
                  </a:cubicBezTo>
                  <a:cubicBezTo>
                    <a:pt x="86" y="131"/>
                    <a:pt x="88" y="112"/>
                    <a:pt x="87" y="95"/>
                  </a:cubicBezTo>
                  <a:cubicBezTo>
                    <a:pt x="85" y="76"/>
                    <a:pt x="79" y="59"/>
                    <a:pt x="72" y="42"/>
                  </a:cubicBezTo>
                  <a:cubicBezTo>
                    <a:pt x="73" y="43"/>
                    <a:pt x="104" y="100"/>
                    <a:pt x="101" y="1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4" name="Freeform 301">
              <a:extLst>
                <a:ext uri="{FF2B5EF4-FFF2-40B4-BE49-F238E27FC236}">
                  <a16:creationId xmlns:a16="http://schemas.microsoft.com/office/drawing/2014/main" id="{F70E938E-480A-4B79-A1BE-FC0148081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98387" y="4239591"/>
              <a:ext cx="298453" cy="300038"/>
            </a:xfrm>
            <a:custGeom>
              <a:avLst/>
              <a:gdLst>
                <a:gd name="T0" fmla="*/ 188 w 188"/>
                <a:gd name="T1" fmla="*/ 69 h 189"/>
                <a:gd name="T2" fmla="*/ 164 w 188"/>
                <a:gd name="T3" fmla="*/ 25 h 189"/>
                <a:gd name="T4" fmla="*/ 118 w 188"/>
                <a:gd name="T5" fmla="*/ 51 h 189"/>
                <a:gd name="T6" fmla="*/ 118 w 188"/>
                <a:gd name="T7" fmla="*/ 0 h 189"/>
                <a:gd name="T8" fmla="*/ 70 w 188"/>
                <a:gd name="T9" fmla="*/ 0 h 189"/>
                <a:gd name="T10" fmla="*/ 70 w 188"/>
                <a:gd name="T11" fmla="*/ 51 h 189"/>
                <a:gd name="T12" fmla="*/ 24 w 188"/>
                <a:gd name="T13" fmla="*/ 25 h 189"/>
                <a:gd name="T14" fmla="*/ 0 w 188"/>
                <a:gd name="T15" fmla="*/ 69 h 189"/>
                <a:gd name="T16" fmla="*/ 45 w 188"/>
                <a:gd name="T17" fmla="*/ 94 h 189"/>
                <a:gd name="T18" fmla="*/ 0 w 188"/>
                <a:gd name="T19" fmla="*/ 120 h 189"/>
                <a:gd name="T20" fmla="*/ 24 w 188"/>
                <a:gd name="T21" fmla="*/ 163 h 189"/>
                <a:gd name="T22" fmla="*/ 70 w 188"/>
                <a:gd name="T23" fmla="*/ 136 h 189"/>
                <a:gd name="T24" fmla="*/ 70 w 188"/>
                <a:gd name="T25" fmla="*/ 189 h 189"/>
                <a:gd name="T26" fmla="*/ 118 w 188"/>
                <a:gd name="T27" fmla="*/ 189 h 189"/>
                <a:gd name="T28" fmla="*/ 118 w 188"/>
                <a:gd name="T29" fmla="*/ 136 h 189"/>
                <a:gd name="T30" fmla="*/ 164 w 188"/>
                <a:gd name="T31" fmla="*/ 163 h 189"/>
                <a:gd name="T32" fmla="*/ 188 w 188"/>
                <a:gd name="T33" fmla="*/ 120 h 189"/>
                <a:gd name="T34" fmla="*/ 142 w 188"/>
                <a:gd name="T35" fmla="*/ 94 h 189"/>
                <a:gd name="T36" fmla="*/ 188 w 188"/>
                <a:gd name="T37" fmla="*/ 69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8" h="189">
                  <a:moveTo>
                    <a:pt x="188" y="69"/>
                  </a:moveTo>
                  <a:lnTo>
                    <a:pt x="164" y="25"/>
                  </a:lnTo>
                  <a:lnTo>
                    <a:pt x="118" y="51"/>
                  </a:lnTo>
                  <a:lnTo>
                    <a:pt x="118" y="0"/>
                  </a:lnTo>
                  <a:lnTo>
                    <a:pt x="70" y="0"/>
                  </a:lnTo>
                  <a:lnTo>
                    <a:pt x="70" y="51"/>
                  </a:lnTo>
                  <a:lnTo>
                    <a:pt x="24" y="25"/>
                  </a:lnTo>
                  <a:lnTo>
                    <a:pt x="0" y="69"/>
                  </a:lnTo>
                  <a:lnTo>
                    <a:pt x="45" y="94"/>
                  </a:lnTo>
                  <a:lnTo>
                    <a:pt x="0" y="120"/>
                  </a:lnTo>
                  <a:lnTo>
                    <a:pt x="24" y="163"/>
                  </a:lnTo>
                  <a:lnTo>
                    <a:pt x="70" y="136"/>
                  </a:lnTo>
                  <a:lnTo>
                    <a:pt x="70" y="189"/>
                  </a:lnTo>
                  <a:lnTo>
                    <a:pt x="118" y="189"/>
                  </a:lnTo>
                  <a:lnTo>
                    <a:pt x="118" y="136"/>
                  </a:lnTo>
                  <a:lnTo>
                    <a:pt x="164" y="163"/>
                  </a:lnTo>
                  <a:lnTo>
                    <a:pt x="188" y="120"/>
                  </a:lnTo>
                  <a:lnTo>
                    <a:pt x="142" y="94"/>
                  </a:lnTo>
                  <a:lnTo>
                    <a:pt x="188" y="6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5" name="Freeform 303">
              <a:extLst>
                <a:ext uri="{FF2B5EF4-FFF2-40B4-BE49-F238E27FC236}">
                  <a16:creationId xmlns:a16="http://schemas.microsoft.com/office/drawing/2014/main" id="{F1C3EA65-BA91-4EDA-9CCB-256B3FECA5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03081" y="4159804"/>
              <a:ext cx="255590" cy="347663"/>
            </a:xfrm>
            <a:custGeom>
              <a:avLst/>
              <a:gdLst>
                <a:gd name="T0" fmla="*/ 137 w 159"/>
                <a:gd name="T1" fmla="*/ 10 h 216"/>
                <a:gd name="T2" fmla="*/ 89 w 159"/>
                <a:gd name="T3" fmla="*/ 22 h 216"/>
                <a:gd name="T4" fmla="*/ 49 w 159"/>
                <a:gd name="T5" fmla="*/ 90 h 216"/>
                <a:gd name="T6" fmla="*/ 10 w 159"/>
                <a:gd name="T7" fmla="*/ 158 h 216"/>
                <a:gd name="T8" fmla="*/ 22 w 159"/>
                <a:gd name="T9" fmla="*/ 206 h 216"/>
                <a:gd name="T10" fmla="*/ 70 w 159"/>
                <a:gd name="T11" fmla="*/ 193 h 216"/>
                <a:gd name="T12" fmla="*/ 110 w 159"/>
                <a:gd name="T13" fmla="*/ 125 h 216"/>
                <a:gd name="T14" fmla="*/ 149 w 159"/>
                <a:gd name="T15" fmla="*/ 58 h 216"/>
                <a:gd name="T16" fmla="*/ 137 w 159"/>
                <a:gd name="T17" fmla="*/ 10 h 216"/>
                <a:gd name="T18" fmla="*/ 145 w 159"/>
                <a:gd name="T19" fmla="*/ 56 h 216"/>
                <a:gd name="T20" fmla="*/ 106 w 159"/>
                <a:gd name="T21" fmla="*/ 123 h 216"/>
                <a:gd name="T22" fmla="*/ 53 w 159"/>
                <a:gd name="T23" fmla="*/ 92 h 216"/>
                <a:gd name="T24" fmla="*/ 92 w 159"/>
                <a:gd name="T25" fmla="*/ 25 h 216"/>
                <a:gd name="T26" fmla="*/ 111 w 159"/>
                <a:gd name="T27" fmla="*/ 10 h 216"/>
                <a:gd name="T28" fmla="*/ 134 w 159"/>
                <a:gd name="T29" fmla="*/ 14 h 216"/>
                <a:gd name="T30" fmla="*/ 145 w 159"/>
                <a:gd name="T31" fmla="*/ 5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216">
                  <a:moveTo>
                    <a:pt x="137" y="10"/>
                  </a:moveTo>
                  <a:cubicBezTo>
                    <a:pt x="120" y="0"/>
                    <a:pt x="98" y="6"/>
                    <a:pt x="89" y="22"/>
                  </a:cubicBezTo>
                  <a:cubicBezTo>
                    <a:pt x="49" y="90"/>
                    <a:pt x="49" y="90"/>
                    <a:pt x="49" y="90"/>
                  </a:cubicBezTo>
                  <a:cubicBezTo>
                    <a:pt x="10" y="158"/>
                    <a:pt x="10" y="158"/>
                    <a:pt x="10" y="158"/>
                  </a:cubicBezTo>
                  <a:cubicBezTo>
                    <a:pt x="0" y="175"/>
                    <a:pt x="6" y="196"/>
                    <a:pt x="22" y="206"/>
                  </a:cubicBezTo>
                  <a:cubicBezTo>
                    <a:pt x="39" y="216"/>
                    <a:pt x="60" y="210"/>
                    <a:pt x="70" y="193"/>
                  </a:cubicBezTo>
                  <a:cubicBezTo>
                    <a:pt x="110" y="125"/>
                    <a:pt x="110" y="125"/>
                    <a:pt x="110" y="125"/>
                  </a:cubicBezTo>
                  <a:cubicBezTo>
                    <a:pt x="149" y="58"/>
                    <a:pt x="149" y="58"/>
                    <a:pt x="149" y="58"/>
                  </a:cubicBezTo>
                  <a:cubicBezTo>
                    <a:pt x="159" y="41"/>
                    <a:pt x="153" y="20"/>
                    <a:pt x="137" y="10"/>
                  </a:cubicBezTo>
                  <a:close/>
                  <a:moveTo>
                    <a:pt x="145" y="56"/>
                  </a:moveTo>
                  <a:cubicBezTo>
                    <a:pt x="106" y="123"/>
                    <a:pt x="106" y="123"/>
                    <a:pt x="106" y="123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6" y="18"/>
                    <a:pt x="103" y="12"/>
                    <a:pt x="111" y="10"/>
                  </a:cubicBezTo>
                  <a:cubicBezTo>
                    <a:pt x="119" y="8"/>
                    <a:pt x="127" y="9"/>
                    <a:pt x="134" y="14"/>
                  </a:cubicBezTo>
                  <a:cubicBezTo>
                    <a:pt x="149" y="22"/>
                    <a:pt x="154" y="41"/>
                    <a:pt x="145" y="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ED993B-78ED-4529-B4C3-BD33CB4B7D6B}"/>
                </a:ext>
              </a:extLst>
            </p:cNvPr>
            <p:cNvGrpSpPr/>
            <p:nvPr/>
          </p:nvGrpSpPr>
          <p:grpSpPr>
            <a:xfrm>
              <a:off x="3766663" y="4193142"/>
              <a:ext cx="298453" cy="277812"/>
              <a:chOff x="9034556" y="5008572"/>
              <a:chExt cx="298453" cy="277812"/>
            </a:xfrm>
            <a:grpFill/>
          </p:grpSpPr>
          <p:sp>
            <p:nvSpPr>
              <p:cNvPr id="194" name="Freeform 304">
                <a:extLst>
                  <a:ext uri="{FF2B5EF4-FFF2-40B4-BE49-F238E27FC236}">
                    <a16:creationId xmlns:a16="http://schemas.microsoft.com/office/drawing/2014/main" id="{BDF59629-3821-4C38-A1BE-DA07E5116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4556" y="5121284"/>
                <a:ext cx="298453" cy="165100"/>
              </a:xfrm>
              <a:custGeom>
                <a:avLst/>
                <a:gdLst>
                  <a:gd name="T0" fmla="*/ 186 w 186"/>
                  <a:gd name="T1" fmla="*/ 2 h 102"/>
                  <a:gd name="T2" fmla="*/ 93 w 186"/>
                  <a:gd name="T3" fmla="*/ 65 h 102"/>
                  <a:gd name="T4" fmla="*/ 0 w 186"/>
                  <a:gd name="T5" fmla="*/ 2 h 102"/>
                  <a:gd name="T6" fmla="*/ 0 w 186"/>
                  <a:gd name="T7" fmla="*/ 39 h 102"/>
                  <a:gd name="T8" fmla="*/ 93 w 186"/>
                  <a:gd name="T9" fmla="*/ 102 h 102"/>
                  <a:gd name="T10" fmla="*/ 186 w 186"/>
                  <a:gd name="T11" fmla="*/ 39 h 102"/>
                  <a:gd name="T12" fmla="*/ 186 w 186"/>
                  <a:gd name="T13" fmla="*/ 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6" h="102">
                    <a:moveTo>
                      <a:pt x="186" y="2"/>
                    </a:moveTo>
                    <a:cubicBezTo>
                      <a:pt x="178" y="53"/>
                      <a:pt x="127" y="65"/>
                      <a:pt x="93" y="65"/>
                    </a:cubicBezTo>
                    <a:cubicBezTo>
                      <a:pt x="41" y="65"/>
                      <a:pt x="0" y="37"/>
                      <a:pt x="0" y="2"/>
                    </a:cubicBezTo>
                    <a:cubicBezTo>
                      <a:pt x="0" y="1"/>
                      <a:pt x="0" y="34"/>
                      <a:pt x="0" y="39"/>
                    </a:cubicBezTo>
                    <a:cubicBezTo>
                      <a:pt x="0" y="74"/>
                      <a:pt x="41" y="102"/>
                      <a:pt x="93" y="102"/>
                    </a:cubicBezTo>
                    <a:cubicBezTo>
                      <a:pt x="144" y="102"/>
                      <a:pt x="186" y="74"/>
                      <a:pt x="186" y="39"/>
                    </a:cubicBezTo>
                    <a:cubicBezTo>
                      <a:pt x="186" y="34"/>
                      <a:pt x="186" y="0"/>
                      <a:pt x="18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Freeform 305">
                <a:extLst>
                  <a:ext uri="{FF2B5EF4-FFF2-40B4-BE49-F238E27FC236}">
                    <a16:creationId xmlns:a16="http://schemas.microsoft.com/office/drawing/2014/main" id="{67242586-7FF5-4EE6-81D9-DAA237D21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6795" y="5008572"/>
                <a:ext cx="168277" cy="192088"/>
              </a:xfrm>
              <a:custGeom>
                <a:avLst/>
                <a:gdLst>
                  <a:gd name="T0" fmla="*/ 59 w 105"/>
                  <a:gd name="T1" fmla="*/ 119 h 119"/>
                  <a:gd name="T2" fmla="*/ 59 w 105"/>
                  <a:gd name="T3" fmla="*/ 119 h 119"/>
                  <a:gd name="T4" fmla="*/ 59 w 105"/>
                  <a:gd name="T5" fmla="*/ 119 h 119"/>
                  <a:gd name="T6" fmla="*/ 105 w 105"/>
                  <a:gd name="T7" fmla="*/ 64 h 119"/>
                  <a:gd name="T8" fmla="*/ 105 w 105"/>
                  <a:gd name="T9" fmla="*/ 60 h 119"/>
                  <a:gd name="T10" fmla="*/ 12 w 105"/>
                  <a:gd name="T11" fmla="*/ 0 h 119"/>
                  <a:gd name="T12" fmla="*/ 0 w 105"/>
                  <a:gd name="T13" fmla="*/ 1 h 119"/>
                  <a:gd name="T14" fmla="*/ 19 w 105"/>
                  <a:gd name="T15" fmla="*/ 38 h 119"/>
                  <a:gd name="T16" fmla="*/ 59 w 105"/>
                  <a:gd name="T17" fmla="*/ 119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119">
                    <a:moveTo>
                      <a:pt x="59" y="119"/>
                    </a:moveTo>
                    <a:cubicBezTo>
                      <a:pt x="59" y="119"/>
                      <a:pt x="59" y="119"/>
                      <a:pt x="59" y="119"/>
                    </a:cubicBezTo>
                    <a:cubicBezTo>
                      <a:pt x="59" y="119"/>
                      <a:pt x="59" y="119"/>
                      <a:pt x="59" y="119"/>
                    </a:cubicBezTo>
                    <a:cubicBezTo>
                      <a:pt x="87" y="108"/>
                      <a:pt x="105" y="88"/>
                      <a:pt x="105" y="64"/>
                    </a:cubicBezTo>
                    <a:cubicBezTo>
                      <a:pt x="105" y="63"/>
                      <a:pt x="105" y="61"/>
                      <a:pt x="105" y="60"/>
                    </a:cubicBezTo>
                    <a:cubicBezTo>
                      <a:pt x="102" y="27"/>
                      <a:pt x="62" y="0"/>
                      <a:pt x="12" y="0"/>
                    </a:cubicBezTo>
                    <a:cubicBezTo>
                      <a:pt x="8" y="0"/>
                      <a:pt x="4" y="1"/>
                      <a:pt x="0" y="1"/>
                    </a:cubicBezTo>
                    <a:cubicBezTo>
                      <a:pt x="19" y="38"/>
                      <a:pt x="19" y="38"/>
                      <a:pt x="19" y="38"/>
                    </a:cubicBezTo>
                    <a:lnTo>
                      <a:pt x="59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Freeform 306">
                <a:extLst>
                  <a:ext uri="{FF2B5EF4-FFF2-40B4-BE49-F238E27FC236}">
                    <a16:creationId xmlns:a16="http://schemas.microsoft.com/office/drawing/2014/main" id="{75B5C378-83A3-4D31-9993-E95D9111A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0906" y="5019684"/>
                <a:ext cx="177802" cy="192088"/>
              </a:xfrm>
              <a:custGeom>
                <a:avLst/>
                <a:gdLst>
                  <a:gd name="T0" fmla="*/ 93 w 111"/>
                  <a:gd name="T1" fmla="*/ 120 h 120"/>
                  <a:gd name="T2" fmla="*/ 111 w 111"/>
                  <a:gd name="T3" fmla="*/ 119 h 120"/>
                  <a:gd name="T4" fmla="*/ 111 w 111"/>
                  <a:gd name="T5" fmla="*/ 119 h 120"/>
                  <a:gd name="T6" fmla="*/ 110 w 111"/>
                  <a:gd name="T7" fmla="*/ 119 h 120"/>
                  <a:gd name="T8" fmla="*/ 66 w 111"/>
                  <a:gd name="T9" fmla="*/ 30 h 120"/>
                  <a:gd name="T10" fmla="*/ 52 w 111"/>
                  <a:gd name="T11" fmla="*/ 0 h 120"/>
                  <a:gd name="T12" fmla="*/ 0 w 111"/>
                  <a:gd name="T13" fmla="*/ 54 h 120"/>
                  <a:gd name="T14" fmla="*/ 0 w 111"/>
                  <a:gd name="T15" fmla="*/ 57 h 120"/>
                  <a:gd name="T16" fmla="*/ 93 w 111"/>
                  <a:gd name="T17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" h="120">
                    <a:moveTo>
                      <a:pt x="93" y="120"/>
                    </a:moveTo>
                    <a:cubicBezTo>
                      <a:pt x="99" y="120"/>
                      <a:pt x="105" y="120"/>
                      <a:pt x="111" y="119"/>
                    </a:cubicBezTo>
                    <a:cubicBezTo>
                      <a:pt x="111" y="119"/>
                      <a:pt x="111" y="119"/>
                      <a:pt x="111" y="119"/>
                    </a:cubicBezTo>
                    <a:cubicBezTo>
                      <a:pt x="111" y="119"/>
                      <a:pt x="111" y="119"/>
                      <a:pt x="110" y="119"/>
                    </a:cubicBezTo>
                    <a:cubicBezTo>
                      <a:pt x="66" y="30"/>
                      <a:pt x="66" y="30"/>
                      <a:pt x="66" y="3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22" y="10"/>
                      <a:pt x="2" y="31"/>
                      <a:pt x="0" y="54"/>
                    </a:cubicBezTo>
                    <a:cubicBezTo>
                      <a:pt x="0" y="55"/>
                      <a:pt x="0" y="56"/>
                      <a:pt x="0" y="57"/>
                    </a:cubicBezTo>
                    <a:cubicBezTo>
                      <a:pt x="0" y="92"/>
                      <a:pt x="42" y="120"/>
                      <a:pt x="93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37" name="Freeform 307">
              <a:extLst>
                <a:ext uri="{FF2B5EF4-FFF2-40B4-BE49-F238E27FC236}">
                  <a16:creationId xmlns:a16="http://schemas.microsoft.com/office/drawing/2014/main" id="{223EEF71-FF6A-481F-A7EE-95B84B5098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23830" y="1139549"/>
              <a:ext cx="350841" cy="296863"/>
            </a:xfrm>
            <a:custGeom>
              <a:avLst/>
              <a:gdLst>
                <a:gd name="T0" fmla="*/ 185 w 219"/>
                <a:gd name="T1" fmla="*/ 0 h 185"/>
                <a:gd name="T2" fmla="*/ 34 w 219"/>
                <a:gd name="T3" fmla="*/ 0 h 185"/>
                <a:gd name="T4" fmla="*/ 0 w 219"/>
                <a:gd name="T5" fmla="*/ 29 h 185"/>
                <a:gd name="T6" fmla="*/ 0 w 219"/>
                <a:gd name="T7" fmla="*/ 156 h 185"/>
                <a:gd name="T8" fmla="*/ 34 w 219"/>
                <a:gd name="T9" fmla="*/ 185 h 185"/>
                <a:gd name="T10" fmla="*/ 185 w 219"/>
                <a:gd name="T11" fmla="*/ 185 h 185"/>
                <a:gd name="T12" fmla="*/ 219 w 219"/>
                <a:gd name="T13" fmla="*/ 156 h 185"/>
                <a:gd name="T14" fmla="*/ 219 w 219"/>
                <a:gd name="T15" fmla="*/ 29 h 185"/>
                <a:gd name="T16" fmla="*/ 185 w 219"/>
                <a:gd name="T17" fmla="*/ 0 h 185"/>
                <a:gd name="T18" fmla="*/ 186 w 219"/>
                <a:gd name="T19" fmla="*/ 134 h 185"/>
                <a:gd name="T20" fmla="*/ 162 w 219"/>
                <a:gd name="T21" fmla="*/ 153 h 185"/>
                <a:gd name="T22" fmla="*/ 57 w 219"/>
                <a:gd name="T23" fmla="*/ 153 h 185"/>
                <a:gd name="T24" fmla="*/ 33 w 219"/>
                <a:gd name="T25" fmla="*/ 134 h 185"/>
                <a:gd name="T26" fmla="*/ 33 w 219"/>
                <a:gd name="T27" fmla="*/ 92 h 185"/>
                <a:gd name="T28" fmla="*/ 63 w 219"/>
                <a:gd name="T29" fmla="*/ 92 h 185"/>
                <a:gd name="T30" fmla="*/ 79 w 219"/>
                <a:gd name="T31" fmla="*/ 71 h 185"/>
                <a:gd name="T32" fmla="*/ 79 w 219"/>
                <a:gd name="T33" fmla="*/ 137 h 185"/>
                <a:gd name="T34" fmla="*/ 102 w 219"/>
                <a:gd name="T35" fmla="*/ 85 h 185"/>
                <a:gd name="T36" fmla="*/ 108 w 219"/>
                <a:gd name="T37" fmla="*/ 114 h 185"/>
                <a:gd name="T38" fmla="*/ 136 w 219"/>
                <a:gd name="T39" fmla="*/ 63 h 185"/>
                <a:gd name="T40" fmla="*/ 136 w 219"/>
                <a:gd name="T41" fmla="*/ 139 h 185"/>
                <a:gd name="T42" fmla="*/ 153 w 219"/>
                <a:gd name="T43" fmla="*/ 85 h 185"/>
                <a:gd name="T44" fmla="*/ 186 w 219"/>
                <a:gd name="T45" fmla="*/ 85 h 185"/>
                <a:gd name="T46" fmla="*/ 186 w 219"/>
                <a:gd name="T47" fmla="*/ 134 h 185"/>
                <a:gd name="T48" fmla="*/ 186 w 219"/>
                <a:gd name="T49" fmla="*/ 82 h 185"/>
                <a:gd name="T50" fmla="*/ 151 w 219"/>
                <a:gd name="T51" fmla="*/ 82 h 185"/>
                <a:gd name="T52" fmla="*/ 139 w 219"/>
                <a:gd name="T53" fmla="*/ 119 h 185"/>
                <a:gd name="T54" fmla="*/ 139 w 219"/>
                <a:gd name="T55" fmla="*/ 50 h 185"/>
                <a:gd name="T56" fmla="*/ 109 w 219"/>
                <a:gd name="T57" fmla="*/ 104 h 185"/>
                <a:gd name="T58" fmla="*/ 103 w 219"/>
                <a:gd name="T59" fmla="*/ 75 h 185"/>
                <a:gd name="T60" fmla="*/ 83 w 219"/>
                <a:gd name="T61" fmla="*/ 121 h 185"/>
                <a:gd name="T62" fmla="*/ 83 w 219"/>
                <a:gd name="T63" fmla="*/ 62 h 185"/>
                <a:gd name="T64" fmla="*/ 62 w 219"/>
                <a:gd name="T65" fmla="*/ 89 h 185"/>
                <a:gd name="T66" fmla="*/ 33 w 219"/>
                <a:gd name="T67" fmla="*/ 89 h 185"/>
                <a:gd name="T68" fmla="*/ 33 w 219"/>
                <a:gd name="T69" fmla="*/ 51 h 185"/>
                <a:gd name="T70" fmla="*/ 57 w 219"/>
                <a:gd name="T71" fmla="*/ 32 h 185"/>
                <a:gd name="T72" fmla="*/ 162 w 219"/>
                <a:gd name="T73" fmla="*/ 32 h 185"/>
                <a:gd name="T74" fmla="*/ 186 w 219"/>
                <a:gd name="T75" fmla="*/ 51 h 185"/>
                <a:gd name="T76" fmla="*/ 186 w 219"/>
                <a:gd name="T77" fmla="*/ 8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19" h="185">
                  <a:moveTo>
                    <a:pt x="18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6" y="0"/>
                    <a:pt x="0" y="13"/>
                    <a:pt x="0" y="29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72"/>
                    <a:pt x="16" y="185"/>
                    <a:pt x="34" y="185"/>
                  </a:cubicBezTo>
                  <a:cubicBezTo>
                    <a:pt x="185" y="185"/>
                    <a:pt x="185" y="185"/>
                    <a:pt x="185" y="185"/>
                  </a:cubicBezTo>
                  <a:cubicBezTo>
                    <a:pt x="203" y="185"/>
                    <a:pt x="219" y="172"/>
                    <a:pt x="219" y="156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13"/>
                    <a:pt x="203" y="0"/>
                    <a:pt x="185" y="0"/>
                  </a:cubicBezTo>
                  <a:close/>
                  <a:moveTo>
                    <a:pt x="186" y="134"/>
                  </a:moveTo>
                  <a:cubicBezTo>
                    <a:pt x="186" y="145"/>
                    <a:pt x="175" y="153"/>
                    <a:pt x="162" y="153"/>
                  </a:cubicBezTo>
                  <a:cubicBezTo>
                    <a:pt x="57" y="153"/>
                    <a:pt x="57" y="153"/>
                    <a:pt x="57" y="153"/>
                  </a:cubicBezTo>
                  <a:cubicBezTo>
                    <a:pt x="44" y="153"/>
                    <a:pt x="33" y="145"/>
                    <a:pt x="33" y="134"/>
                  </a:cubicBezTo>
                  <a:cubicBezTo>
                    <a:pt x="33" y="92"/>
                    <a:pt x="33" y="92"/>
                    <a:pt x="33" y="92"/>
                  </a:cubicBezTo>
                  <a:cubicBezTo>
                    <a:pt x="63" y="92"/>
                    <a:pt x="63" y="92"/>
                    <a:pt x="63" y="92"/>
                  </a:cubicBezTo>
                  <a:cubicBezTo>
                    <a:pt x="79" y="71"/>
                    <a:pt x="79" y="71"/>
                    <a:pt x="79" y="71"/>
                  </a:cubicBezTo>
                  <a:cubicBezTo>
                    <a:pt x="79" y="137"/>
                    <a:pt x="79" y="137"/>
                    <a:pt x="79" y="137"/>
                  </a:cubicBezTo>
                  <a:cubicBezTo>
                    <a:pt x="102" y="85"/>
                    <a:pt x="102" y="85"/>
                    <a:pt x="102" y="85"/>
                  </a:cubicBezTo>
                  <a:cubicBezTo>
                    <a:pt x="108" y="114"/>
                    <a:pt x="108" y="114"/>
                    <a:pt x="108" y="114"/>
                  </a:cubicBezTo>
                  <a:cubicBezTo>
                    <a:pt x="136" y="63"/>
                    <a:pt x="136" y="63"/>
                    <a:pt x="136" y="63"/>
                  </a:cubicBezTo>
                  <a:cubicBezTo>
                    <a:pt x="136" y="139"/>
                    <a:pt x="136" y="139"/>
                    <a:pt x="136" y="139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86" y="85"/>
                    <a:pt x="186" y="85"/>
                    <a:pt x="186" y="85"/>
                  </a:cubicBezTo>
                  <a:lnTo>
                    <a:pt x="186" y="134"/>
                  </a:lnTo>
                  <a:close/>
                  <a:moveTo>
                    <a:pt x="186" y="82"/>
                  </a:moveTo>
                  <a:cubicBezTo>
                    <a:pt x="151" y="82"/>
                    <a:pt x="151" y="82"/>
                    <a:pt x="151" y="82"/>
                  </a:cubicBezTo>
                  <a:cubicBezTo>
                    <a:pt x="139" y="119"/>
                    <a:pt x="139" y="119"/>
                    <a:pt x="139" y="119"/>
                  </a:cubicBezTo>
                  <a:cubicBezTo>
                    <a:pt x="139" y="50"/>
                    <a:pt x="139" y="50"/>
                    <a:pt x="139" y="50"/>
                  </a:cubicBezTo>
                  <a:cubicBezTo>
                    <a:pt x="109" y="104"/>
                    <a:pt x="109" y="104"/>
                    <a:pt x="109" y="104"/>
                  </a:cubicBezTo>
                  <a:cubicBezTo>
                    <a:pt x="103" y="75"/>
                    <a:pt x="103" y="75"/>
                    <a:pt x="103" y="75"/>
                  </a:cubicBezTo>
                  <a:cubicBezTo>
                    <a:pt x="83" y="121"/>
                    <a:pt x="83" y="121"/>
                    <a:pt x="83" y="121"/>
                  </a:cubicBezTo>
                  <a:cubicBezTo>
                    <a:pt x="83" y="62"/>
                    <a:pt x="83" y="62"/>
                    <a:pt x="83" y="62"/>
                  </a:cubicBezTo>
                  <a:cubicBezTo>
                    <a:pt x="62" y="89"/>
                    <a:pt x="62" y="89"/>
                    <a:pt x="62" y="89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3" y="41"/>
                    <a:pt x="44" y="32"/>
                    <a:pt x="57" y="32"/>
                  </a:cubicBezTo>
                  <a:cubicBezTo>
                    <a:pt x="162" y="32"/>
                    <a:pt x="162" y="32"/>
                    <a:pt x="162" y="32"/>
                  </a:cubicBezTo>
                  <a:cubicBezTo>
                    <a:pt x="175" y="32"/>
                    <a:pt x="186" y="41"/>
                    <a:pt x="186" y="51"/>
                  </a:cubicBezTo>
                  <a:lnTo>
                    <a:pt x="186" y="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8" name="Freeform 308">
              <a:extLst>
                <a:ext uri="{FF2B5EF4-FFF2-40B4-BE49-F238E27FC236}">
                  <a16:creationId xmlns:a16="http://schemas.microsoft.com/office/drawing/2014/main" id="{6684FEF3-F70F-49CD-BB8C-E3A01AC4C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64778" y="4220541"/>
              <a:ext cx="257178" cy="338138"/>
            </a:xfrm>
            <a:custGeom>
              <a:avLst/>
              <a:gdLst>
                <a:gd name="T0" fmla="*/ 155 w 160"/>
                <a:gd name="T1" fmla="*/ 37 h 211"/>
                <a:gd name="T2" fmla="*/ 94 w 160"/>
                <a:gd name="T3" fmla="*/ 2 h 211"/>
                <a:gd name="T4" fmla="*/ 83 w 160"/>
                <a:gd name="T5" fmla="*/ 6 h 211"/>
                <a:gd name="T6" fmla="*/ 85 w 160"/>
                <a:gd name="T7" fmla="*/ 19 h 211"/>
                <a:gd name="T8" fmla="*/ 89 w 160"/>
                <a:gd name="T9" fmla="*/ 21 h 211"/>
                <a:gd name="T10" fmla="*/ 5 w 160"/>
                <a:gd name="T11" fmla="*/ 165 h 211"/>
                <a:gd name="T12" fmla="*/ 2 w 160"/>
                <a:gd name="T13" fmla="*/ 187 h 211"/>
                <a:gd name="T14" fmla="*/ 15 w 160"/>
                <a:gd name="T15" fmla="*/ 205 h 211"/>
                <a:gd name="T16" fmla="*/ 17 w 160"/>
                <a:gd name="T17" fmla="*/ 206 h 211"/>
                <a:gd name="T18" fmla="*/ 39 w 160"/>
                <a:gd name="T19" fmla="*/ 209 h 211"/>
                <a:gd name="T20" fmla="*/ 57 w 160"/>
                <a:gd name="T21" fmla="*/ 195 h 211"/>
                <a:gd name="T22" fmla="*/ 141 w 160"/>
                <a:gd name="T23" fmla="*/ 52 h 211"/>
                <a:gd name="T24" fmla="*/ 145 w 160"/>
                <a:gd name="T25" fmla="*/ 54 h 211"/>
                <a:gd name="T26" fmla="*/ 157 w 160"/>
                <a:gd name="T27" fmla="*/ 50 h 211"/>
                <a:gd name="T28" fmla="*/ 155 w 160"/>
                <a:gd name="T29" fmla="*/ 37 h 211"/>
                <a:gd name="T30" fmla="*/ 96 w 160"/>
                <a:gd name="T31" fmla="*/ 117 h 211"/>
                <a:gd name="T32" fmla="*/ 54 w 160"/>
                <a:gd name="T33" fmla="*/ 92 h 211"/>
                <a:gd name="T34" fmla="*/ 94 w 160"/>
                <a:gd name="T35" fmla="*/ 24 h 211"/>
                <a:gd name="T36" fmla="*/ 136 w 160"/>
                <a:gd name="T37" fmla="*/ 49 h 211"/>
                <a:gd name="T38" fmla="*/ 96 w 160"/>
                <a:gd name="T39" fmla="*/ 11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0" h="211">
                  <a:moveTo>
                    <a:pt x="155" y="37"/>
                  </a:moveTo>
                  <a:cubicBezTo>
                    <a:pt x="94" y="2"/>
                    <a:pt x="94" y="2"/>
                    <a:pt x="94" y="2"/>
                  </a:cubicBezTo>
                  <a:cubicBezTo>
                    <a:pt x="91" y="0"/>
                    <a:pt x="85" y="2"/>
                    <a:pt x="83" y="6"/>
                  </a:cubicBezTo>
                  <a:cubicBezTo>
                    <a:pt x="80" y="11"/>
                    <a:pt x="81" y="16"/>
                    <a:pt x="85" y="19"/>
                  </a:cubicBezTo>
                  <a:cubicBezTo>
                    <a:pt x="89" y="21"/>
                    <a:pt x="89" y="21"/>
                    <a:pt x="89" y="21"/>
                  </a:cubicBezTo>
                  <a:cubicBezTo>
                    <a:pt x="5" y="165"/>
                    <a:pt x="5" y="165"/>
                    <a:pt x="5" y="165"/>
                  </a:cubicBezTo>
                  <a:cubicBezTo>
                    <a:pt x="1" y="171"/>
                    <a:pt x="0" y="179"/>
                    <a:pt x="2" y="187"/>
                  </a:cubicBezTo>
                  <a:cubicBezTo>
                    <a:pt x="4" y="195"/>
                    <a:pt x="9" y="201"/>
                    <a:pt x="15" y="205"/>
                  </a:cubicBezTo>
                  <a:cubicBezTo>
                    <a:pt x="17" y="206"/>
                    <a:pt x="17" y="206"/>
                    <a:pt x="17" y="206"/>
                  </a:cubicBezTo>
                  <a:cubicBezTo>
                    <a:pt x="23" y="210"/>
                    <a:pt x="31" y="211"/>
                    <a:pt x="39" y="209"/>
                  </a:cubicBezTo>
                  <a:cubicBezTo>
                    <a:pt x="47" y="207"/>
                    <a:pt x="53" y="202"/>
                    <a:pt x="57" y="195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45" y="54"/>
                    <a:pt x="145" y="54"/>
                    <a:pt x="145" y="54"/>
                  </a:cubicBezTo>
                  <a:cubicBezTo>
                    <a:pt x="149" y="56"/>
                    <a:pt x="154" y="54"/>
                    <a:pt x="157" y="50"/>
                  </a:cubicBezTo>
                  <a:cubicBezTo>
                    <a:pt x="160" y="45"/>
                    <a:pt x="159" y="40"/>
                    <a:pt x="155" y="37"/>
                  </a:cubicBezTo>
                  <a:close/>
                  <a:moveTo>
                    <a:pt x="96" y="117"/>
                  </a:moveTo>
                  <a:cubicBezTo>
                    <a:pt x="54" y="92"/>
                    <a:pt x="54" y="92"/>
                    <a:pt x="54" y="92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136" y="49"/>
                    <a:pt x="136" y="49"/>
                    <a:pt x="136" y="49"/>
                  </a:cubicBezTo>
                  <a:lnTo>
                    <a:pt x="96" y="1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E418DB2-C638-4202-83F1-C46FE76BF46F}"/>
                </a:ext>
              </a:extLst>
            </p:cNvPr>
            <p:cNvGrpSpPr/>
            <p:nvPr/>
          </p:nvGrpSpPr>
          <p:grpSpPr>
            <a:xfrm>
              <a:off x="7984305" y="3428686"/>
              <a:ext cx="355604" cy="333376"/>
              <a:chOff x="7635954" y="4294195"/>
              <a:chExt cx="355604" cy="333376"/>
            </a:xfrm>
            <a:grpFill/>
          </p:grpSpPr>
          <p:sp>
            <p:nvSpPr>
              <p:cNvPr id="185" name="Freeform 309">
                <a:extLst>
                  <a:ext uri="{FF2B5EF4-FFF2-40B4-BE49-F238E27FC236}">
                    <a16:creationId xmlns:a16="http://schemas.microsoft.com/office/drawing/2014/main" id="{5CD36E3D-3E4E-4550-B9E7-49E80C4FE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558" y="4546608"/>
                <a:ext cx="0" cy="1588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310">
                <a:extLst>
                  <a:ext uri="{FF2B5EF4-FFF2-40B4-BE49-F238E27FC236}">
                    <a16:creationId xmlns:a16="http://schemas.microsoft.com/office/drawing/2014/main" id="{627DD587-06B3-41F7-9A16-FD9A96728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67704" y="460375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Freeform 311">
                <a:extLst>
                  <a:ext uri="{FF2B5EF4-FFF2-40B4-BE49-F238E27FC236}">
                    <a16:creationId xmlns:a16="http://schemas.microsoft.com/office/drawing/2014/main" id="{24CACC76-87EB-4667-8E47-3D51C74D8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704" y="4546608"/>
                <a:ext cx="104776" cy="57150"/>
              </a:xfrm>
              <a:custGeom>
                <a:avLst/>
                <a:gdLst>
                  <a:gd name="T0" fmla="*/ 21 w 66"/>
                  <a:gd name="T1" fmla="*/ 0 h 36"/>
                  <a:gd name="T2" fmla="*/ 10 w 66"/>
                  <a:gd name="T3" fmla="*/ 18 h 36"/>
                  <a:gd name="T4" fmla="*/ 0 w 66"/>
                  <a:gd name="T5" fmla="*/ 36 h 36"/>
                  <a:gd name="T6" fmla="*/ 0 w 66"/>
                  <a:gd name="T7" fmla="*/ 36 h 36"/>
                  <a:gd name="T8" fmla="*/ 66 w 66"/>
                  <a:gd name="T9" fmla="*/ 36 h 36"/>
                  <a:gd name="T10" fmla="*/ 66 w 66"/>
                  <a:gd name="T11" fmla="*/ 18 h 36"/>
                  <a:gd name="T12" fmla="*/ 66 w 66"/>
                  <a:gd name="T13" fmla="*/ 0 h 36"/>
                  <a:gd name="T14" fmla="*/ 21 w 66"/>
                  <a:gd name="T1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36">
                    <a:moveTo>
                      <a:pt x="21" y="0"/>
                    </a:moveTo>
                    <a:lnTo>
                      <a:pt x="10" y="18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66" y="36"/>
                    </a:lnTo>
                    <a:lnTo>
                      <a:pt x="66" y="18"/>
                    </a:lnTo>
                    <a:lnTo>
                      <a:pt x="66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312">
                <a:extLst>
                  <a:ext uri="{FF2B5EF4-FFF2-40B4-BE49-F238E27FC236}">
                    <a16:creationId xmlns:a16="http://schemas.microsoft.com/office/drawing/2014/main" id="{FA34A53C-C97A-4ADB-8671-2E59F9FB62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954" y="454660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Freeform 313">
                <a:extLst>
                  <a:ext uri="{FF2B5EF4-FFF2-40B4-BE49-F238E27FC236}">
                    <a16:creationId xmlns:a16="http://schemas.microsoft.com/office/drawing/2014/main" id="{1DD4C8D9-D6FA-4CEB-863E-79AA70D0B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5954" y="4413258"/>
                <a:ext cx="111126" cy="190500"/>
              </a:xfrm>
              <a:custGeom>
                <a:avLst/>
                <a:gdLst>
                  <a:gd name="T0" fmla="*/ 69 w 70"/>
                  <a:gd name="T1" fmla="*/ 0 h 120"/>
                  <a:gd name="T2" fmla="*/ 40 w 70"/>
                  <a:gd name="T3" fmla="*/ 16 h 120"/>
                  <a:gd name="T4" fmla="*/ 11 w 70"/>
                  <a:gd name="T5" fmla="*/ 33 h 120"/>
                  <a:gd name="T6" fmla="*/ 25 w 70"/>
                  <a:gd name="T7" fmla="*/ 41 h 120"/>
                  <a:gd name="T8" fmla="*/ 0 w 70"/>
                  <a:gd name="T9" fmla="*/ 84 h 120"/>
                  <a:gd name="T10" fmla="*/ 0 w 70"/>
                  <a:gd name="T11" fmla="*/ 84 h 120"/>
                  <a:gd name="T12" fmla="*/ 10 w 70"/>
                  <a:gd name="T13" fmla="*/ 101 h 120"/>
                  <a:gd name="T14" fmla="*/ 10 w 70"/>
                  <a:gd name="T15" fmla="*/ 102 h 120"/>
                  <a:gd name="T16" fmla="*/ 10 w 70"/>
                  <a:gd name="T17" fmla="*/ 102 h 120"/>
                  <a:gd name="T18" fmla="*/ 20 w 70"/>
                  <a:gd name="T19" fmla="*/ 120 h 120"/>
                  <a:gd name="T20" fmla="*/ 30 w 70"/>
                  <a:gd name="T21" fmla="*/ 102 h 120"/>
                  <a:gd name="T22" fmla="*/ 41 w 70"/>
                  <a:gd name="T23" fmla="*/ 84 h 120"/>
                  <a:gd name="T24" fmla="*/ 56 w 70"/>
                  <a:gd name="T25" fmla="*/ 58 h 120"/>
                  <a:gd name="T26" fmla="*/ 70 w 70"/>
                  <a:gd name="T27" fmla="*/ 67 h 120"/>
                  <a:gd name="T28" fmla="*/ 70 w 70"/>
                  <a:gd name="T29" fmla="*/ 33 h 120"/>
                  <a:gd name="T30" fmla="*/ 70 w 70"/>
                  <a:gd name="T31" fmla="*/ 0 h 120"/>
                  <a:gd name="T32" fmla="*/ 69 w 70"/>
                  <a:gd name="T3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0" h="120">
                    <a:moveTo>
                      <a:pt x="69" y="0"/>
                    </a:moveTo>
                    <a:lnTo>
                      <a:pt x="40" y="16"/>
                    </a:lnTo>
                    <a:lnTo>
                      <a:pt x="11" y="33"/>
                    </a:lnTo>
                    <a:lnTo>
                      <a:pt x="25" y="41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10" y="101"/>
                    </a:lnTo>
                    <a:lnTo>
                      <a:pt x="10" y="102"/>
                    </a:lnTo>
                    <a:lnTo>
                      <a:pt x="10" y="102"/>
                    </a:lnTo>
                    <a:lnTo>
                      <a:pt x="20" y="120"/>
                    </a:lnTo>
                    <a:lnTo>
                      <a:pt x="30" y="102"/>
                    </a:lnTo>
                    <a:lnTo>
                      <a:pt x="41" y="84"/>
                    </a:lnTo>
                    <a:lnTo>
                      <a:pt x="56" y="58"/>
                    </a:lnTo>
                    <a:lnTo>
                      <a:pt x="70" y="67"/>
                    </a:lnTo>
                    <a:lnTo>
                      <a:pt x="70" y="33"/>
                    </a:lnTo>
                    <a:lnTo>
                      <a:pt x="70" y="0"/>
                    </a:lnTo>
                    <a:lnTo>
                      <a:pt x="6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Freeform 314">
                <a:extLst>
                  <a:ext uri="{FF2B5EF4-FFF2-40B4-BE49-F238E27FC236}">
                    <a16:creationId xmlns:a16="http://schemas.microsoft.com/office/drawing/2014/main" id="{FEB86BD1-9FB6-42CD-BA9A-25F51EF2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29617" y="4294195"/>
                <a:ext cx="84138" cy="120650"/>
              </a:xfrm>
              <a:custGeom>
                <a:avLst/>
                <a:gdLst>
                  <a:gd name="T0" fmla="*/ 43 w 53"/>
                  <a:gd name="T1" fmla="*/ 18 h 76"/>
                  <a:gd name="T2" fmla="*/ 33 w 53"/>
                  <a:gd name="T3" fmla="*/ 0 h 76"/>
                  <a:gd name="T4" fmla="*/ 0 w 53"/>
                  <a:gd name="T5" fmla="*/ 58 h 76"/>
                  <a:gd name="T6" fmla="*/ 15 w 53"/>
                  <a:gd name="T7" fmla="*/ 67 h 76"/>
                  <a:gd name="T8" fmla="*/ 30 w 53"/>
                  <a:gd name="T9" fmla="*/ 76 h 76"/>
                  <a:gd name="T10" fmla="*/ 53 w 53"/>
                  <a:gd name="T11" fmla="*/ 36 h 76"/>
                  <a:gd name="T12" fmla="*/ 43 w 53"/>
                  <a:gd name="T13" fmla="*/ 1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76">
                    <a:moveTo>
                      <a:pt x="43" y="18"/>
                    </a:moveTo>
                    <a:lnTo>
                      <a:pt x="33" y="0"/>
                    </a:lnTo>
                    <a:lnTo>
                      <a:pt x="0" y="58"/>
                    </a:lnTo>
                    <a:lnTo>
                      <a:pt x="15" y="67"/>
                    </a:lnTo>
                    <a:lnTo>
                      <a:pt x="30" y="76"/>
                    </a:lnTo>
                    <a:lnTo>
                      <a:pt x="53" y="36"/>
                    </a:lnTo>
                    <a:lnTo>
                      <a:pt x="43" y="1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Freeform 315">
                <a:extLst>
                  <a:ext uri="{FF2B5EF4-FFF2-40B4-BE49-F238E27FC236}">
                    <a16:creationId xmlns:a16="http://schemas.microsoft.com/office/drawing/2014/main" id="{184A9D85-0ADC-46D7-80C4-FF657FABD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2006" y="4294195"/>
                <a:ext cx="125414" cy="163513"/>
              </a:xfrm>
              <a:custGeom>
                <a:avLst/>
                <a:gdLst>
                  <a:gd name="T0" fmla="*/ 79 w 79"/>
                  <a:gd name="T1" fmla="*/ 35 h 103"/>
                  <a:gd name="T2" fmla="*/ 65 w 79"/>
                  <a:gd name="T3" fmla="*/ 43 h 103"/>
                  <a:gd name="T4" fmla="*/ 40 w 79"/>
                  <a:gd name="T5" fmla="*/ 0 h 103"/>
                  <a:gd name="T6" fmla="*/ 40 w 79"/>
                  <a:gd name="T7" fmla="*/ 0 h 103"/>
                  <a:gd name="T8" fmla="*/ 40 w 79"/>
                  <a:gd name="T9" fmla="*/ 0 h 103"/>
                  <a:gd name="T10" fmla="*/ 20 w 79"/>
                  <a:gd name="T11" fmla="*/ 0 h 103"/>
                  <a:gd name="T12" fmla="*/ 20 w 79"/>
                  <a:gd name="T13" fmla="*/ 0 h 103"/>
                  <a:gd name="T14" fmla="*/ 0 w 79"/>
                  <a:gd name="T15" fmla="*/ 0 h 103"/>
                  <a:gd name="T16" fmla="*/ 0 w 79"/>
                  <a:gd name="T17" fmla="*/ 0 h 103"/>
                  <a:gd name="T18" fmla="*/ 10 w 79"/>
                  <a:gd name="T19" fmla="*/ 18 h 103"/>
                  <a:gd name="T20" fmla="*/ 20 w 79"/>
                  <a:gd name="T21" fmla="*/ 36 h 103"/>
                  <a:gd name="T22" fmla="*/ 34 w 79"/>
                  <a:gd name="T23" fmla="*/ 62 h 103"/>
                  <a:gd name="T24" fmla="*/ 21 w 79"/>
                  <a:gd name="T25" fmla="*/ 69 h 103"/>
                  <a:gd name="T26" fmla="*/ 50 w 79"/>
                  <a:gd name="T27" fmla="*/ 86 h 103"/>
                  <a:gd name="T28" fmla="*/ 79 w 79"/>
                  <a:gd name="T29" fmla="*/ 102 h 103"/>
                  <a:gd name="T30" fmla="*/ 79 w 79"/>
                  <a:gd name="T31" fmla="*/ 103 h 103"/>
                  <a:gd name="T32" fmla="*/ 79 w 79"/>
                  <a:gd name="T33" fmla="*/ 69 h 103"/>
                  <a:gd name="T34" fmla="*/ 79 w 79"/>
                  <a:gd name="T35" fmla="*/ 3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103">
                    <a:moveTo>
                      <a:pt x="79" y="35"/>
                    </a:moveTo>
                    <a:lnTo>
                      <a:pt x="65" y="43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40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20" y="36"/>
                    </a:lnTo>
                    <a:lnTo>
                      <a:pt x="34" y="62"/>
                    </a:lnTo>
                    <a:lnTo>
                      <a:pt x="21" y="69"/>
                    </a:lnTo>
                    <a:lnTo>
                      <a:pt x="50" y="86"/>
                    </a:lnTo>
                    <a:lnTo>
                      <a:pt x="79" y="102"/>
                    </a:lnTo>
                    <a:lnTo>
                      <a:pt x="79" y="103"/>
                    </a:lnTo>
                    <a:lnTo>
                      <a:pt x="79" y="69"/>
                    </a:lnTo>
                    <a:lnTo>
                      <a:pt x="79" y="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Freeform 316">
                <a:extLst>
                  <a:ext uri="{FF2B5EF4-FFF2-40B4-BE49-F238E27FC236}">
                    <a16:creationId xmlns:a16="http://schemas.microsoft.com/office/drawing/2014/main" id="{4FF4B489-CC75-4701-A30B-0AC4BA441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9957" y="4456121"/>
                <a:ext cx="101601" cy="90488"/>
              </a:xfrm>
              <a:custGeom>
                <a:avLst/>
                <a:gdLst>
                  <a:gd name="T0" fmla="*/ 31 w 64"/>
                  <a:gd name="T1" fmla="*/ 0 h 57"/>
                  <a:gd name="T2" fmla="*/ 16 w 64"/>
                  <a:gd name="T3" fmla="*/ 9 h 57"/>
                  <a:gd name="T4" fmla="*/ 0 w 64"/>
                  <a:gd name="T5" fmla="*/ 17 h 57"/>
                  <a:gd name="T6" fmla="*/ 23 w 64"/>
                  <a:gd name="T7" fmla="*/ 57 h 57"/>
                  <a:gd name="T8" fmla="*/ 43 w 64"/>
                  <a:gd name="T9" fmla="*/ 57 h 57"/>
                  <a:gd name="T10" fmla="*/ 64 w 64"/>
                  <a:gd name="T11" fmla="*/ 57 h 57"/>
                  <a:gd name="T12" fmla="*/ 31 w 64"/>
                  <a:gd name="T13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57">
                    <a:moveTo>
                      <a:pt x="31" y="0"/>
                    </a:moveTo>
                    <a:lnTo>
                      <a:pt x="16" y="9"/>
                    </a:lnTo>
                    <a:lnTo>
                      <a:pt x="0" y="17"/>
                    </a:lnTo>
                    <a:lnTo>
                      <a:pt x="23" y="57"/>
                    </a:lnTo>
                    <a:lnTo>
                      <a:pt x="43" y="57"/>
                    </a:lnTo>
                    <a:lnTo>
                      <a:pt x="64" y="57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Freeform 317">
                <a:extLst>
                  <a:ext uri="{FF2B5EF4-FFF2-40B4-BE49-F238E27FC236}">
                    <a16:creationId xmlns:a16="http://schemas.microsoft.com/office/drawing/2014/main" id="{DFF6A151-BFFE-4823-B844-3EC833856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8356" y="4522796"/>
                <a:ext cx="203202" cy="104775"/>
              </a:xfrm>
              <a:custGeom>
                <a:avLst/>
                <a:gdLst>
                  <a:gd name="T0" fmla="*/ 128 w 128"/>
                  <a:gd name="T1" fmla="*/ 16 h 66"/>
                  <a:gd name="T2" fmla="*/ 128 w 128"/>
                  <a:gd name="T3" fmla="*/ 15 h 66"/>
                  <a:gd name="T4" fmla="*/ 107 w 128"/>
                  <a:gd name="T5" fmla="*/ 15 h 66"/>
                  <a:gd name="T6" fmla="*/ 87 w 128"/>
                  <a:gd name="T7" fmla="*/ 15 h 66"/>
                  <a:gd name="T8" fmla="*/ 57 w 128"/>
                  <a:gd name="T9" fmla="*/ 15 h 66"/>
                  <a:gd name="T10" fmla="*/ 57 w 128"/>
                  <a:gd name="T11" fmla="*/ 0 h 66"/>
                  <a:gd name="T12" fmla="*/ 28 w 128"/>
                  <a:gd name="T13" fmla="*/ 17 h 66"/>
                  <a:gd name="T14" fmla="*/ 0 w 128"/>
                  <a:gd name="T15" fmla="*/ 33 h 66"/>
                  <a:gd name="T16" fmla="*/ 28 w 128"/>
                  <a:gd name="T17" fmla="*/ 50 h 66"/>
                  <a:gd name="T18" fmla="*/ 57 w 128"/>
                  <a:gd name="T19" fmla="*/ 66 h 66"/>
                  <a:gd name="T20" fmla="*/ 57 w 128"/>
                  <a:gd name="T21" fmla="*/ 51 h 66"/>
                  <a:gd name="T22" fmla="*/ 108 w 128"/>
                  <a:gd name="T23" fmla="*/ 51 h 66"/>
                  <a:gd name="T24" fmla="*/ 108 w 128"/>
                  <a:gd name="T25" fmla="*/ 51 h 66"/>
                  <a:gd name="T26" fmla="*/ 108 w 128"/>
                  <a:gd name="T27" fmla="*/ 51 h 66"/>
                  <a:gd name="T28" fmla="*/ 118 w 128"/>
                  <a:gd name="T29" fmla="*/ 33 h 66"/>
                  <a:gd name="T30" fmla="*/ 128 w 128"/>
                  <a:gd name="T31" fmla="*/ 1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8" h="66">
                    <a:moveTo>
                      <a:pt x="128" y="16"/>
                    </a:moveTo>
                    <a:lnTo>
                      <a:pt x="128" y="15"/>
                    </a:lnTo>
                    <a:lnTo>
                      <a:pt x="107" y="15"/>
                    </a:lnTo>
                    <a:lnTo>
                      <a:pt x="87" y="15"/>
                    </a:lnTo>
                    <a:lnTo>
                      <a:pt x="57" y="15"/>
                    </a:lnTo>
                    <a:lnTo>
                      <a:pt x="57" y="0"/>
                    </a:lnTo>
                    <a:lnTo>
                      <a:pt x="28" y="17"/>
                    </a:lnTo>
                    <a:lnTo>
                      <a:pt x="0" y="33"/>
                    </a:lnTo>
                    <a:lnTo>
                      <a:pt x="28" y="50"/>
                    </a:lnTo>
                    <a:lnTo>
                      <a:pt x="57" y="66"/>
                    </a:lnTo>
                    <a:lnTo>
                      <a:pt x="57" y="51"/>
                    </a:lnTo>
                    <a:lnTo>
                      <a:pt x="108" y="51"/>
                    </a:lnTo>
                    <a:lnTo>
                      <a:pt x="108" y="51"/>
                    </a:lnTo>
                    <a:lnTo>
                      <a:pt x="108" y="51"/>
                    </a:lnTo>
                    <a:lnTo>
                      <a:pt x="118" y="33"/>
                    </a:lnTo>
                    <a:lnTo>
                      <a:pt x="1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695F61B-8B1C-47D6-B684-0DD95E3EEBAD}"/>
                </a:ext>
              </a:extLst>
            </p:cNvPr>
            <p:cNvGrpSpPr/>
            <p:nvPr/>
          </p:nvGrpSpPr>
          <p:grpSpPr>
            <a:xfrm>
              <a:off x="7710708" y="4180853"/>
              <a:ext cx="392116" cy="417514"/>
              <a:chOff x="6246877" y="5627698"/>
              <a:chExt cx="392116" cy="417514"/>
            </a:xfrm>
            <a:grpFill/>
          </p:grpSpPr>
          <p:sp>
            <p:nvSpPr>
              <p:cNvPr id="172" name="Freeform 318">
                <a:extLst>
                  <a:ext uri="{FF2B5EF4-FFF2-40B4-BE49-F238E27FC236}">
                    <a16:creationId xmlns:a16="http://schemas.microsoft.com/office/drawing/2014/main" id="{4F9F8D73-666A-46D9-A3D9-2086862D9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5479" y="5657861"/>
                <a:ext cx="163514" cy="255588"/>
              </a:xfrm>
              <a:custGeom>
                <a:avLst/>
                <a:gdLst>
                  <a:gd name="T0" fmla="*/ 101 w 102"/>
                  <a:gd name="T1" fmla="*/ 96 h 159"/>
                  <a:gd name="T2" fmla="*/ 87 w 102"/>
                  <a:gd name="T3" fmla="*/ 56 h 159"/>
                  <a:gd name="T4" fmla="*/ 60 w 102"/>
                  <a:gd name="T5" fmla="*/ 24 h 159"/>
                  <a:gd name="T6" fmla="*/ 31 w 102"/>
                  <a:gd name="T7" fmla="*/ 7 h 159"/>
                  <a:gd name="T8" fmla="*/ 9 w 102"/>
                  <a:gd name="T9" fmla="*/ 1 h 159"/>
                  <a:gd name="T10" fmla="*/ 0 w 102"/>
                  <a:gd name="T11" fmla="*/ 0 h 159"/>
                  <a:gd name="T12" fmla="*/ 8 w 102"/>
                  <a:gd name="T13" fmla="*/ 3 h 159"/>
                  <a:gd name="T14" fmla="*/ 29 w 102"/>
                  <a:gd name="T15" fmla="*/ 11 h 159"/>
                  <a:gd name="T16" fmla="*/ 55 w 102"/>
                  <a:gd name="T17" fmla="*/ 30 h 159"/>
                  <a:gd name="T18" fmla="*/ 80 w 102"/>
                  <a:gd name="T19" fmla="*/ 60 h 159"/>
                  <a:gd name="T20" fmla="*/ 94 w 102"/>
                  <a:gd name="T21" fmla="*/ 97 h 159"/>
                  <a:gd name="T22" fmla="*/ 96 w 102"/>
                  <a:gd name="T23" fmla="*/ 114 h 159"/>
                  <a:gd name="T24" fmla="*/ 97 w 102"/>
                  <a:gd name="T25" fmla="*/ 129 h 159"/>
                  <a:gd name="T26" fmla="*/ 94 w 102"/>
                  <a:gd name="T27" fmla="*/ 151 h 159"/>
                  <a:gd name="T28" fmla="*/ 92 w 102"/>
                  <a:gd name="T29" fmla="*/ 159 h 159"/>
                  <a:gd name="T30" fmla="*/ 95 w 102"/>
                  <a:gd name="T31" fmla="*/ 152 h 159"/>
                  <a:gd name="T32" fmla="*/ 101 w 102"/>
                  <a:gd name="T33" fmla="*/ 130 h 159"/>
                  <a:gd name="T34" fmla="*/ 102 w 102"/>
                  <a:gd name="T35" fmla="*/ 114 h 159"/>
                  <a:gd name="T36" fmla="*/ 101 w 102"/>
                  <a:gd name="T37" fmla="*/ 96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2" h="159">
                    <a:moveTo>
                      <a:pt x="101" y="96"/>
                    </a:moveTo>
                    <a:cubicBezTo>
                      <a:pt x="99" y="83"/>
                      <a:pt x="95" y="69"/>
                      <a:pt x="87" y="56"/>
                    </a:cubicBezTo>
                    <a:cubicBezTo>
                      <a:pt x="80" y="43"/>
                      <a:pt x="70" y="33"/>
                      <a:pt x="60" y="24"/>
                    </a:cubicBezTo>
                    <a:cubicBezTo>
                      <a:pt x="50" y="16"/>
                      <a:pt x="39" y="11"/>
                      <a:pt x="31" y="7"/>
                    </a:cubicBezTo>
                    <a:cubicBezTo>
                      <a:pt x="22" y="4"/>
                      <a:pt x="14" y="2"/>
                      <a:pt x="9" y="1"/>
                    </a:cubicBezTo>
                    <a:cubicBezTo>
                      <a:pt x="3" y="0"/>
                      <a:pt x="0" y="0"/>
                      <a:pt x="0" y="0"/>
                    </a:cubicBezTo>
                    <a:cubicBezTo>
                      <a:pt x="0" y="0"/>
                      <a:pt x="3" y="1"/>
                      <a:pt x="8" y="3"/>
                    </a:cubicBezTo>
                    <a:cubicBezTo>
                      <a:pt x="13" y="4"/>
                      <a:pt x="21" y="7"/>
                      <a:pt x="29" y="11"/>
                    </a:cubicBezTo>
                    <a:cubicBezTo>
                      <a:pt x="37" y="16"/>
                      <a:pt x="46" y="22"/>
                      <a:pt x="55" y="30"/>
                    </a:cubicBezTo>
                    <a:cubicBezTo>
                      <a:pt x="64" y="38"/>
                      <a:pt x="73" y="48"/>
                      <a:pt x="80" y="60"/>
                    </a:cubicBezTo>
                    <a:cubicBezTo>
                      <a:pt x="87" y="72"/>
                      <a:pt x="91" y="85"/>
                      <a:pt x="94" y="97"/>
                    </a:cubicBezTo>
                    <a:cubicBezTo>
                      <a:pt x="95" y="103"/>
                      <a:pt x="96" y="109"/>
                      <a:pt x="96" y="114"/>
                    </a:cubicBezTo>
                    <a:cubicBezTo>
                      <a:pt x="97" y="120"/>
                      <a:pt x="97" y="125"/>
                      <a:pt x="97" y="129"/>
                    </a:cubicBezTo>
                    <a:cubicBezTo>
                      <a:pt x="96" y="139"/>
                      <a:pt x="95" y="146"/>
                      <a:pt x="94" y="151"/>
                    </a:cubicBezTo>
                    <a:cubicBezTo>
                      <a:pt x="93" y="156"/>
                      <a:pt x="92" y="159"/>
                      <a:pt x="92" y="159"/>
                    </a:cubicBezTo>
                    <a:cubicBezTo>
                      <a:pt x="92" y="159"/>
                      <a:pt x="93" y="157"/>
                      <a:pt x="95" y="152"/>
                    </a:cubicBezTo>
                    <a:cubicBezTo>
                      <a:pt x="97" y="147"/>
                      <a:pt x="99" y="139"/>
                      <a:pt x="101" y="130"/>
                    </a:cubicBezTo>
                    <a:cubicBezTo>
                      <a:pt x="101" y="125"/>
                      <a:pt x="102" y="120"/>
                      <a:pt x="102" y="114"/>
                    </a:cubicBezTo>
                    <a:cubicBezTo>
                      <a:pt x="102" y="108"/>
                      <a:pt x="102" y="102"/>
                      <a:pt x="101" y="9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Freeform 319">
                <a:extLst>
                  <a:ext uri="{FF2B5EF4-FFF2-40B4-BE49-F238E27FC236}">
                    <a16:creationId xmlns:a16="http://schemas.microsoft.com/office/drawing/2014/main" id="{53E24AF4-4E08-4304-8DAF-1BF502A51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0242" y="5694373"/>
                <a:ext cx="123826" cy="195263"/>
              </a:xfrm>
              <a:custGeom>
                <a:avLst/>
                <a:gdLst>
                  <a:gd name="T0" fmla="*/ 70 w 77"/>
                  <a:gd name="T1" fmla="*/ 122 h 122"/>
                  <a:gd name="T2" fmla="*/ 73 w 77"/>
                  <a:gd name="T3" fmla="*/ 117 h 122"/>
                  <a:gd name="T4" fmla="*/ 76 w 77"/>
                  <a:gd name="T5" fmla="*/ 100 h 122"/>
                  <a:gd name="T6" fmla="*/ 75 w 77"/>
                  <a:gd name="T7" fmla="*/ 74 h 122"/>
                  <a:gd name="T8" fmla="*/ 64 w 77"/>
                  <a:gd name="T9" fmla="*/ 45 h 122"/>
                  <a:gd name="T10" fmla="*/ 44 w 77"/>
                  <a:gd name="T11" fmla="*/ 20 h 122"/>
                  <a:gd name="T12" fmla="*/ 23 w 77"/>
                  <a:gd name="T13" fmla="*/ 7 h 122"/>
                  <a:gd name="T14" fmla="*/ 6 w 77"/>
                  <a:gd name="T15" fmla="*/ 1 h 122"/>
                  <a:gd name="T16" fmla="*/ 0 w 77"/>
                  <a:gd name="T17" fmla="*/ 0 h 122"/>
                  <a:gd name="T18" fmla="*/ 6 w 77"/>
                  <a:gd name="T19" fmla="*/ 2 h 122"/>
                  <a:gd name="T20" fmla="*/ 21 w 77"/>
                  <a:gd name="T21" fmla="*/ 9 h 122"/>
                  <a:gd name="T22" fmla="*/ 41 w 77"/>
                  <a:gd name="T23" fmla="*/ 24 h 122"/>
                  <a:gd name="T24" fmla="*/ 59 w 77"/>
                  <a:gd name="T25" fmla="*/ 48 h 122"/>
                  <a:gd name="T26" fmla="*/ 70 w 77"/>
                  <a:gd name="T27" fmla="*/ 75 h 122"/>
                  <a:gd name="T28" fmla="*/ 73 w 77"/>
                  <a:gd name="T29" fmla="*/ 100 h 122"/>
                  <a:gd name="T30" fmla="*/ 72 w 77"/>
                  <a:gd name="T31" fmla="*/ 116 h 122"/>
                  <a:gd name="T32" fmla="*/ 70 w 77"/>
                  <a:gd name="T33" fmla="*/ 12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7" h="122">
                    <a:moveTo>
                      <a:pt x="70" y="122"/>
                    </a:moveTo>
                    <a:cubicBezTo>
                      <a:pt x="70" y="122"/>
                      <a:pt x="71" y="120"/>
                      <a:pt x="73" y="117"/>
                    </a:cubicBezTo>
                    <a:cubicBezTo>
                      <a:pt x="74" y="113"/>
                      <a:pt x="75" y="107"/>
                      <a:pt x="76" y="100"/>
                    </a:cubicBezTo>
                    <a:cubicBezTo>
                      <a:pt x="77" y="93"/>
                      <a:pt x="77" y="84"/>
                      <a:pt x="75" y="74"/>
                    </a:cubicBezTo>
                    <a:cubicBezTo>
                      <a:pt x="73" y="65"/>
                      <a:pt x="70" y="54"/>
                      <a:pt x="64" y="45"/>
                    </a:cubicBezTo>
                    <a:cubicBezTo>
                      <a:pt x="59" y="35"/>
                      <a:pt x="52" y="27"/>
                      <a:pt x="44" y="20"/>
                    </a:cubicBezTo>
                    <a:cubicBezTo>
                      <a:pt x="37" y="14"/>
                      <a:pt x="29" y="10"/>
                      <a:pt x="23" y="7"/>
                    </a:cubicBezTo>
                    <a:cubicBezTo>
                      <a:pt x="16" y="4"/>
                      <a:pt x="10" y="2"/>
                      <a:pt x="6" y="1"/>
                    </a:cubicBezTo>
                    <a:cubicBezTo>
                      <a:pt x="2" y="0"/>
                      <a:pt x="0" y="0"/>
                      <a:pt x="0" y="0"/>
                    </a:cubicBezTo>
                    <a:cubicBezTo>
                      <a:pt x="0" y="0"/>
                      <a:pt x="2" y="1"/>
                      <a:pt x="6" y="2"/>
                    </a:cubicBezTo>
                    <a:cubicBezTo>
                      <a:pt x="10" y="4"/>
                      <a:pt x="15" y="6"/>
                      <a:pt x="21" y="9"/>
                    </a:cubicBezTo>
                    <a:cubicBezTo>
                      <a:pt x="27" y="13"/>
                      <a:pt x="34" y="18"/>
                      <a:pt x="41" y="24"/>
                    </a:cubicBezTo>
                    <a:cubicBezTo>
                      <a:pt x="47" y="31"/>
                      <a:pt x="54" y="39"/>
                      <a:pt x="59" y="48"/>
                    </a:cubicBezTo>
                    <a:cubicBezTo>
                      <a:pt x="64" y="57"/>
                      <a:pt x="68" y="66"/>
                      <a:pt x="70" y="75"/>
                    </a:cubicBezTo>
                    <a:cubicBezTo>
                      <a:pt x="72" y="84"/>
                      <a:pt x="73" y="93"/>
                      <a:pt x="73" y="100"/>
                    </a:cubicBezTo>
                    <a:cubicBezTo>
                      <a:pt x="73" y="107"/>
                      <a:pt x="72" y="112"/>
                      <a:pt x="72" y="116"/>
                    </a:cubicBezTo>
                    <a:cubicBezTo>
                      <a:pt x="71" y="120"/>
                      <a:pt x="70" y="122"/>
                      <a:pt x="70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Freeform 320">
                <a:extLst>
                  <a:ext uri="{FF2B5EF4-FFF2-40B4-BE49-F238E27FC236}">
                    <a16:creationId xmlns:a16="http://schemas.microsoft.com/office/drawing/2014/main" id="{861BF0B6-A661-417B-96E2-2DE465B314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5005" y="5735648"/>
                <a:ext cx="79376" cy="130175"/>
              </a:xfrm>
              <a:custGeom>
                <a:avLst/>
                <a:gdLst>
                  <a:gd name="T0" fmla="*/ 48 w 49"/>
                  <a:gd name="T1" fmla="*/ 66 h 81"/>
                  <a:gd name="T2" fmla="*/ 47 w 49"/>
                  <a:gd name="T3" fmla="*/ 50 h 81"/>
                  <a:gd name="T4" fmla="*/ 40 w 49"/>
                  <a:gd name="T5" fmla="*/ 31 h 81"/>
                  <a:gd name="T6" fmla="*/ 27 w 49"/>
                  <a:gd name="T7" fmla="*/ 15 h 81"/>
                  <a:gd name="T8" fmla="*/ 14 w 49"/>
                  <a:gd name="T9" fmla="*/ 6 h 81"/>
                  <a:gd name="T10" fmla="*/ 0 w 49"/>
                  <a:gd name="T11" fmla="*/ 0 h 81"/>
                  <a:gd name="T12" fmla="*/ 13 w 49"/>
                  <a:gd name="T13" fmla="*/ 8 h 81"/>
                  <a:gd name="T14" fmla="*/ 36 w 49"/>
                  <a:gd name="T15" fmla="*/ 33 h 81"/>
                  <a:gd name="T16" fmla="*/ 46 w 49"/>
                  <a:gd name="T17" fmla="*/ 66 h 81"/>
                  <a:gd name="T18" fmla="*/ 46 w 49"/>
                  <a:gd name="T19" fmla="*/ 81 h 81"/>
                  <a:gd name="T20" fmla="*/ 48 w 49"/>
                  <a:gd name="T21" fmla="*/ 66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81">
                    <a:moveTo>
                      <a:pt x="48" y="66"/>
                    </a:moveTo>
                    <a:cubicBezTo>
                      <a:pt x="49" y="61"/>
                      <a:pt x="48" y="56"/>
                      <a:pt x="47" y="50"/>
                    </a:cubicBezTo>
                    <a:cubicBezTo>
                      <a:pt x="45" y="44"/>
                      <a:pt x="43" y="37"/>
                      <a:pt x="40" y="31"/>
                    </a:cubicBezTo>
                    <a:cubicBezTo>
                      <a:pt x="36" y="25"/>
                      <a:pt x="32" y="20"/>
                      <a:pt x="27" y="15"/>
                    </a:cubicBezTo>
                    <a:cubicBezTo>
                      <a:pt x="23" y="11"/>
                      <a:pt x="18" y="8"/>
                      <a:pt x="14" y="6"/>
                    </a:cubicBezTo>
                    <a:cubicBezTo>
                      <a:pt x="6" y="1"/>
                      <a:pt x="0" y="0"/>
                      <a:pt x="0" y="0"/>
                    </a:cubicBezTo>
                    <a:cubicBezTo>
                      <a:pt x="0" y="0"/>
                      <a:pt x="6" y="2"/>
                      <a:pt x="13" y="8"/>
                    </a:cubicBezTo>
                    <a:cubicBezTo>
                      <a:pt x="20" y="13"/>
                      <a:pt x="29" y="21"/>
                      <a:pt x="36" y="33"/>
                    </a:cubicBezTo>
                    <a:cubicBezTo>
                      <a:pt x="43" y="45"/>
                      <a:pt x="46" y="57"/>
                      <a:pt x="46" y="66"/>
                    </a:cubicBezTo>
                    <a:cubicBezTo>
                      <a:pt x="47" y="75"/>
                      <a:pt x="46" y="81"/>
                      <a:pt x="46" y="81"/>
                    </a:cubicBezTo>
                    <a:cubicBezTo>
                      <a:pt x="46" y="81"/>
                      <a:pt x="48" y="75"/>
                      <a:pt x="48" y="6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Freeform 321">
                <a:extLst>
                  <a:ext uri="{FF2B5EF4-FFF2-40B4-BE49-F238E27FC236}">
                    <a16:creationId xmlns:a16="http://schemas.microsoft.com/office/drawing/2014/main" id="{9EA68D8B-3190-40E4-AD30-88DDD15B7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6877" y="5657861"/>
                <a:ext cx="165102" cy="255588"/>
              </a:xfrm>
              <a:custGeom>
                <a:avLst/>
                <a:gdLst>
                  <a:gd name="T0" fmla="*/ 12 w 103"/>
                  <a:gd name="T1" fmla="*/ 159 h 159"/>
                  <a:gd name="T2" fmla="*/ 10 w 103"/>
                  <a:gd name="T3" fmla="*/ 151 h 159"/>
                  <a:gd name="T4" fmla="*/ 7 w 103"/>
                  <a:gd name="T5" fmla="*/ 129 h 159"/>
                  <a:gd name="T6" fmla="*/ 9 w 103"/>
                  <a:gd name="T7" fmla="*/ 97 h 159"/>
                  <a:gd name="T8" fmla="*/ 24 w 103"/>
                  <a:gd name="T9" fmla="*/ 60 h 159"/>
                  <a:gd name="T10" fmla="*/ 48 w 103"/>
                  <a:gd name="T11" fmla="*/ 30 h 159"/>
                  <a:gd name="T12" fmla="*/ 75 w 103"/>
                  <a:gd name="T13" fmla="*/ 11 h 159"/>
                  <a:gd name="T14" fmla="*/ 95 w 103"/>
                  <a:gd name="T15" fmla="*/ 2 h 159"/>
                  <a:gd name="T16" fmla="*/ 103 w 103"/>
                  <a:gd name="T17" fmla="*/ 0 h 159"/>
                  <a:gd name="T18" fmla="*/ 95 w 103"/>
                  <a:gd name="T19" fmla="*/ 1 h 159"/>
                  <a:gd name="T20" fmla="*/ 73 w 103"/>
                  <a:gd name="T21" fmla="*/ 7 h 159"/>
                  <a:gd name="T22" fmla="*/ 44 w 103"/>
                  <a:gd name="T23" fmla="*/ 24 h 159"/>
                  <a:gd name="T24" fmla="*/ 16 w 103"/>
                  <a:gd name="T25" fmla="*/ 56 h 159"/>
                  <a:gd name="T26" fmla="*/ 2 w 103"/>
                  <a:gd name="T27" fmla="*/ 96 h 159"/>
                  <a:gd name="T28" fmla="*/ 2 w 103"/>
                  <a:gd name="T29" fmla="*/ 130 h 159"/>
                  <a:gd name="T30" fmla="*/ 8 w 103"/>
                  <a:gd name="T31" fmla="*/ 152 h 159"/>
                  <a:gd name="T32" fmla="*/ 12 w 103"/>
                  <a:gd name="T33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" h="159">
                    <a:moveTo>
                      <a:pt x="12" y="159"/>
                    </a:moveTo>
                    <a:cubicBezTo>
                      <a:pt x="12" y="159"/>
                      <a:pt x="11" y="157"/>
                      <a:pt x="10" y="151"/>
                    </a:cubicBezTo>
                    <a:cubicBezTo>
                      <a:pt x="8" y="146"/>
                      <a:pt x="7" y="139"/>
                      <a:pt x="7" y="129"/>
                    </a:cubicBezTo>
                    <a:cubicBezTo>
                      <a:pt x="6" y="120"/>
                      <a:pt x="7" y="109"/>
                      <a:pt x="9" y="97"/>
                    </a:cubicBezTo>
                    <a:cubicBezTo>
                      <a:pt x="12" y="85"/>
                      <a:pt x="16" y="72"/>
                      <a:pt x="24" y="60"/>
                    </a:cubicBezTo>
                    <a:cubicBezTo>
                      <a:pt x="31" y="48"/>
                      <a:pt x="39" y="38"/>
                      <a:pt x="48" y="30"/>
                    </a:cubicBezTo>
                    <a:cubicBezTo>
                      <a:pt x="57" y="21"/>
                      <a:pt x="67" y="15"/>
                      <a:pt x="75" y="11"/>
                    </a:cubicBezTo>
                    <a:cubicBezTo>
                      <a:pt x="83" y="7"/>
                      <a:pt x="90" y="4"/>
                      <a:pt x="95" y="2"/>
                    </a:cubicBezTo>
                    <a:cubicBezTo>
                      <a:pt x="101" y="1"/>
                      <a:pt x="103" y="0"/>
                      <a:pt x="103" y="0"/>
                    </a:cubicBezTo>
                    <a:cubicBezTo>
                      <a:pt x="103" y="0"/>
                      <a:pt x="100" y="0"/>
                      <a:pt x="95" y="1"/>
                    </a:cubicBezTo>
                    <a:cubicBezTo>
                      <a:pt x="90" y="2"/>
                      <a:pt x="82" y="4"/>
                      <a:pt x="73" y="7"/>
                    </a:cubicBezTo>
                    <a:cubicBezTo>
                      <a:pt x="64" y="11"/>
                      <a:pt x="54" y="16"/>
                      <a:pt x="44" y="24"/>
                    </a:cubicBezTo>
                    <a:cubicBezTo>
                      <a:pt x="34" y="32"/>
                      <a:pt x="24" y="43"/>
                      <a:pt x="16" y="56"/>
                    </a:cubicBezTo>
                    <a:cubicBezTo>
                      <a:pt x="9" y="69"/>
                      <a:pt x="4" y="83"/>
                      <a:pt x="2" y="96"/>
                    </a:cubicBezTo>
                    <a:cubicBezTo>
                      <a:pt x="0" y="109"/>
                      <a:pt x="1" y="120"/>
                      <a:pt x="2" y="130"/>
                    </a:cubicBezTo>
                    <a:cubicBezTo>
                      <a:pt x="4" y="139"/>
                      <a:pt x="6" y="147"/>
                      <a:pt x="8" y="152"/>
                    </a:cubicBezTo>
                    <a:cubicBezTo>
                      <a:pt x="10" y="157"/>
                      <a:pt x="12" y="159"/>
                      <a:pt x="12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Freeform 322">
                <a:extLst>
                  <a:ext uri="{FF2B5EF4-FFF2-40B4-BE49-F238E27FC236}">
                    <a16:creationId xmlns:a16="http://schemas.microsoft.com/office/drawing/2014/main" id="{D6A31A57-31E3-494B-9043-536C432D9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390" y="5694373"/>
                <a:ext cx="125414" cy="196850"/>
              </a:xfrm>
              <a:custGeom>
                <a:avLst/>
                <a:gdLst>
                  <a:gd name="T0" fmla="*/ 71 w 78"/>
                  <a:gd name="T1" fmla="*/ 1 h 123"/>
                  <a:gd name="T2" fmla="*/ 55 w 78"/>
                  <a:gd name="T3" fmla="*/ 6 h 123"/>
                  <a:gd name="T4" fmla="*/ 33 w 78"/>
                  <a:gd name="T5" fmla="*/ 20 h 123"/>
                  <a:gd name="T6" fmla="*/ 13 w 78"/>
                  <a:gd name="T7" fmla="*/ 44 h 123"/>
                  <a:gd name="T8" fmla="*/ 2 w 78"/>
                  <a:gd name="T9" fmla="*/ 74 h 123"/>
                  <a:gd name="T10" fmla="*/ 1 w 78"/>
                  <a:gd name="T11" fmla="*/ 100 h 123"/>
                  <a:gd name="T12" fmla="*/ 5 w 78"/>
                  <a:gd name="T13" fmla="*/ 117 h 123"/>
                  <a:gd name="T14" fmla="*/ 7 w 78"/>
                  <a:gd name="T15" fmla="*/ 123 h 123"/>
                  <a:gd name="T16" fmla="*/ 6 w 78"/>
                  <a:gd name="T17" fmla="*/ 117 h 123"/>
                  <a:gd name="T18" fmla="*/ 4 w 78"/>
                  <a:gd name="T19" fmla="*/ 100 h 123"/>
                  <a:gd name="T20" fmla="*/ 7 w 78"/>
                  <a:gd name="T21" fmla="*/ 75 h 123"/>
                  <a:gd name="T22" fmla="*/ 18 w 78"/>
                  <a:gd name="T23" fmla="*/ 48 h 123"/>
                  <a:gd name="T24" fmla="*/ 37 w 78"/>
                  <a:gd name="T25" fmla="*/ 24 h 123"/>
                  <a:gd name="T26" fmla="*/ 57 w 78"/>
                  <a:gd name="T27" fmla="*/ 9 h 123"/>
                  <a:gd name="T28" fmla="*/ 72 w 78"/>
                  <a:gd name="T29" fmla="*/ 2 h 123"/>
                  <a:gd name="T30" fmla="*/ 78 w 78"/>
                  <a:gd name="T31" fmla="*/ 0 h 123"/>
                  <a:gd name="T32" fmla="*/ 71 w 78"/>
                  <a:gd name="T33" fmla="*/ 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8" h="123">
                    <a:moveTo>
                      <a:pt x="71" y="1"/>
                    </a:moveTo>
                    <a:cubicBezTo>
                      <a:pt x="68" y="2"/>
                      <a:pt x="62" y="3"/>
                      <a:pt x="55" y="6"/>
                    </a:cubicBezTo>
                    <a:cubicBezTo>
                      <a:pt x="48" y="9"/>
                      <a:pt x="41" y="14"/>
                      <a:pt x="33" y="20"/>
                    </a:cubicBezTo>
                    <a:cubicBezTo>
                      <a:pt x="26" y="26"/>
                      <a:pt x="19" y="35"/>
                      <a:pt x="13" y="44"/>
                    </a:cubicBezTo>
                    <a:cubicBezTo>
                      <a:pt x="7" y="54"/>
                      <a:pt x="4" y="65"/>
                      <a:pt x="2" y="74"/>
                    </a:cubicBezTo>
                    <a:cubicBezTo>
                      <a:pt x="0" y="84"/>
                      <a:pt x="0" y="93"/>
                      <a:pt x="1" y="100"/>
                    </a:cubicBezTo>
                    <a:cubicBezTo>
                      <a:pt x="2" y="107"/>
                      <a:pt x="3" y="113"/>
                      <a:pt x="5" y="117"/>
                    </a:cubicBezTo>
                    <a:cubicBezTo>
                      <a:pt x="6" y="121"/>
                      <a:pt x="7" y="123"/>
                      <a:pt x="7" y="123"/>
                    </a:cubicBezTo>
                    <a:cubicBezTo>
                      <a:pt x="7" y="123"/>
                      <a:pt x="6" y="121"/>
                      <a:pt x="6" y="117"/>
                    </a:cubicBezTo>
                    <a:cubicBezTo>
                      <a:pt x="5" y="113"/>
                      <a:pt x="4" y="107"/>
                      <a:pt x="4" y="100"/>
                    </a:cubicBezTo>
                    <a:cubicBezTo>
                      <a:pt x="4" y="93"/>
                      <a:pt x="5" y="84"/>
                      <a:pt x="7" y="75"/>
                    </a:cubicBezTo>
                    <a:cubicBezTo>
                      <a:pt x="9" y="66"/>
                      <a:pt x="13" y="57"/>
                      <a:pt x="18" y="48"/>
                    </a:cubicBezTo>
                    <a:cubicBezTo>
                      <a:pt x="24" y="38"/>
                      <a:pt x="30" y="30"/>
                      <a:pt x="37" y="24"/>
                    </a:cubicBezTo>
                    <a:cubicBezTo>
                      <a:pt x="44" y="18"/>
                      <a:pt x="50" y="13"/>
                      <a:pt x="57" y="9"/>
                    </a:cubicBezTo>
                    <a:cubicBezTo>
                      <a:pt x="63" y="6"/>
                      <a:pt x="68" y="3"/>
                      <a:pt x="72" y="2"/>
                    </a:cubicBezTo>
                    <a:cubicBezTo>
                      <a:pt x="76" y="0"/>
                      <a:pt x="78" y="0"/>
                      <a:pt x="78" y="0"/>
                    </a:cubicBezTo>
                    <a:cubicBezTo>
                      <a:pt x="78" y="0"/>
                      <a:pt x="75" y="0"/>
                      <a:pt x="7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Freeform 323">
                <a:extLst>
                  <a:ext uri="{FF2B5EF4-FFF2-40B4-BE49-F238E27FC236}">
                    <a16:creationId xmlns:a16="http://schemas.microsoft.com/office/drawing/2014/main" id="{2C27C902-55F6-4119-BB42-BE039901EC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4665" y="5735648"/>
                <a:ext cx="79376" cy="130175"/>
              </a:xfrm>
              <a:custGeom>
                <a:avLst/>
                <a:gdLst>
                  <a:gd name="T0" fmla="*/ 12 w 49"/>
                  <a:gd name="T1" fmla="*/ 33 h 81"/>
                  <a:gd name="T2" fmla="*/ 36 w 49"/>
                  <a:gd name="T3" fmla="*/ 7 h 81"/>
                  <a:gd name="T4" fmla="*/ 49 w 49"/>
                  <a:gd name="T5" fmla="*/ 0 h 81"/>
                  <a:gd name="T6" fmla="*/ 35 w 49"/>
                  <a:gd name="T7" fmla="*/ 5 h 81"/>
                  <a:gd name="T8" fmla="*/ 21 w 49"/>
                  <a:gd name="T9" fmla="*/ 15 h 81"/>
                  <a:gd name="T10" fmla="*/ 9 w 49"/>
                  <a:gd name="T11" fmla="*/ 31 h 81"/>
                  <a:gd name="T12" fmla="*/ 1 w 49"/>
                  <a:gd name="T13" fmla="*/ 50 h 81"/>
                  <a:gd name="T14" fmla="*/ 0 w 49"/>
                  <a:gd name="T15" fmla="*/ 66 h 81"/>
                  <a:gd name="T16" fmla="*/ 2 w 49"/>
                  <a:gd name="T17" fmla="*/ 81 h 81"/>
                  <a:gd name="T18" fmla="*/ 2 w 49"/>
                  <a:gd name="T19" fmla="*/ 66 h 81"/>
                  <a:gd name="T20" fmla="*/ 12 w 49"/>
                  <a:gd name="T21" fmla="*/ 33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81">
                    <a:moveTo>
                      <a:pt x="12" y="33"/>
                    </a:moveTo>
                    <a:cubicBezTo>
                      <a:pt x="19" y="21"/>
                      <a:pt x="28" y="12"/>
                      <a:pt x="36" y="7"/>
                    </a:cubicBezTo>
                    <a:cubicBezTo>
                      <a:pt x="43" y="2"/>
                      <a:pt x="49" y="0"/>
                      <a:pt x="49" y="0"/>
                    </a:cubicBezTo>
                    <a:cubicBezTo>
                      <a:pt x="49" y="0"/>
                      <a:pt x="43" y="1"/>
                      <a:pt x="35" y="5"/>
                    </a:cubicBezTo>
                    <a:cubicBezTo>
                      <a:pt x="31" y="8"/>
                      <a:pt x="26" y="11"/>
                      <a:pt x="21" y="15"/>
                    </a:cubicBezTo>
                    <a:cubicBezTo>
                      <a:pt x="17" y="19"/>
                      <a:pt x="12" y="25"/>
                      <a:pt x="9" y="31"/>
                    </a:cubicBezTo>
                    <a:cubicBezTo>
                      <a:pt x="5" y="37"/>
                      <a:pt x="3" y="44"/>
                      <a:pt x="1" y="50"/>
                    </a:cubicBezTo>
                    <a:cubicBezTo>
                      <a:pt x="0" y="56"/>
                      <a:pt x="0" y="62"/>
                      <a:pt x="0" y="66"/>
                    </a:cubicBezTo>
                    <a:cubicBezTo>
                      <a:pt x="0" y="76"/>
                      <a:pt x="2" y="81"/>
                      <a:pt x="2" y="81"/>
                    </a:cubicBezTo>
                    <a:cubicBezTo>
                      <a:pt x="2" y="81"/>
                      <a:pt x="1" y="75"/>
                      <a:pt x="2" y="66"/>
                    </a:cubicBezTo>
                    <a:cubicBezTo>
                      <a:pt x="2" y="57"/>
                      <a:pt x="5" y="45"/>
                      <a:pt x="12" y="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Freeform 324">
                <a:extLst>
                  <a:ext uri="{FF2B5EF4-FFF2-40B4-BE49-F238E27FC236}">
                    <a16:creationId xmlns:a16="http://schemas.microsoft.com/office/drawing/2014/main" id="{6DFFE1F8-2484-4346-8465-FB8A692772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6090" y="5967424"/>
                <a:ext cx="295278" cy="77788"/>
              </a:xfrm>
              <a:custGeom>
                <a:avLst/>
                <a:gdLst>
                  <a:gd name="T0" fmla="*/ 178 w 184"/>
                  <a:gd name="T1" fmla="*/ 6 h 48"/>
                  <a:gd name="T2" fmla="*/ 160 w 184"/>
                  <a:gd name="T3" fmla="*/ 20 h 48"/>
                  <a:gd name="T4" fmla="*/ 131 w 184"/>
                  <a:gd name="T5" fmla="*/ 33 h 48"/>
                  <a:gd name="T6" fmla="*/ 92 w 184"/>
                  <a:gd name="T7" fmla="*/ 40 h 48"/>
                  <a:gd name="T8" fmla="*/ 53 w 184"/>
                  <a:gd name="T9" fmla="*/ 33 h 48"/>
                  <a:gd name="T10" fmla="*/ 24 w 184"/>
                  <a:gd name="T11" fmla="*/ 20 h 48"/>
                  <a:gd name="T12" fmla="*/ 6 w 184"/>
                  <a:gd name="T13" fmla="*/ 6 h 48"/>
                  <a:gd name="T14" fmla="*/ 0 w 184"/>
                  <a:gd name="T15" fmla="*/ 0 h 48"/>
                  <a:gd name="T16" fmla="*/ 5 w 184"/>
                  <a:gd name="T17" fmla="*/ 7 h 48"/>
                  <a:gd name="T18" fmla="*/ 21 w 184"/>
                  <a:gd name="T19" fmla="*/ 23 h 48"/>
                  <a:gd name="T20" fmla="*/ 51 w 184"/>
                  <a:gd name="T21" fmla="*/ 40 h 48"/>
                  <a:gd name="T22" fmla="*/ 92 w 184"/>
                  <a:gd name="T23" fmla="*/ 48 h 48"/>
                  <a:gd name="T24" fmla="*/ 133 w 184"/>
                  <a:gd name="T25" fmla="*/ 40 h 48"/>
                  <a:gd name="T26" fmla="*/ 163 w 184"/>
                  <a:gd name="T27" fmla="*/ 23 h 48"/>
                  <a:gd name="T28" fmla="*/ 179 w 184"/>
                  <a:gd name="T29" fmla="*/ 7 h 48"/>
                  <a:gd name="T30" fmla="*/ 184 w 184"/>
                  <a:gd name="T31" fmla="*/ 0 h 48"/>
                  <a:gd name="T32" fmla="*/ 178 w 184"/>
                  <a:gd name="T33" fmla="*/ 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4" h="48">
                    <a:moveTo>
                      <a:pt x="178" y="6"/>
                    </a:moveTo>
                    <a:cubicBezTo>
                      <a:pt x="174" y="10"/>
                      <a:pt x="168" y="15"/>
                      <a:pt x="160" y="20"/>
                    </a:cubicBezTo>
                    <a:cubicBezTo>
                      <a:pt x="152" y="25"/>
                      <a:pt x="143" y="30"/>
                      <a:pt x="131" y="33"/>
                    </a:cubicBezTo>
                    <a:cubicBezTo>
                      <a:pt x="119" y="37"/>
                      <a:pt x="106" y="40"/>
                      <a:pt x="92" y="40"/>
                    </a:cubicBezTo>
                    <a:cubicBezTo>
                      <a:pt x="78" y="40"/>
                      <a:pt x="65" y="37"/>
                      <a:pt x="53" y="33"/>
                    </a:cubicBezTo>
                    <a:cubicBezTo>
                      <a:pt x="42" y="30"/>
                      <a:pt x="32" y="25"/>
                      <a:pt x="24" y="20"/>
                    </a:cubicBezTo>
                    <a:cubicBezTo>
                      <a:pt x="16" y="15"/>
                      <a:pt x="10" y="10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0" y="0"/>
                      <a:pt x="2" y="3"/>
                      <a:pt x="5" y="7"/>
                    </a:cubicBezTo>
                    <a:cubicBezTo>
                      <a:pt x="9" y="11"/>
                      <a:pt x="14" y="17"/>
                      <a:pt x="21" y="23"/>
                    </a:cubicBezTo>
                    <a:cubicBezTo>
                      <a:pt x="29" y="29"/>
                      <a:pt x="39" y="35"/>
                      <a:pt x="51" y="40"/>
                    </a:cubicBezTo>
                    <a:cubicBezTo>
                      <a:pt x="63" y="45"/>
                      <a:pt x="77" y="48"/>
                      <a:pt x="92" y="48"/>
                    </a:cubicBezTo>
                    <a:cubicBezTo>
                      <a:pt x="107" y="48"/>
                      <a:pt x="121" y="45"/>
                      <a:pt x="133" y="40"/>
                    </a:cubicBezTo>
                    <a:cubicBezTo>
                      <a:pt x="145" y="35"/>
                      <a:pt x="155" y="29"/>
                      <a:pt x="163" y="23"/>
                    </a:cubicBezTo>
                    <a:cubicBezTo>
                      <a:pt x="170" y="17"/>
                      <a:pt x="176" y="11"/>
                      <a:pt x="179" y="7"/>
                    </a:cubicBezTo>
                    <a:cubicBezTo>
                      <a:pt x="182" y="3"/>
                      <a:pt x="184" y="0"/>
                      <a:pt x="184" y="0"/>
                    </a:cubicBezTo>
                    <a:cubicBezTo>
                      <a:pt x="184" y="0"/>
                      <a:pt x="182" y="3"/>
                      <a:pt x="178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Freeform 325">
                <a:extLst>
                  <a:ext uri="{FF2B5EF4-FFF2-40B4-BE49-F238E27FC236}">
                    <a16:creationId xmlns:a16="http://schemas.microsoft.com/office/drawing/2014/main" id="{48BBA08E-B2C7-4C4D-ACBC-202C0C73F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9428" y="5953136"/>
                <a:ext cx="228602" cy="53975"/>
              </a:xfrm>
              <a:custGeom>
                <a:avLst/>
                <a:gdLst>
                  <a:gd name="T0" fmla="*/ 71 w 142"/>
                  <a:gd name="T1" fmla="*/ 28 h 34"/>
                  <a:gd name="T2" fmla="*/ 42 w 142"/>
                  <a:gd name="T3" fmla="*/ 24 h 34"/>
                  <a:gd name="T4" fmla="*/ 19 w 142"/>
                  <a:gd name="T5" fmla="*/ 14 h 34"/>
                  <a:gd name="T6" fmla="*/ 5 w 142"/>
                  <a:gd name="T7" fmla="*/ 4 h 34"/>
                  <a:gd name="T8" fmla="*/ 0 w 142"/>
                  <a:gd name="T9" fmla="*/ 0 h 34"/>
                  <a:gd name="T10" fmla="*/ 4 w 142"/>
                  <a:gd name="T11" fmla="*/ 5 h 34"/>
                  <a:gd name="T12" fmla="*/ 17 w 142"/>
                  <a:gd name="T13" fmla="*/ 17 h 34"/>
                  <a:gd name="T14" fmla="*/ 40 w 142"/>
                  <a:gd name="T15" fmla="*/ 29 h 34"/>
                  <a:gd name="T16" fmla="*/ 71 w 142"/>
                  <a:gd name="T17" fmla="*/ 34 h 34"/>
                  <a:gd name="T18" fmla="*/ 102 w 142"/>
                  <a:gd name="T19" fmla="*/ 29 h 34"/>
                  <a:gd name="T20" fmla="*/ 125 w 142"/>
                  <a:gd name="T21" fmla="*/ 17 h 34"/>
                  <a:gd name="T22" fmla="*/ 138 w 142"/>
                  <a:gd name="T23" fmla="*/ 5 h 34"/>
                  <a:gd name="T24" fmla="*/ 142 w 142"/>
                  <a:gd name="T25" fmla="*/ 0 h 34"/>
                  <a:gd name="T26" fmla="*/ 137 w 142"/>
                  <a:gd name="T27" fmla="*/ 4 h 34"/>
                  <a:gd name="T28" fmla="*/ 123 w 142"/>
                  <a:gd name="T29" fmla="*/ 14 h 34"/>
                  <a:gd name="T30" fmla="*/ 101 w 142"/>
                  <a:gd name="T31" fmla="*/ 24 h 34"/>
                  <a:gd name="T32" fmla="*/ 71 w 142"/>
                  <a:gd name="T33" fmla="*/ 28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2" h="34">
                    <a:moveTo>
                      <a:pt x="71" y="28"/>
                    </a:moveTo>
                    <a:cubicBezTo>
                      <a:pt x="60" y="28"/>
                      <a:pt x="50" y="26"/>
                      <a:pt x="42" y="24"/>
                    </a:cubicBezTo>
                    <a:cubicBezTo>
                      <a:pt x="33" y="21"/>
                      <a:pt x="25" y="18"/>
                      <a:pt x="19" y="14"/>
                    </a:cubicBezTo>
                    <a:cubicBezTo>
                      <a:pt x="13" y="10"/>
                      <a:pt x="8" y="7"/>
                      <a:pt x="5" y="4"/>
                    </a:cubicBezTo>
                    <a:cubicBezTo>
                      <a:pt x="2" y="2"/>
                      <a:pt x="0" y="0"/>
                      <a:pt x="0" y="0"/>
                    </a:cubicBezTo>
                    <a:cubicBezTo>
                      <a:pt x="0" y="0"/>
                      <a:pt x="2" y="2"/>
                      <a:pt x="4" y="5"/>
                    </a:cubicBezTo>
                    <a:cubicBezTo>
                      <a:pt x="7" y="8"/>
                      <a:pt x="11" y="12"/>
                      <a:pt x="17" y="17"/>
                    </a:cubicBezTo>
                    <a:cubicBezTo>
                      <a:pt x="23" y="21"/>
                      <a:pt x="31" y="25"/>
                      <a:pt x="40" y="29"/>
                    </a:cubicBezTo>
                    <a:cubicBezTo>
                      <a:pt x="49" y="32"/>
                      <a:pt x="60" y="34"/>
                      <a:pt x="71" y="34"/>
                    </a:cubicBezTo>
                    <a:cubicBezTo>
                      <a:pt x="82" y="34"/>
                      <a:pt x="93" y="32"/>
                      <a:pt x="102" y="29"/>
                    </a:cubicBezTo>
                    <a:cubicBezTo>
                      <a:pt x="111" y="25"/>
                      <a:pt x="119" y="21"/>
                      <a:pt x="125" y="17"/>
                    </a:cubicBezTo>
                    <a:cubicBezTo>
                      <a:pt x="131" y="12"/>
                      <a:pt x="135" y="8"/>
                      <a:pt x="138" y="5"/>
                    </a:cubicBezTo>
                    <a:cubicBezTo>
                      <a:pt x="141" y="2"/>
                      <a:pt x="142" y="0"/>
                      <a:pt x="142" y="0"/>
                    </a:cubicBezTo>
                    <a:cubicBezTo>
                      <a:pt x="142" y="0"/>
                      <a:pt x="140" y="2"/>
                      <a:pt x="137" y="4"/>
                    </a:cubicBezTo>
                    <a:cubicBezTo>
                      <a:pt x="134" y="7"/>
                      <a:pt x="129" y="10"/>
                      <a:pt x="123" y="14"/>
                    </a:cubicBezTo>
                    <a:cubicBezTo>
                      <a:pt x="117" y="18"/>
                      <a:pt x="110" y="21"/>
                      <a:pt x="101" y="24"/>
                    </a:cubicBezTo>
                    <a:cubicBezTo>
                      <a:pt x="92" y="26"/>
                      <a:pt x="82" y="28"/>
                      <a:pt x="71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Freeform 326">
                <a:extLst>
                  <a:ext uri="{FF2B5EF4-FFF2-40B4-BE49-F238E27FC236}">
                    <a16:creationId xmlns:a16="http://schemas.microsoft.com/office/drawing/2014/main" id="{7439ECB7-9E71-44B7-BB87-F2472DA3F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9116" y="5937261"/>
                <a:ext cx="149227" cy="30163"/>
              </a:xfrm>
              <a:custGeom>
                <a:avLst/>
                <a:gdLst>
                  <a:gd name="T0" fmla="*/ 66 w 94"/>
                  <a:gd name="T1" fmla="*/ 13 h 19"/>
                  <a:gd name="T2" fmla="*/ 47 w 94"/>
                  <a:gd name="T3" fmla="*/ 15 h 19"/>
                  <a:gd name="T4" fmla="*/ 13 w 94"/>
                  <a:gd name="T5" fmla="*/ 8 h 19"/>
                  <a:gd name="T6" fmla="*/ 0 w 94"/>
                  <a:gd name="T7" fmla="*/ 0 h 19"/>
                  <a:gd name="T8" fmla="*/ 12 w 94"/>
                  <a:gd name="T9" fmla="*/ 9 h 19"/>
                  <a:gd name="T10" fmla="*/ 27 w 94"/>
                  <a:gd name="T11" fmla="*/ 16 h 19"/>
                  <a:gd name="T12" fmla="*/ 47 w 94"/>
                  <a:gd name="T13" fmla="*/ 19 h 19"/>
                  <a:gd name="T14" fmla="*/ 67 w 94"/>
                  <a:gd name="T15" fmla="*/ 16 h 19"/>
                  <a:gd name="T16" fmla="*/ 82 w 94"/>
                  <a:gd name="T17" fmla="*/ 9 h 19"/>
                  <a:gd name="T18" fmla="*/ 94 w 94"/>
                  <a:gd name="T19" fmla="*/ 0 h 19"/>
                  <a:gd name="T20" fmla="*/ 81 w 94"/>
                  <a:gd name="T21" fmla="*/ 8 h 19"/>
                  <a:gd name="T22" fmla="*/ 66 w 94"/>
                  <a:gd name="T2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4" h="19">
                    <a:moveTo>
                      <a:pt x="66" y="13"/>
                    </a:moveTo>
                    <a:cubicBezTo>
                      <a:pt x="60" y="14"/>
                      <a:pt x="54" y="15"/>
                      <a:pt x="47" y="15"/>
                    </a:cubicBezTo>
                    <a:cubicBezTo>
                      <a:pt x="33" y="15"/>
                      <a:pt x="21" y="11"/>
                      <a:pt x="13" y="8"/>
                    </a:cubicBezTo>
                    <a:cubicBezTo>
                      <a:pt x="5" y="4"/>
                      <a:pt x="0" y="0"/>
                      <a:pt x="0" y="0"/>
                    </a:cubicBezTo>
                    <a:cubicBezTo>
                      <a:pt x="0" y="0"/>
                      <a:pt x="4" y="4"/>
                      <a:pt x="12" y="9"/>
                    </a:cubicBezTo>
                    <a:cubicBezTo>
                      <a:pt x="16" y="12"/>
                      <a:pt x="21" y="14"/>
                      <a:pt x="27" y="16"/>
                    </a:cubicBezTo>
                    <a:cubicBezTo>
                      <a:pt x="33" y="18"/>
                      <a:pt x="40" y="19"/>
                      <a:pt x="47" y="19"/>
                    </a:cubicBezTo>
                    <a:cubicBezTo>
                      <a:pt x="54" y="19"/>
                      <a:pt x="61" y="18"/>
                      <a:pt x="67" y="16"/>
                    </a:cubicBezTo>
                    <a:cubicBezTo>
                      <a:pt x="73" y="14"/>
                      <a:pt x="78" y="12"/>
                      <a:pt x="82" y="9"/>
                    </a:cubicBezTo>
                    <a:cubicBezTo>
                      <a:pt x="90" y="4"/>
                      <a:pt x="94" y="0"/>
                      <a:pt x="94" y="0"/>
                    </a:cubicBezTo>
                    <a:cubicBezTo>
                      <a:pt x="94" y="0"/>
                      <a:pt x="89" y="4"/>
                      <a:pt x="81" y="8"/>
                    </a:cubicBezTo>
                    <a:cubicBezTo>
                      <a:pt x="77" y="9"/>
                      <a:pt x="72" y="11"/>
                      <a:pt x="66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Freeform 327">
                <a:extLst>
                  <a:ext uri="{FF2B5EF4-FFF2-40B4-BE49-F238E27FC236}">
                    <a16:creationId xmlns:a16="http://schemas.microsoft.com/office/drawing/2014/main" id="{F158B8A4-5B2F-40AD-AFE3-07D01ED2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1504" y="5627698"/>
                <a:ext cx="44450" cy="182563"/>
              </a:xfrm>
              <a:custGeom>
                <a:avLst/>
                <a:gdLst>
                  <a:gd name="T0" fmla="*/ 28 w 28"/>
                  <a:gd name="T1" fmla="*/ 113 h 113"/>
                  <a:gd name="T2" fmla="*/ 15 w 28"/>
                  <a:gd name="T3" fmla="*/ 0 h 113"/>
                  <a:gd name="T4" fmla="*/ 0 w 28"/>
                  <a:gd name="T5" fmla="*/ 113 h 113"/>
                  <a:gd name="T6" fmla="*/ 14 w 28"/>
                  <a:gd name="T7" fmla="*/ 109 h 113"/>
                  <a:gd name="T8" fmla="*/ 28 w 28"/>
                  <a:gd name="T9" fmla="*/ 11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3">
                    <a:moveTo>
                      <a:pt x="28" y="113"/>
                    </a:moveTo>
                    <a:cubicBezTo>
                      <a:pt x="25" y="83"/>
                      <a:pt x="15" y="0"/>
                      <a:pt x="15" y="0"/>
                    </a:cubicBezTo>
                    <a:cubicBezTo>
                      <a:pt x="15" y="0"/>
                      <a:pt x="3" y="83"/>
                      <a:pt x="0" y="113"/>
                    </a:cubicBezTo>
                    <a:cubicBezTo>
                      <a:pt x="4" y="110"/>
                      <a:pt x="9" y="109"/>
                      <a:pt x="14" y="109"/>
                    </a:cubicBezTo>
                    <a:cubicBezTo>
                      <a:pt x="19" y="109"/>
                      <a:pt x="24" y="110"/>
                      <a:pt x="28" y="1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Freeform 328">
                <a:extLst>
                  <a:ext uri="{FF2B5EF4-FFF2-40B4-BE49-F238E27FC236}">
                    <a16:creationId xmlns:a16="http://schemas.microsoft.com/office/drawing/2014/main" id="{DE4E4ADB-0860-42CF-A8BF-E806BDBB2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815" y="5843598"/>
                <a:ext cx="168277" cy="109538"/>
              </a:xfrm>
              <a:custGeom>
                <a:avLst/>
                <a:gdLst>
                  <a:gd name="T0" fmla="*/ 91 w 105"/>
                  <a:gd name="T1" fmla="*/ 2 h 68"/>
                  <a:gd name="T2" fmla="*/ 91 w 105"/>
                  <a:gd name="T3" fmla="*/ 0 h 68"/>
                  <a:gd name="T4" fmla="*/ 0 w 105"/>
                  <a:gd name="T5" fmla="*/ 68 h 68"/>
                  <a:gd name="T6" fmla="*/ 105 w 105"/>
                  <a:gd name="T7" fmla="*/ 25 h 68"/>
                  <a:gd name="T8" fmla="*/ 91 w 105"/>
                  <a:gd name="T9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68">
                    <a:moveTo>
                      <a:pt x="91" y="2"/>
                    </a:moveTo>
                    <a:cubicBezTo>
                      <a:pt x="91" y="1"/>
                      <a:pt x="91" y="1"/>
                      <a:pt x="91" y="0"/>
                    </a:cubicBezTo>
                    <a:cubicBezTo>
                      <a:pt x="68" y="17"/>
                      <a:pt x="2" y="66"/>
                      <a:pt x="0" y="68"/>
                    </a:cubicBezTo>
                    <a:cubicBezTo>
                      <a:pt x="2" y="67"/>
                      <a:pt x="78" y="37"/>
                      <a:pt x="105" y="25"/>
                    </a:cubicBezTo>
                    <a:cubicBezTo>
                      <a:pt x="97" y="21"/>
                      <a:pt x="91" y="12"/>
                      <a:pt x="9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Freeform 329">
                <a:extLst>
                  <a:ext uri="{FF2B5EF4-FFF2-40B4-BE49-F238E27FC236}">
                    <a16:creationId xmlns:a16="http://schemas.microsoft.com/office/drawing/2014/main" id="{69B55473-C99B-424A-B006-1D3DE5DEC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2779" y="5845186"/>
                <a:ext cx="168277" cy="112713"/>
              </a:xfrm>
              <a:custGeom>
                <a:avLst/>
                <a:gdLst>
                  <a:gd name="T0" fmla="*/ 15 w 105"/>
                  <a:gd name="T1" fmla="*/ 1 h 70"/>
                  <a:gd name="T2" fmla="*/ 0 w 105"/>
                  <a:gd name="T3" fmla="*/ 25 h 70"/>
                  <a:gd name="T4" fmla="*/ 105 w 105"/>
                  <a:gd name="T5" fmla="*/ 70 h 70"/>
                  <a:gd name="T6" fmla="*/ 15 w 105"/>
                  <a:gd name="T7" fmla="*/ 0 h 70"/>
                  <a:gd name="T8" fmla="*/ 15 w 105"/>
                  <a:gd name="T9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70">
                    <a:moveTo>
                      <a:pt x="15" y="1"/>
                    </a:moveTo>
                    <a:cubicBezTo>
                      <a:pt x="15" y="11"/>
                      <a:pt x="9" y="20"/>
                      <a:pt x="0" y="25"/>
                    </a:cubicBezTo>
                    <a:cubicBezTo>
                      <a:pt x="27" y="37"/>
                      <a:pt x="102" y="69"/>
                      <a:pt x="105" y="70"/>
                    </a:cubicBezTo>
                    <a:cubicBezTo>
                      <a:pt x="102" y="68"/>
                      <a:pt x="38" y="18"/>
                      <a:pt x="15" y="0"/>
                    </a:cubicBezTo>
                    <a:cubicBezTo>
                      <a:pt x="15" y="0"/>
                      <a:pt x="15" y="0"/>
                      <a:pt x="1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Freeform 330">
                <a:extLst>
                  <a:ext uri="{FF2B5EF4-FFF2-40B4-BE49-F238E27FC236}">
                    <a16:creationId xmlns:a16="http://schemas.microsoft.com/office/drawing/2014/main" id="{17EFCA8B-5194-4D1C-BB2F-DF04CDC52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0391" y="5811848"/>
                <a:ext cx="66676" cy="68263"/>
              </a:xfrm>
              <a:custGeom>
                <a:avLst/>
                <a:gdLst>
                  <a:gd name="T0" fmla="*/ 0 w 42"/>
                  <a:gd name="T1" fmla="*/ 22 h 43"/>
                  <a:gd name="T2" fmla="*/ 15 w 42"/>
                  <a:gd name="T3" fmla="*/ 42 h 43"/>
                  <a:gd name="T4" fmla="*/ 21 w 42"/>
                  <a:gd name="T5" fmla="*/ 43 h 43"/>
                  <a:gd name="T6" fmla="*/ 26 w 42"/>
                  <a:gd name="T7" fmla="*/ 42 h 43"/>
                  <a:gd name="T8" fmla="*/ 42 w 42"/>
                  <a:gd name="T9" fmla="*/ 22 h 43"/>
                  <a:gd name="T10" fmla="*/ 42 w 42"/>
                  <a:gd name="T11" fmla="*/ 16 h 43"/>
                  <a:gd name="T12" fmla="*/ 36 w 42"/>
                  <a:gd name="T13" fmla="*/ 7 h 43"/>
                  <a:gd name="T14" fmla="*/ 21 w 42"/>
                  <a:gd name="T15" fmla="*/ 0 h 43"/>
                  <a:gd name="T16" fmla="*/ 6 w 42"/>
                  <a:gd name="T17" fmla="*/ 7 h 43"/>
                  <a:gd name="T18" fmla="*/ 6 w 42"/>
                  <a:gd name="T19" fmla="*/ 7 h 43"/>
                  <a:gd name="T20" fmla="*/ 1 w 42"/>
                  <a:gd name="T21" fmla="*/ 16 h 43"/>
                  <a:gd name="T22" fmla="*/ 0 w 42"/>
                  <a:gd name="T23" fmla="*/ 2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2" h="43">
                    <a:moveTo>
                      <a:pt x="0" y="22"/>
                    </a:moveTo>
                    <a:cubicBezTo>
                      <a:pt x="0" y="31"/>
                      <a:pt x="6" y="40"/>
                      <a:pt x="15" y="42"/>
                    </a:cubicBezTo>
                    <a:cubicBezTo>
                      <a:pt x="17" y="43"/>
                      <a:pt x="19" y="43"/>
                      <a:pt x="21" y="43"/>
                    </a:cubicBezTo>
                    <a:cubicBezTo>
                      <a:pt x="23" y="43"/>
                      <a:pt x="24" y="43"/>
                      <a:pt x="26" y="42"/>
                    </a:cubicBezTo>
                    <a:cubicBezTo>
                      <a:pt x="35" y="40"/>
                      <a:pt x="42" y="32"/>
                      <a:pt x="42" y="22"/>
                    </a:cubicBezTo>
                    <a:cubicBezTo>
                      <a:pt x="42" y="20"/>
                      <a:pt x="42" y="18"/>
                      <a:pt x="42" y="16"/>
                    </a:cubicBezTo>
                    <a:cubicBezTo>
                      <a:pt x="41" y="13"/>
                      <a:pt x="39" y="9"/>
                      <a:pt x="36" y="7"/>
                    </a:cubicBezTo>
                    <a:cubicBezTo>
                      <a:pt x="32" y="3"/>
                      <a:pt x="27" y="0"/>
                      <a:pt x="21" y="0"/>
                    </a:cubicBezTo>
                    <a:cubicBezTo>
                      <a:pt x="15" y="0"/>
                      <a:pt x="10" y="3"/>
                      <a:pt x="6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3" y="9"/>
                      <a:pt x="2" y="12"/>
                      <a:pt x="1" y="16"/>
                    </a:cubicBezTo>
                    <a:cubicBezTo>
                      <a:pt x="0" y="17"/>
                      <a:pt x="0" y="19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F146EC9-A075-457B-A3DF-C9BB5948B4DC}"/>
                </a:ext>
              </a:extLst>
            </p:cNvPr>
            <p:cNvGrpSpPr/>
            <p:nvPr/>
          </p:nvGrpSpPr>
          <p:grpSpPr>
            <a:xfrm>
              <a:off x="7347027" y="1901730"/>
              <a:ext cx="293691" cy="309563"/>
              <a:chOff x="8351924" y="1557340"/>
              <a:chExt cx="293691" cy="309563"/>
            </a:xfrm>
            <a:grpFill/>
          </p:grpSpPr>
          <p:sp>
            <p:nvSpPr>
              <p:cNvPr id="168" name="Freeform 331">
                <a:extLst>
                  <a:ext uri="{FF2B5EF4-FFF2-40B4-BE49-F238E27FC236}">
                    <a16:creationId xmlns:a16="http://schemas.microsoft.com/office/drawing/2014/main" id="{52A55176-823A-45DF-8115-2EE7D663BA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47175" y="1724028"/>
                <a:ext cx="198440" cy="142875"/>
              </a:xfrm>
              <a:custGeom>
                <a:avLst/>
                <a:gdLst>
                  <a:gd name="T0" fmla="*/ 81 w 125"/>
                  <a:gd name="T1" fmla="*/ 12 h 90"/>
                  <a:gd name="T2" fmla="*/ 80 w 125"/>
                  <a:gd name="T3" fmla="*/ 0 h 90"/>
                  <a:gd name="T4" fmla="*/ 37 w 125"/>
                  <a:gd name="T5" fmla="*/ 12 h 90"/>
                  <a:gd name="T6" fmla="*/ 37 w 125"/>
                  <a:gd name="T7" fmla="*/ 0 h 90"/>
                  <a:gd name="T8" fmla="*/ 0 w 125"/>
                  <a:gd name="T9" fmla="*/ 12 h 90"/>
                  <a:gd name="T10" fmla="*/ 0 w 125"/>
                  <a:gd name="T11" fmla="*/ 90 h 90"/>
                  <a:gd name="T12" fmla="*/ 125 w 125"/>
                  <a:gd name="T13" fmla="*/ 90 h 90"/>
                  <a:gd name="T14" fmla="*/ 125 w 125"/>
                  <a:gd name="T15" fmla="*/ 0 h 90"/>
                  <a:gd name="T16" fmla="*/ 81 w 125"/>
                  <a:gd name="T17" fmla="*/ 12 h 90"/>
                  <a:gd name="T18" fmla="*/ 40 w 125"/>
                  <a:gd name="T19" fmla="*/ 41 h 90"/>
                  <a:gd name="T20" fmla="*/ 7 w 125"/>
                  <a:gd name="T21" fmla="*/ 41 h 90"/>
                  <a:gd name="T22" fmla="*/ 7 w 125"/>
                  <a:gd name="T23" fmla="*/ 27 h 90"/>
                  <a:gd name="T24" fmla="*/ 40 w 125"/>
                  <a:gd name="T25" fmla="*/ 27 h 90"/>
                  <a:gd name="T26" fmla="*/ 40 w 125"/>
                  <a:gd name="T27" fmla="*/ 41 h 90"/>
                  <a:gd name="T28" fmla="*/ 78 w 125"/>
                  <a:gd name="T29" fmla="*/ 41 h 90"/>
                  <a:gd name="T30" fmla="*/ 46 w 125"/>
                  <a:gd name="T31" fmla="*/ 41 h 90"/>
                  <a:gd name="T32" fmla="*/ 46 w 125"/>
                  <a:gd name="T33" fmla="*/ 27 h 90"/>
                  <a:gd name="T34" fmla="*/ 78 w 125"/>
                  <a:gd name="T35" fmla="*/ 27 h 90"/>
                  <a:gd name="T36" fmla="*/ 78 w 125"/>
                  <a:gd name="T37" fmla="*/ 41 h 90"/>
                  <a:gd name="T38" fmla="*/ 117 w 125"/>
                  <a:gd name="T39" fmla="*/ 41 h 90"/>
                  <a:gd name="T40" fmla="*/ 85 w 125"/>
                  <a:gd name="T41" fmla="*/ 41 h 90"/>
                  <a:gd name="T42" fmla="*/ 85 w 125"/>
                  <a:gd name="T43" fmla="*/ 27 h 90"/>
                  <a:gd name="T44" fmla="*/ 117 w 125"/>
                  <a:gd name="T45" fmla="*/ 27 h 90"/>
                  <a:gd name="T46" fmla="*/ 117 w 125"/>
                  <a:gd name="T47" fmla="*/ 4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25" h="90">
                    <a:moveTo>
                      <a:pt x="81" y="12"/>
                    </a:moveTo>
                    <a:lnTo>
                      <a:pt x="80" y="0"/>
                    </a:lnTo>
                    <a:lnTo>
                      <a:pt x="37" y="12"/>
                    </a:lnTo>
                    <a:lnTo>
                      <a:pt x="37" y="0"/>
                    </a:lnTo>
                    <a:lnTo>
                      <a:pt x="0" y="12"/>
                    </a:lnTo>
                    <a:lnTo>
                      <a:pt x="0" y="90"/>
                    </a:lnTo>
                    <a:lnTo>
                      <a:pt x="125" y="90"/>
                    </a:lnTo>
                    <a:lnTo>
                      <a:pt x="125" y="0"/>
                    </a:lnTo>
                    <a:lnTo>
                      <a:pt x="81" y="12"/>
                    </a:lnTo>
                    <a:close/>
                    <a:moveTo>
                      <a:pt x="40" y="41"/>
                    </a:moveTo>
                    <a:lnTo>
                      <a:pt x="7" y="41"/>
                    </a:lnTo>
                    <a:lnTo>
                      <a:pt x="7" y="27"/>
                    </a:lnTo>
                    <a:lnTo>
                      <a:pt x="40" y="27"/>
                    </a:lnTo>
                    <a:lnTo>
                      <a:pt x="40" y="41"/>
                    </a:lnTo>
                    <a:close/>
                    <a:moveTo>
                      <a:pt x="78" y="41"/>
                    </a:moveTo>
                    <a:lnTo>
                      <a:pt x="46" y="41"/>
                    </a:lnTo>
                    <a:lnTo>
                      <a:pt x="46" y="27"/>
                    </a:lnTo>
                    <a:lnTo>
                      <a:pt x="78" y="27"/>
                    </a:lnTo>
                    <a:lnTo>
                      <a:pt x="78" y="41"/>
                    </a:lnTo>
                    <a:close/>
                    <a:moveTo>
                      <a:pt x="117" y="41"/>
                    </a:moveTo>
                    <a:lnTo>
                      <a:pt x="85" y="41"/>
                    </a:lnTo>
                    <a:lnTo>
                      <a:pt x="85" y="27"/>
                    </a:lnTo>
                    <a:lnTo>
                      <a:pt x="117" y="27"/>
                    </a:lnTo>
                    <a:lnTo>
                      <a:pt x="117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Freeform 332">
                <a:extLst>
                  <a:ext uri="{FF2B5EF4-FFF2-40B4-BE49-F238E27FC236}">
                    <a16:creationId xmlns:a16="http://schemas.microsoft.com/office/drawing/2014/main" id="{45F78FB8-F6B6-4A7B-9B79-159095B88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9862" y="1617665"/>
                <a:ext cx="69851" cy="14288"/>
              </a:xfrm>
              <a:custGeom>
                <a:avLst/>
                <a:gdLst>
                  <a:gd name="T0" fmla="*/ 44 w 44"/>
                  <a:gd name="T1" fmla="*/ 0 h 9"/>
                  <a:gd name="T2" fmla="*/ 1 w 44"/>
                  <a:gd name="T3" fmla="*/ 0 h 9"/>
                  <a:gd name="T4" fmla="*/ 0 w 44"/>
                  <a:gd name="T5" fmla="*/ 9 h 9"/>
                  <a:gd name="T6" fmla="*/ 44 w 44"/>
                  <a:gd name="T7" fmla="*/ 9 h 9"/>
                  <a:gd name="T8" fmla="*/ 44 w 44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">
                    <a:moveTo>
                      <a:pt x="44" y="0"/>
                    </a:moveTo>
                    <a:lnTo>
                      <a:pt x="1" y="0"/>
                    </a:lnTo>
                    <a:lnTo>
                      <a:pt x="0" y="9"/>
                    </a:lnTo>
                    <a:lnTo>
                      <a:pt x="44" y="9"/>
                    </a:ln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Freeform 333">
                <a:extLst>
                  <a:ext uri="{FF2B5EF4-FFF2-40B4-BE49-F238E27FC236}">
                    <a16:creationId xmlns:a16="http://schemas.microsoft.com/office/drawing/2014/main" id="{1B25C06B-9506-4E4B-9CE5-5443152D1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1449" y="1557340"/>
                <a:ext cx="66676" cy="47625"/>
              </a:xfrm>
              <a:custGeom>
                <a:avLst/>
                <a:gdLst>
                  <a:gd name="T0" fmla="*/ 41 w 42"/>
                  <a:gd name="T1" fmla="*/ 0 h 30"/>
                  <a:gd name="T2" fmla="*/ 1 w 42"/>
                  <a:gd name="T3" fmla="*/ 0 h 30"/>
                  <a:gd name="T4" fmla="*/ 0 w 42"/>
                  <a:gd name="T5" fmla="*/ 30 h 30"/>
                  <a:gd name="T6" fmla="*/ 42 w 42"/>
                  <a:gd name="T7" fmla="*/ 30 h 30"/>
                  <a:gd name="T8" fmla="*/ 41 w 4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30">
                    <a:moveTo>
                      <a:pt x="41" y="0"/>
                    </a:moveTo>
                    <a:lnTo>
                      <a:pt x="1" y="0"/>
                    </a:lnTo>
                    <a:lnTo>
                      <a:pt x="0" y="30"/>
                    </a:lnTo>
                    <a:lnTo>
                      <a:pt x="42" y="30"/>
                    </a:lnTo>
                    <a:lnTo>
                      <a:pt x="4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Freeform 334">
                <a:extLst>
                  <a:ext uri="{FF2B5EF4-FFF2-40B4-BE49-F238E27FC236}">
                    <a16:creationId xmlns:a16="http://schemas.microsoft.com/office/drawing/2014/main" id="{3D3A56EA-4882-4387-AD95-E576520CD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51924" y="1644652"/>
                <a:ext cx="85726" cy="222250"/>
              </a:xfrm>
              <a:custGeom>
                <a:avLst/>
                <a:gdLst>
                  <a:gd name="T0" fmla="*/ 5 w 54"/>
                  <a:gd name="T1" fmla="*/ 0 h 140"/>
                  <a:gd name="T2" fmla="*/ 0 w 54"/>
                  <a:gd name="T3" fmla="*/ 140 h 140"/>
                  <a:gd name="T4" fmla="*/ 54 w 54"/>
                  <a:gd name="T5" fmla="*/ 140 h 140"/>
                  <a:gd name="T6" fmla="*/ 49 w 54"/>
                  <a:gd name="T7" fmla="*/ 0 h 140"/>
                  <a:gd name="T8" fmla="*/ 5 w 54"/>
                  <a:gd name="T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140">
                    <a:moveTo>
                      <a:pt x="5" y="0"/>
                    </a:moveTo>
                    <a:lnTo>
                      <a:pt x="0" y="140"/>
                    </a:lnTo>
                    <a:lnTo>
                      <a:pt x="54" y="140"/>
                    </a:lnTo>
                    <a:lnTo>
                      <a:pt x="49" y="0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42" name="Freeform 335">
              <a:extLst>
                <a:ext uri="{FF2B5EF4-FFF2-40B4-BE49-F238E27FC236}">
                  <a16:creationId xmlns:a16="http://schemas.microsoft.com/office/drawing/2014/main" id="{64EF1983-837B-451F-B2C6-85530735E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88809" y="1908466"/>
              <a:ext cx="325441" cy="322263"/>
            </a:xfrm>
            <a:custGeom>
              <a:avLst/>
              <a:gdLst>
                <a:gd name="T0" fmla="*/ 198 w 203"/>
                <a:gd name="T1" fmla="*/ 72 h 201"/>
                <a:gd name="T2" fmla="*/ 180 w 203"/>
                <a:gd name="T3" fmla="*/ 38 h 201"/>
                <a:gd name="T4" fmla="*/ 153 w 203"/>
                <a:gd name="T5" fmla="*/ 14 h 201"/>
                <a:gd name="T6" fmla="*/ 118 w 203"/>
                <a:gd name="T7" fmla="*/ 2 h 201"/>
                <a:gd name="T8" fmla="*/ 115 w 203"/>
                <a:gd name="T9" fmla="*/ 2 h 201"/>
                <a:gd name="T10" fmla="*/ 115 w 203"/>
                <a:gd name="T11" fmla="*/ 2 h 201"/>
                <a:gd name="T12" fmla="*/ 77 w 203"/>
                <a:gd name="T13" fmla="*/ 3 h 201"/>
                <a:gd name="T14" fmla="*/ 43 w 203"/>
                <a:gd name="T15" fmla="*/ 19 h 201"/>
                <a:gd name="T16" fmla="*/ 37 w 203"/>
                <a:gd name="T17" fmla="*/ 25 h 201"/>
                <a:gd name="T18" fmla="*/ 13 w 203"/>
                <a:gd name="T19" fmla="*/ 54 h 201"/>
                <a:gd name="T20" fmla="*/ 4 w 203"/>
                <a:gd name="T21" fmla="*/ 124 h 201"/>
                <a:gd name="T22" fmla="*/ 6 w 203"/>
                <a:gd name="T23" fmla="*/ 132 h 201"/>
                <a:gd name="T24" fmla="*/ 30 w 203"/>
                <a:gd name="T25" fmla="*/ 165 h 201"/>
                <a:gd name="T26" fmla="*/ 30 w 203"/>
                <a:gd name="T27" fmla="*/ 168 h 201"/>
                <a:gd name="T28" fmla="*/ 57 w 203"/>
                <a:gd name="T29" fmla="*/ 190 h 201"/>
                <a:gd name="T30" fmla="*/ 66 w 203"/>
                <a:gd name="T31" fmla="*/ 194 h 201"/>
                <a:gd name="T32" fmla="*/ 80 w 203"/>
                <a:gd name="T33" fmla="*/ 198 h 201"/>
                <a:gd name="T34" fmla="*/ 90 w 203"/>
                <a:gd name="T35" fmla="*/ 198 h 201"/>
                <a:gd name="T36" fmla="*/ 99 w 203"/>
                <a:gd name="T37" fmla="*/ 201 h 201"/>
                <a:gd name="T38" fmla="*/ 121 w 203"/>
                <a:gd name="T39" fmla="*/ 199 h 201"/>
                <a:gd name="T40" fmla="*/ 163 w 203"/>
                <a:gd name="T41" fmla="*/ 180 h 201"/>
                <a:gd name="T42" fmla="*/ 186 w 203"/>
                <a:gd name="T43" fmla="*/ 155 h 201"/>
                <a:gd name="T44" fmla="*/ 189 w 203"/>
                <a:gd name="T45" fmla="*/ 150 h 201"/>
                <a:gd name="T46" fmla="*/ 199 w 203"/>
                <a:gd name="T47" fmla="*/ 120 h 201"/>
                <a:gd name="T48" fmla="*/ 201 w 203"/>
                <a:gd name="T49" fmla="*/ 117 h 201"/>
                <a:gd name="T50" fmla="*/ 43 w 203"/>
                <a:gd name="T51" fmla="*/ 19 h 201"/>
                <a:gd name="T52" fmla="*/ 171 w 203"/>
                <a:gd name="T53" fmla="*/ 45 h 201"/>
                <a:gd name="T54" fmla="*/ 112 w 203"/>
                <a:gd name="T55" fmla="*/ 20 h 201"/>
                <a:gd name="T56" fmla="*/ 113 w 203"/>
                <a:gd name="T57" fmla="*/ 48 h 201"/>
                <a:gd name="T58" fmla="*/ 103 w 203"/>
                <a:gd name="T59" fmla="*/ 82 h 201"/>
                <a:gd name="T60" fmla="*/ 56 w 203"/>
                <a:gd name="T61" fmla="*/ 30 h 201"/>
                <a:gd name="T62" fmla="*/ 34 w 203"/>
                <a:gd name="T63" fmla="*/ 60 h 201"/>
                <a:gd name="T64" fmla="*/ 32 w 203"/>
                <a:gd name="T65" fmla="*/ 65 h 201"/>
                <a:gd name="T66" fmla="*/ 58 w 203"/>
                <a:gd name="T67" fmla="*/ 114 h 201"/>
                <a:gd name="T68" fmla="*/ 100 w 203"/>
                <a:gd name="T69" fmla="*/ 153 h 201"/>
                <a:gd name="T70" fmla="*/ 110 w 203"/>
                <a:gd name="T71" fmla="*/ 83 h 201"/>
                <a:gd name="T72" fmla="*/ 140 w 203"/>
                <a:gd name="T73" fmla="*/ 22 h 201"/>
                <a:gd name="T74" fmla="*/ 171 w 203"/>
                <a:gd name="T75" fmla="*/ 50 h 201"/>
                <a:gd name="T76" fmla="*/ 150 w 203"/>
                <a:gd name="T77" fmla="*/ 12 h 201"/>
                <a:gd name="T78" fmla="*/ 147 w 203"/>
                <a:gd name="T79" fmla="*/ 18 h 201"/>
                <a:gd name="T80" fmla="*/ 134 w 203"/>
                <a:gd name="T81" fmla="*/ 18 h 201"/>
                <a:gd name="T82" fmla="*/ 116 w 203"/>
                <a:gd name="T83" fmla="*/ 17 h 201"/>
                <a:gd name="T84" fmla="*/ 116 w 203"/>
                <a:gd name="T85" fmla="*/ 20 h 201"/>
                <a:gd name="T86" fmla="*/ 111 w 203"/>
                <a:gd name="T87" fmla="*/ 3 h 201"/>
                <a:gd name="T88" fmla="*/ 80 w 203"/>
                <a:gd name="T89" fmla="*/ 8 h 201"/>
                <a:gd name="T90" fmla="*/ 78 w 203"/>
                <a:gd name="T91" fmla="*/ 3 h 201"/>
                <a:gd name="T92" fmla="*/ 71 w 203"/>
                <a:gd name="T93" fmla="*/ 7 h 201"/>
                <a:gd name="T94" fmla="*/ 71 w 203"/>
                <a:gd name="T95" fmla="*/ 7 h 201"/>
                <a:gd name="T96" fmla="*/ 17 w 203"/>
                <a:gd name="T97" fmla="*/ 51 h 201"/>
                <a:gd name="T98" fmla="*/ 17 w 203"/>
                <a:gd name="T99" fmla="*/ 102 h 201"/>
                <a:gd name="T100" fmla="*/ 14 w 203"/>
                <a:gd name="T101" fmla="*/ 55 h 201"/>
                <a:gd name="T102" fmla="*/ 51 w 203"/>
                <a:gd name="T103" fmla="*/ 144 h 201"/>
                <a:gd name="T104" fmla="*/ 34 w 203"/>
                <a:gd name="T105" fmla="*/ 167 h 201"/>
                <a:gd name="T106" fmla="*/ 55 w 203"/>
                <a:gd name="T107" fmla="*/ 188 h 201"/>
                <a:gd name="T108" fmla="*/ 90 w 203"/>
                <a:gd name="T109" fmla="*/ 179 h 201"/>
                <a:gd name="T110" fmla="*/ 91 w 203"/>
                <a:gd name="T111" fmla="*/ 196 h 201"/>
                <a:gd name="T112" fmla="*/ 112 w 203"/>
                <a:gd name="T113" fmla="*/ 198 h 201"/>
                <a:gd name="T114" fmla="*/ 136 w 203"/>
                <a:gd name="T115" fmla="*/ 183 h 201"/>
                <a:gd name="T116" fmla="*/ 172 w 203"/>
                <a:gd name="T117" fmla="*/ 155 h 201"/>
                <a:gd name="T118" fmla="*/ 172 w 203"/>
                <a:gd name="T119" fmla="*/ 155 h 201"/>
                <a:gd name="T120" fmla="*/ 182 w 203"/>
                <a:gd name="T121" fmla="*/ 85 h 201"/>
                <a:gd name="T122" fmla="*/ 174 w 203"/>
                <a:gd name="T123" fmla="*/ 4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" h="201">
                  <a:moveTo>
                    <a:pt x="202" y="112"/>
                  </a:moveTo>
                  <a:cubicBezTo>
                    <a:pt x="201" y="112"/>
                    <a:pt x="201" y="112"/>
                    <a:pt x="201" y="112"/>
                  </a:cubicBezTo>
                  <a:cubicBezTo>
                    <a:pt x="203" y="101"/>
                    <a:pt x="202" y="90"/>
                    <a:pt x="199" y="79"/>
                  </a:cubicBezTo>
                  <a:cubicBezTo>
                    <a:pt x="200" y="78"/>
                    <a:pt x="200" y="78"/>
                    <a:pt x="200" y="77"/>
                  </a:cubicBezTo>
                  <a:cubicBezTo>
                    <a:pt x="198" y="72"/>
                    <a:pt x="198" y="72"/>
                    <a:pt x="198" y="72"/>
                  </a:cubicBezTo>
                  <a:cubicBezTo>
                    <a:pt x="198" y="72"/>
                    <a:pt x="198" y="72"/>
                    <a:pt x="198" y="72"/>
                  </a:cubicBezTo>
                  <a:cubicBezTo>
                    <a:pt x="195" y="62"/>
                    <a:pt x="190" y="53"/>
                    <a:pt x="184" y="44"/>
                  </a:cubicBezTo>
                  <a:cubicBezTo>
                    <a:pt x="184" y="44"/>
                    <a:pt x="184" y="43"/>
                    <a:pt x="183" y="42"/>
                  </a:cubicBezTo>
                  <a:cubicBezTo>
                    <a:pt x="181" y="38"/>
                    <a:pt x="181" y="38"/>
                    <a:pt x="181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8"/>
                    <a:pt x="180" y="38"/>
                    <a:pt x="180" y="38"/>
                  </a:cubicBezTo>
                  <a:cubicBezTo>
                    <a:pt x="180" y="39"/>
                    <a:pt x="181" y="39"/>
                    <a:pt x="181" y="40"/>
                  </a:cubicBezTo>
                  <a:cubicBezTo>
                    <a:pt x="174" y="31"/>
                    <a:pt x="166" y="24"/>
                    <a:pt x="157" y="18"/>
                  </a:cubicBezTo>
                  <a:cubicBezTo>
                    <a:pt x="157" y="17"/>
                    <a:pt x="156" y="16"/>
                    <a:pt x="154" y="14"/>
                  </a:cubicBezTo>
                  <a:cubicBezTo>
                    <a:pt x="153" y="14"/>
                    <a:pt x="153" y="14"/>
                    <a:pt x="153" y="14"/>
                  </a:cubicBezTo>
                  <a:cubicBezTo>
                    <a:pt x="153" y="14"/>
                    <a:pt x="153" y="13"/>
                    <a:pt x="152" y="13"/>
                  </a:cubicBezTo>
                  <a:cubicBezTo>
                    <a:pt x="152" y="13"/>
                    <a:pt x="152" y="13"/>
                    <a:pt x="152" y="13"/>
                  </a:cubicBezTo>
                  <a:cubicBezTo>
                    <a:pt x="152" y="13"/>
                    <a:pt x="150" y="12"/>
                    <a:pt x="150" y="12"/>
                  </a:cubicBezTo>
                  <a:cubicBezTo>
                    <a:pt x="150" y="12"/>
                    <a:pt x="150" y="12"/>
                    <a:pt x="150" y="12"/>
                  </a:cubicBezTo>
                  <a:cubicBezTo>
                    <a:pt x="148" y="11"/>
                    <a:pt x="148" y="11"/>
                    <a:pt x="148" y="11"/>
                  </a:cubicBezTo>
                  <a:cubicBezTo>
                    <a:pt x="139" y="6"/>
                    <a:pt x="129" y="3"/>
                    <a:pt x="118" y="2"/>
                  </a:cubicBezTo>
                  <a:cubicBezTo>
                    <a:pt x="118" y="2"/>
                    <a:pt x="118" y="2"/>
                    <a:pt x="118" y="2"/>
                  </a:cubicBezTo>
                  <a:cubicBezTo>
                    <a:pt x="117" y="2"/>
                    <a:pt x="116" y="2"/>
                    <a:pt x="116" y="2"/>
                  </a:cubicBezTo>
                  <a:cubicBezTo>
                    <a:pt x="116" y="2"/>
                    <a:pt x="116" y="2"/>
                    <a:pt x="116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2"/>
                    <a:pt x="113" y="2"/>
                    <a:pt x="113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7" y="0"/>
                    <a:pt x="102" y="0"/>
                    <a:pt x="97" y="0"/>
                  </a:cubicBezTo>
                  <a:cubicBezTo>
                    <a:pt x="90" y="0"/>
                    <a:pt x="83" y="1"/>
                    <a:pt x="77" y="3"/>
                  </a:cubicBezTo>
                  <a:cubicBezTo>
                    <a:pt x="76" y="3"/>
                    <a:pt x="75" y="3"/>
                    <a:pt x="75" y="3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71" y="4"/>
                    <a:pt x="71" y="5"/>
                    <a:pt x="71" y="6"/>
                  </a:cubicBezTo>
                  <a:cubicBezTo>
                    <a:pt x="60" y="10"/>
                    <a:pt x="51" y="15"/>
                    <a:pt x="42" y="21"/>
                  </a:cubicBezTo>
                  <a:cubicBezTo>
                    <a:pt x="42" y="20"/>
                    <a:pt x="42" y="20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7" y="22"/>
                    <a:pt x="37" y="24"/>
                    <a:pt x="37" y="25"/>
                  </a:cubicBezTo>
                  <a:cubicBezTo>
                    <a:pt x="29" y="31"/>
                    <a:pt x="22" y="40"/>
                    <a:pt x="16" y="49"/>
                  </a:cubicBezTo>
                  <a:cubicBezTo>
                    <a:pt x="16" y="48"/>
                    <a:pt x="16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8" y="63"/>
                    <a:pt x="4" y="73"/>
                    <a:pt x="2" y="84"/>
                  </a:cubicBezTo>
                  <a:cubicBezTo>
                    <a:pt x="2" y="84"/>
                    <a:pt x="2" y="84"/>
                    <a:pt x="2" y="84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0"/>
                    <a:pt x="1" y="91"/>
                  </a:cubicBezTo>
                  <a:cubicBezTo>
                    <a:pt x="0" y="102"/>
                    <a:pt x="1" y="113"/>
                    <a:pt x="4" y="124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4" y="125"/>
                    <a:pt x="4" y="125"/>
                    <a:pt x="4" y="125"/>
                  </a:cubicBezTo>
                  <a:cubicBezTo>
                    <a:pt x="4" y="126"/>
                    <a:pt x="4" y="126"/>
                    <a:pt x="4" y="127"/>
                  </a:cubicBezTo>
                  <a:cubicBezTo>
                    <a:pt x="4" y="127"/>
                    <a:pt x="5" y="128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5" y="130"/>
                    <a:pt x="6" y="131"/>
                    <a:pt x="6" y="132"/>
                  </a:cubicBezTo>
                  <a:cubicBezTo>
                    <a:pt x="6" y="134"/>
                    <a:pt x="7" y="135"/>
                    <a:pt x="8" y="137"/>
                  </a:cubicBezTo>
                  <a:cubicBezTo>
                    <a:pt x="8" y="136"/>
                    <a:pt x="8" y="136"/>
                    <a:pt x="8" y="136"/>
                  </a:cubicBezTo>
                  <a:cubicBezTo>
                    <a:pt x="8" y="135"/>
                    <a:pt x="7" y="133"/>
                    <a:pt x="7" y="132"/>
                  </a:cubicBezTo>
                  <a:cubicBezTo>
                    <a:pt x="8" y="133"/>
                    <a:pt x="11" y="135"/>
                    <a:pt x="15" y="137"/>
                  </a:cubicBezTo>
                  <a:cubicBezTo>
                    <a:pt x="16" y="138"/>
                    <a:pt x="17" y="138"/>
                    <a:pt x="19" y="139"/>
                  </a:cubicBezTo>
                  <a:cubicBezTo>
                    <a:pt x="21" y="148"/>
                    <a:pt x="25" y="157"/>
                    <a:pt x="30" y="165"/>
                  </a:cubicBezTo>
                  <a:cubicBezTo>
                    <a:pt x="29" y="165"/>
                    <a:pt x="28" y="164"/>
                    <a:pt x="28" y="164"/>
                  </a:cubicBezTo>
                  <a:cubicBezTo>
                    <a:pt x="24" y="162"/>
                    <a:pt x="22" y="161"/>
                    <a:pt x="21" y="159"/>
                  </a:cubicBezTo>
                  <a:cubicBezTo>
                    <a:pt x="21" y="159"/>
                    <a:pt x="21" y="159"/>
                    <a:pt x="21" y="159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23" y="163"/>
                    <a:pt x="23" y="163"/>
                    <a:pt x="23" y="163"/>
                  </a:cubicBezTo>
                  <a:cubicBezTo>
                    <a:pt x="24" y="165"/>
                    <a:pt x="27" y="166"/>
                    <a:pt x="30" y="168"/>
                  </a:cubicBezTo>
                  <a:cubicBezTo>
                    <a:pt x="31" y="169"/>
                    <a:pt x="32" y="169"/>
                    <a:pt x="33" y="170"/>
                  </a:cubicBezTo>
                  <a:cubicBezTo>
                    <a:pt x="38" y="176"/>
                    <a:pt x="44" y="182"/>
                    <a:pt x="50" y="186"/>
                  </a:cubicBezTo>
                  <a:cubicBezTo>
                    <a:pt x="50" y="187"/>
                    <a:pt x="50" y="187"/>
                    <a:pt x="50" y="187"/>
                  </a:cubicBezTo>
                  <a:cubicBezTo>
                    <a:pt x="54" y="189"/>
                    <a:pt x="54" y="189"/>
                    <a:pt x="54" y="189"/>
                  </a:cubicBezTo>
                  <a:cubicBezTo>
                    <a:pt x="55" y="190"/>
                    <a:pt x="55" y="190"/>
                    <a:pt x="55" y="190"/>
                  </a:cubicBezTo>
                  <a:cubicBezTo>
                    <a:pt x="56" y="190"/>
                    <a:pt x="56" y="190"/>
                    <a:pt x="57" y="190"/>
                  </a:cubicBezTo>
                  <a:cubicBezTo>
                    <a:pt x="59" y="191"/>
                    <a:pt x="61" y="192"/>
                    <a:pt x="62" y="193"/>
                  </a:cubicBezTo>
                  <a:cubicBezTo>
                    <a:pt x="64" y="194"/>
                    <a:pt x="64" y="194"/>
                    <a:pt x="64" y="194"/>
                  </a:cubicBezTo>
                  <a:cubicBezTo>
                    <a:pt x="64" y="194"/>
                    <a:pt x="65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6" y="194"/>
                    <a:pt x="66" y="194"/>
                    <a:pt x="66" y="194"/>
                  </a:cubicBezTo>
                  <a:cubicBezTo>
                    <a:pt x="64" y="193"/>
                    <a:pt x="64" y="193"/>
                    <a:pt x="64" y="193"/>
                  </a:cubicBezTo>
                  <a:cubicBezTo>
                    <a:pt x="64" y="193"/>
                    <a:pt x="64" y="193"/>
                    <a:pt x="63" y="193"/>
                  </a:cubicBezTo>
                  <a:cubicBezTo>
                    <a:pt x="65" y="193"/>
                    <a:pt x="68" y="194"/>
                    <a:pt x="70" y="194"/>
                  </a:cubicBezTo>
                  <a:cubicBezTo>
                    <a:pt x="73" y="196"/>
                    <a:pt x="75" y="198"/>
                    <a:pt x="78" y="198"/>
                  </a:cubicBezTo>
                  <a:cubicBezTo>
                    <a:pt x="80" y="199"/>
                    <a:pt x="80" y="199"/>
                    <a:pt x="80" y="199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78" y="197"/>
                    <a:pt x="76" y="197"/>
                    <a:pt x="74" y="195"/>
                  </a:cubicBezTo>
                  <a:cubicBezTo>
                    <a:pt x="78" y="196"/>
                    <a:pt x="83" y="197"/>
                    <a:pt x="87" y="198"/>
                  </a:cubicBezTo>
                  <a:cubicBezTo>
                    <a:pt x="87" y="200"/>
                    <a:pt x="87" y="200"/>
                    <a:pt x="87" y="200"/>
                  </a:cubicBezTo>
                  <a:cubicBezTo>
                    <a:pt x="88" y="200"/>
                    <a:pt x="88" y="200"/>
                    <a:pt x="88" y="200"/>
                  </a:cubicBezTo>
                  <a:cubicBezTo>
                    <a:pt x="89" y="200"/>
                    <a:pt x="90" y="199"/>
                    <a:pt x="90" y="198"/>
                  </a:cubicBezTo>
                  <a:cubicBezTo>
                    <a:pt x="95" y="199"/>
                    <a:pt x="99" y="199"/>
                    <a:pt x="104" y="199"/>
                  </a:cubicBezTo>
                  <a:cubicBezTo>
                    <a:pt x="102" y="200"/>
                    <a:pt x="100" y="200"/>
                    <a:pt x="98" y="200"/>
                  </a:cubicBezTo>
                  <a:cubicBezTo>
                    <a:pt x="97" y="200"/>
                    <a:pt x="97" y="200"/>
                    <a:pt x="97" y="200"/>
                  </a:cubicBezTo>
                  <a:cubicBezTo>
                    <a:pt x="97" y="201"/>
                    <a:pt x="97" y="201"/>
                    <a:pt x="97" y="201"/>
                  </a:cubicBezTo>
                  <a:cubicBezTo>
                    <a:pt x="99" y="201"/>
                    <a:pt x="99" y="201"/>
                    <a:pt x="99" y="201"/>
                  </a:cubicBezTo>
                  <a:cubicBezTo>
                    <a:pt x="99" y="201"/>
                    <a:pt x="99" y="201"/>
                    <a:pt x="99" y="201"/>
                  </a:cubicBezTo>
                  <a:cubicBezTo>
                    <a:pt x="102" y="201"/>
                    <a:pt x="105" y="200"/>
                    <a:pt x="108" y="200"/>
                  </a:cubicBezTo>
                  <a:cubicBezTo>
                    <a:pt x="109" y="200"/>
                    <a:pt x="110" y="200"/>
                    <a:pt x="112" y="200"/>
                  </a:cubicBezTo>
                  <a:cubicBezTo>
                    <a:pt x="113" y="200"/>
                    <a:pt x="114" y="200"/>
                    <a:pt x="115" y="200"/>
                  </a:cubicBezTo>
                  <a:cubicBezTo>
                    <a:pt x="115" y="200"/>
                    <a:pt x="115" y="200"/>
                    <a:pt x="115" y="200"/>
                  </a:cubicBezTo>
                  <a:cubicBezTo>
                    <a:pt x="118" y="200"/>
                    <a:pt x="118" y="200"/>
                    <a:pt x="118" y="200"/>
                  </a:cubicBezTo>
                  <a:cubicBezTo>
                    <a:pt x="119" y="199"/>
                    <a:pt x="120" y="199"/>
                    <a:pt x="121" y="199"/>
                  </a:cubicBezTo>
                  <a:cubicBezTo>
                    <a:pt x="121" y="199"/>
                    <a:pt x="122" y="199"/>
                    <a:pt x="122" y="199"/>
                  </a:cubicBezTo>
                  <a:cubicBezTo>
                    <a:pt x="127" y="198"/>
                    <a:pt x="127" y="198"/>
                    <a:pt x="127" y="198"/>
                  </a:cubicBezTo>
                  <a:cubicBezTo>
                    <a:pt x="127" y="197"/>
                    <a:pt x="127" y="197"/>
                    <a:pt x="127" y="197"/>
                  </a:cubicBezTo>
                  <a:cubicBezTo>
                    <a:pt x="136" y="195"/>
                    <a:pt x="144" y="191"/>
                    <a:pt x="151" y="185"/>
                  </a:cubicBezTo>
                  <a:cubicBezTo>
                    <a:pt x="155" y="185"/>
                    <a:pt x="158" y="184"/>
                    <a:pt x="159" y="183"/>
                  </a:cubicBezTo>
                  <a:cubicBezTo>
                    <a:pt x="163" y="180"/>
                    <a:pt x="163" y="180"/>
                    <a:pt x="163" y="180"/>
                  </a:cubicBezTo>
                  <a:cubicBezTo>
                    <a:pt x="163" y="179"/>
                    <a:pt x="163" y="179"/>
                    <a:pt x="163" y="179"/>
                  </a:cubicBezTo>
                  <a:cubicBezTo>
                    <a:pt x="163" y="179"/>
                    <a:pt x="163" y="179"/>
                    <a:pt x="163" y="179"/>
                  </a:cubicBezTo>
                  <a:cubicBezTo>
                    <a:pt x="161" y="180"/>
                    <a:pt x="159" y="181"/>
                    <a:pt x="155" y="182"/>
                  </a:cubicBezTo>
                  <a:cubicBezTo>
                    <a:pt x="162" y="176"/>
                    <a:pt x="169" y="168"/>
                    <a:pt x="174" y="160"/>
                  </a:cubicBezTo>
                  <a:cubicBezTo>
                    <a:pt x="180" y="159"/>
                    <a:pt x="184" y="157"/>
                    <a:pt x="186" y="155"/>
                  </a:cubicBezTo>
                  <a:cubicBezTo>
                    <a:pt x="186" y="155"/>
                    <a:pt x="186" y="155"/>
                    <a:pt x="186" y="155"/>
                  </a:cubicBezTo>
                  <a:cubicBezTo>
                    <a:pt x="188" y="152"/>
                    <a:pt x="188" y="152"/>
                    <a:pt x="188" y="152"/>
                  </a:cubicBezTo>
                  <a:cubicBezTo>
                    <a:pt x="188" y="152"/>
                    <a:pt x="188" y="151"/>
                    <a:pt x="189" y="151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86" y="152"/>
                    <a:pt x="182" y="154"/>
                    <a:pt x="176" y="155"/>
                  </a:cubicBezTo>
                  <a:cubicBezTo>
                    <a:pt x="181" y="145"/>
                    <a:pt x="185" y="135"/>
                    <a:pt x="186" y="124"/>
                  </a:cubicBezTo>
                  <a:cubicBezTo>
                    <a:pt x="193" y="123"/>
                    <a:pt x="197" y="122"/>
                    <a:pt x="199" y="120"/>
                  </a:cubicBezTo>
                  <a:cubicBezTo>
                    <a:pt x="197" y="129"/>
                    <a:pt x="195" y="138"/>
                    <a:pt x="190" y="146"/>
                  </a:cubicBezTo>
                  <a:cubicBezTo>
                    <a:pt x="191" y="146"/>
                    <a:pt x="191" y="146"/>
                    <a:pt x="191" y="146"/>
                  </a:cubicBezTo>
                  <a:cubicBezTo>
                    <a:pt x="192" y="145"/>
                    <a:pt x="192" y="143"/>
                    <a:pt x="193" y="142"/>
                  </a:cubicBezTo>
                  <a:cubicBezTo>
                    <a:pt x="196" y="135"/>
                    <a:pt x="196" y="135"/>
                    <a:pt x="196" y="135"/>
                  </a:cubicBezTo>
                  <a:cubicBezTo>
                    <a:pt x="198" y="130"/>
                    <a:pt x="200" y="124"/>
                    <a:pt x="201" y="118"/>
                  </a:cubicBezTo>
                  <a:cubicBezTo>
                    <a:pt x="201" y="118"/>
                    <a:pt x="201" y="118"/>
                    <a:pt x="201" y="117"/>
                  </a:cubicBezTo>
                  <a:cubicBezTo>
                    <a:pt x="201" y="114"/>
                    <a:pt x="201" y="114"/>
                    <a:pt x="201" y="114"/>
                  </a:cubicBezTo>
                  <a:cubicBezTo>
                    <a:pt x="201" y="112"/>
                    <a:pt x="201" y="112"/>
                    <a:pt x="201" y="112"/>
                  </a:cubicBezTo>
                  <a:cubicBezTo>
                    <a:pt x="201" y="112"/>
                    <a:pt x="201" y="112"/>
                    <a:pt x="201" y="112"/>
                  </a:cubicBezTo>
                  <a:cubicBezTo>
                    <a:pt x="201" y="112"/>
                    <a:pt x="201" y="112"/>
                    <a:pt x="201" y="112"/>
                  </a:cubicBezTo>
                  <a:lnTo>
                    <a:pt x="202" y="112"/>
                  </a:lnTo>
                  <a:close/>
                  <a:moveTo>
                    <a:pt x="43" y="19"/>
                  </a:moveTo>
                  <a:cubicBezTo>
                    <a:pt x="43" y="19"/>
                    <a:pt x="43" y="19"/>
                    <a:pt x="43" y="19"/>
                  </a:cubicBezTo>
                  <a:cubicBezTo>
                    <a:pt x="43" y="18"/>
                    <a:pt x="43" y="18"/>
                    <a:pt x="43" y="18"/>
                  </a:cubicBezTo>
                  <a:lnTo>
                    <a:pt x="43" y="19"/>
                  </a:lnTo>
                  <a:close/>
                  <a:moveTo>
                    <a:pt x="156" y="19"/>
                  </a:moveTo>
                  <a:cubicBezTo>
                    <a:pt x="165" y="25"/>
                    <a:pt x="173" y="33"/>
                    <a:pt x="180" y="41"/>
                  </a:cubicBezTo>
                  <a:cubicBezTo>
                    <a:pt x="179" y="42"/>
                    <a:pt x="177" y="44"/>
                    <a:pt x="171" y="45"/>
                  </a:cubicBezTo>
                  <a:cubicBezTo>
                    <a:pt x="166" y="36"/>
                    <a:pt x="159" y="28"/>
                    <a:pt x="151" y="21"/>
                  </a:cubicBezTo>
                  <a:cubicBezTo>
                    <a:pt x="154" y="21"/>
                    <a:pt x="156" y="20"/>
                    <a:pt x="156" y="19"/>
                  </a:cubicBezTo>
                  <a:close/>
                  <a:moveTo>
                    <a:pt x="109" y="42"/>
                  </a:moveTo>
                  <a:cubicBezTo>
                    <a:pt x="99" y="41"/>
                    <a:pt x="90" y="39"/>
                    <a:pt x="81" y="37"/>
                  </a:cubicBezTo>
                  <a:cubicBezTo>
                    <a:pt x="86" y="29"/>
                    <a:pt x="90" y="22"/>
                    <a:pt x="95" y="17"/>
                  </a:cubicBezTo>
                  <a:cubicBezTo>
                    <a:pt x="101" y="18"/>
                    <a:pt x="106" y="19"/>
                    <a:pt x="112" y="20"/>
                  </a:cubicBezTo>
                  <a:cubicBezTo>
                    <a:pt x="111" y="26"/>
                    <a:pt x="110" y="34"/>
                    <a:pt x="109" y="42"/>
                  </a:cubicBezTo>
                  <a:close/>
                  <a:moveTo>
                    <a:pt x="113" y="48"/>
                  </a:moveTo>
                  <a:cubicBezTo>
                    <a:pt x="124" y="49"/>
                    <a:pt x="134" y="50"/>
                    <a:pt x="143" y="50"/>
                  </a:cubicBezTo>
                  <a:cubicBezTo>
                    <a:pt x="146" y="60"/>
                    <a:pt x="147" y="70"/>
                    <a:pt x="148" y="81"/>
                  </a:cubicBezTo>
                  <a:cubicBezTo>
                    <a:pt x="136" y="80"/>
                    <a:pt x="123" y="79"/>
                    <a:pt x="110" y="77"/>
                  </a:cubicBezTo>
                  <a:cubicBezTo>
                    <a:pt x="111" y="67"/>
                    <a:pt x="113" y="57"/>
                    <a:pt x="113" y="48"/>
                  </a:cubicBezTo>
                  <a:close/>
                  <a:moveTo>
                    <a:pt x="68" y="70"/>
                  </a:moveTo>
                  <a:cubicBezTo>
                    <a:pt x="71" y="60"/>
                    <a:pt x="75" y="50"/>
                    <a:pt x="79" y="42"/>
                  </a:cubicBezTo>
                  <a:cubicBezTo>
                    <a:pt x="88" y="44"/>
                    <a:pt x="98" y="45"/>
                    <a:pt x="108" y="47"/>
                  </a:cubicBezTo>
                  <a:cubicBezTo>
                    <a:pt x="107" y="56"/>
                    <a:pt x="105" y="66"/>
                    <a:pt x="104" y="76"/>
                  </a:cubicBezTo>
                  <a:cubicBezTo>
                    <a:pt x="91" y="75"/>
                    <a:pt x="79" y="72"/>
                    <a:pt x="68" y="70"/>
                  </a:cubicBezTo>
                  <a:close/>
                  <a:moveTo>
                    <a:pt x="103" y="82"/>
                  </a:moveTo>
                  <a:cubicBezTo>
                    <a:pt x="102" y="92"/>
                    <a:pt x="100" y="104"/>
                    <a:pt x="98" y="115"/>
                  </a:cubicBezTo>
                  <a:cubicBezTo>
                    <a:pt x="85" y="113"/>
                    <a:pt x="71" y="111"/>
                    <a:pt x="59" y="108"/>
                  </a:cubicBezTo>
                  <a:cubicBezTo>
                    <a:pt x="60" y="97"/>
                    <a:pt x="63" y="86"/>
                    <a:pt x="66" y="75"/>
                  </a:cubicBezTo>
                  <a:cubicBezTo>
                    <a:pt x="78" y="78"/>
                    <a:pt x="90" y="80"/>
                    <a:pt x="103" y="82"/>
                  </a:cubicBezTo>
                  <a:close/>
                  <a:moveTo>
                    <a:pt x="77" y="36"/>
                  </a:moveTo>
                  <a:cubicBezTo>
                    <a:pt x="69" y="34"/>
                    <a:pt x="61" y="32"/>
                    <a:pt x="56" y="30"/>
                  </a:cubicBezTo>
                  <a:cubicBezTo>
                    <a:pt x="63" y="23"/>
                    <a:pt x="71" y="17"/>
                    <a:pt x="79" y="12"/>
                  </a:cubicBezTo>
                  <a:cubicBezTo>
                    <a:pt x="83" y="13"/>
                    <a:pt x="87" y="15"/>
                    <a:pt x="92" y="16"/>
                  </a:cubicBezTo>
                  <a:cubicBezTo>
                    <a:pt x="87" y="21"/>
                    <a:pt x="82" y="28"/>
                    <a:pt x="77" y="36"/>
                  </a:cubicBezTo>
                  <a:close/>
                  <a:moveTo>
                    <a:pt x="74" y="41"/>
                  </a:moveTo>
                  <a:cubicBezTo>
                    <a:pt x="70" y="49"/>
                    <a:pt x="66" y="58"/>
                    <a:pt x="62" y="68"/>
                  </a:cubicBezTo>
                  <a:cubicBezTo>
                    <a:pt x="51" y="66"/>
                    <a:pt x="41" y="63"/>
                    <a:pt x="34" y="60"/>
                  </a:cubicBezTo>
                  <a:cubicBezTo>
                    <a:pt x="39" y="51"/>
                    <a:pt x="45" y="42"/>
                    <a:pt x="52" y="34"/>
                  </a:cubicBezTo>
                  <a:cubicBezTo>
                    <a:pt x="58" y="36"/>
                    <a:pt x="66" y="38"/>
                    <a:pt x="74" y="41"/>
                  </a:cubicBezTo>
                  <a:close/>
                  <a:moveTo>
                    <a:pt x="60" y="74"/>
                  </a:moveTo>
                  <a:cubicBezTo>
                    <a:pt x="57" y="84"/>
                    <a:pt x="54" y="95"/>
                    <a:pt x="53" y="106"/>
                  </a:cubicBezTo>
                  <a:cubicBezTo>
                    <a:pt x="41" y="104"/>
                    <a:pt x="30" y="101"/>
                    <a:pt x="22" y="97"/>
                  </a:cubicBezTo>
                  <a:cubicBezTo>
                    <a:pt x="24" y="86"/>
                    <a:pt x="27" y="76"/>
                    <a:pt x="32" y="65"/>
                  </a:cubicBezTo>
                  <a:cubicBezTo>
                    <a:pt x="39" y="68"/>
                    <a:pt x="49" y="71"/>
                    <a:pt x="60" y="74"/>
                  </a:cubicBezTo>
                  <a:close/>
                  <a:moveTo>
                    <a:pt x="58" y="114"/>
                  </a:moveTo>
                  <a:cubicBezTo>
                    <a:pt x="70" y="116"/>
                    <a:pt x="84" y="119"/>
                    <a:pt x="98" y="121"/>
                  </a:cubicBezTo>
                  <a:cubicBezTo>
                    <a:pt x="96" y="132"/>
                    <a:pt x="95" y="142"/>
                    <a:pt x="93" y="152"/>
                  </a:cubicBezTo>
                  <a:cubicBezTo>
                    <a:pt x="81" y="150"/>
                    <a:pt x="68" y="148"/>
                    <a:pt x="56" y="145"/>
                  </a:cubicBezTo>
                  <a:cubicBezTo>
                    <a:pt x="56" y="135"/>
                    <a:pt x="57" y="125"/>
                    <a:pt x="58" y="114"/>
                  </a:cubicBezTo>
                  <a:close/>
                  <a:moveTo>
                    <a:pt x="99" y="157"/>
                  </a:moveTo>
                  <a:cubicBezTo>
                    <a:pt x="112" y="159"/>
                    <a:pt x="124" y="160"/>
                    <a:pt x="136" y="161"/>
                  </a:cubicBezTo>
                  <a:cubicBezTo>
                    <a:pt x="133" y="169"/>
                    <a:pt x="129" y="177"/>
                    <a:pt x="125" y="183"/>
                  </a:cubicBezTo>
                  <a:cubicBezTo>
                    <a:pt x="115" y="182"/>
                    <a:pt x="105" y="181"/>
                    <a:pt x="95" y="180"/>
                  </a:cubicBezTo>
                  <a:cubicBezTo>
                    <a:pt x="96" y="174"/>
                    <a:pt x="97" y="166"/>
                    <a:pt x="99" y="157"/>
                  </a:cubicBezTo>
                  <a:close/>
                  <a:moveTo>
                    <a:pt x="100" y="153"/>
                  </a:moveTo>
                  <a:cubicBezTo>
                    <a:pt x="101" y="143"/>
                    <a:pt x="103" y="133"/>
                    <a:pt x="104" y="122"/>
                  </a:cubicBezTo>
                  <a:cubicBezTo>
                    <a:pt x="119" y="124"/>
                    <a:pt x="133" y="125"/>
                    <a:pt x="145" y="125"/>
                  </a:cubicBezTo>
                  <a:cubicBezTo>
                    <a:pt x="144" y="136"/>
                    <a:pt x="141" y="147"/>
                    <a:pt x="138" y="156"/>
                  </a:cubicBezTo>
                  <a:cubicBezTo>
                    <a:pt x="126" y="155"/>
                    <a:pt x="113" y="154"/>
                    <a:pt x="100" y="153"/>
                  </a:cubicBezTo>
                  <a:close/>
                  <a:moveTo>
                    <a:pt x="105" y="116"/>
                  </a:moveTo>
                  <a:cubicBezTo>
                    <a:pt x="107" y="105"/>
                    <a:pt x="108" y="94"/>
                    <a:pt x="110" y="83"/>
                  </a:cubicBezTo>
                  <a:cubicBezTo>
                    <a:pt x="123" y="84"/>
                    <a:pt x="136" y="85"/>
                    <a:pt x="148" y="86"/>
                  </a:cubicBezTo>
                  <a:cubicBezTo>
                    <a:pt x="148" y="97"/>
                    <a:pt x="148" y="109"/>
                    <a:pt x="146" y="120"/>
                  </a:cubicBezTo>
                  <a:cubicBezTo>
                    <a:pt x="133" y="119"/>
                    <a:pt x="120" y="118"/>
                    <a:pt x="105" y="116"/>
                  </a:cubicBezTo>
                  <a:close/>
                  <a:moveTo>
                    <a:pt x="147" y="46"/>
                  </a:moveTo>
                  <a:cubicBezTo>
                    <a:pt x="144" y="37"/>
                    <a:pt x="141" y="29"/>
                    <a:pt x="136" y="22"/>
                  </a:cubicBezTo>
                  <a:cubicBezTo>
                    <a:pt x="138" y="22"/>
                    <a:pt x="139" y="22"/>
                    <a:pt x="140" y="22"/>
                  </a:cubicBezTo>
                  <a:cubicBezTo>
                    <a:pt x="143" y="22"/>
                    <a:pt x="146" y="22"/>
                    <a:pt x="149" y="21"/>
                  </a:cubicBezTo>
                  <a:cubicBezTo>
                    <a:pt x="156" y="28"/>
                    <a:pt x="163" y="36"/>
                    <a:pt x="168" y="45"/>
                  </a:cubicBezTo>
                  <a:cubicBezTo>
                    <a:pt x="164" y="45"/>
                    <a:pt x="159" y="46"/>
                    <a:pt x="154" y="46"/>
                  </a:cubicBezTo>
                  <a:cubicBezTo>
                    <a:pt x="152" y="46"/>
                    <a:pt x="149" y="46"/>
                    <a:pt x="147" y="46"/>
                  </a:cubicBezTo>
                  <a:close/>
                  <a:moveTo>
                    <a:pt x="155" y="51"/>
                  </a:moveTo>
                  <a:cubicBezTo>
                    <a:pt x="161" y="51"/>
                    <a:pt x="166" y="50"/>
                    <a:pt x="171" y="50"/>
                  </a:cubicBezTo>
                  <a:cubicBezTo>
                    <a:pt x="176" y="59"/>
                    <a:pt x="179" y="69"/>
                    <a:pt x="181" y="80"/>
                  </a:cubicBezTo>
                  <a:cubicBezTo>
                    <a:pt x="176" y="81"/>
                    <a:pt x="170" y="81"/>
                    <a:pt x="162" y="81"/>
                  </a:cubicBezTo>
                  <a:cubicBezTo>
                    <a:pt x="160" y="81"/>
                    <a:pt x="157" y="81"/>
                    <a:pt x="154" y="81"/>
                  </a:cubicBezTo>
                  <a:cubicBezTo>
                    <a:pt x="153" y="70"/>
                    <a:pt x="151" y="60"/>
                    <a:pt x="148" y="50"/>
                  </a:cubicBezTo>
                  <a:cubicBezTo>
                    <a:pt x="151" y="50"/>
                    <a:pt x="153" y="51"/>
                    <a:pt x="155" y="51"/>
                  </a:cubicBezTo>
                  <a:close/>
                  <a:moveTo>
                    <a:pt x="150" y="12"/>
                  </a:moveTo>
                  <a:cubicBezTo>
                    <a:pt x="150" y="13"/>
                    <a:pt x="150" y="13"/>
                    <a:pt x="150" y="13"/>
                  </a:cubicBezTo>
                  <a:cubicBezTo>
                    <a:pt x="151" y="14"/>
                    <a:pt x="152" y="14"/>
                    <a:pt x="152" y="15"/>
                  </a:cubicBezTo>
                  <a:cubicBezTo>
                    <a:pt x="144" y="10"/>
                    <a:pt x="135" y="6"/>
                    <a:pt x="125" y="4"/>
                  </a:cubicBezTo>
                  <a:cubicBezTo>
                    <a:pt x="134" y="6"/>
                    <a:pt x="142" y="8"/>
                    <a:pt x="150" y="12"/>
                  </a:cubicBezTo>
                  <a:close/>
                  <a:moveTo>
                    <a:pt x="152" y="16"/>
                  </a:moveTo>
                  <a:cubicBezTo>
                    <a:pt x="151" y="17"/>
                    <a:pt x="150" y="17"/>
                    <a:pt x="147" y="18"/>
                  </a:cubicBezTo>
                  <a:cubicBezTo>
                    <a:pt x="140" y="12"/>
                    <a:pt x="131" y="7"/>
                    <a:pt x="123" y="4"/>
                  </a:cubicBezTo>
                  <a:cubicBezTo>
                    <a:pt x="133" y="7"/>
                    <a:pt x="143" y="11"/>
                    <a:pt x="152" y="16"/>
                  </a:cubicBezTo>
                  <a:close/>
                  <a:moveTo>
                    <a:pt x="120" y="4"/>
                  </a:moveTo>
                  <a:cubicBezTo>
                    <a:pt x="129" y="7"/>
                    <a:pt x="137" y="12"/>
                    <a:pt x="145" y="18"/>
                  </a:cubicBezTo>
                  <a:cubicBezTo>
                    <a:pt x="143" y="18"/>
                    <a:pt x="140" y="18"/>
                    <a:pt x="138" y="18"/>
                  </a:cubicBezTo>
                  <a:cubicBezTo>
                    <a:pt x="136" y="18"/>
                    <a:pt x="135" y="18"/>
                    <a:pt x="134" y="18"/>
                  </a:cubicBezTo>
                  <a:cubicBezTo>
                    <a:pt x="129" y="12"/>
                    <a:pt x="125" y="7"/>
                    <a:pt x="119" y="4"/>
                  </a:cubicBezTo>
                  <a:cubicBezTo>
                    <a:pt x="119" y="4"/>
                    <a:pt x="119" y="4"/>
                    <a:pt x="120" y="4"/>
                  </a:cubicBezTo>
                  <a:close/>
                  <a:moveTo>
                    <a:pt x="116" y="4"/>
                  </a:moveTo>
                  <a:cubicBezTo>
                    <a:pt x="116" y="4"/>
                    <a:pt x="117" y="4"/>
                    <a:pt x="118" y="4"/>
                  </a:cubicBezTo>
                  <a:cubicBezTo>
                    <a:pt x="122" y="7"/>
                    <a:pt x="127" y="12"/>
                    <a:pt x="131" y="18"/>
                  </a:cubicBezTo>
                  <a:cubicBezTo>
                    <a:pt x="126" y="18"/>
                    <a:pt x="121" y="17"/>
                    <a:pt x="116" y="17"/>
                  </a:cubicBezTo>
                  <a:cubicBezTo>
                    <a:pt x="116" y="11"/>
                    <a:pt x="116" y="7"/>
                    <a:pt x="116" y="4"/>
                  </a:cubicBezTo>
                  <a:close/>
                  <a:moveTo>
                    <a:pt x="116" y="20"/>
                  </a:moveTo>
                  <a:cubicBezTo>
                    <a:pt x="122" y="21"/>
                    <a:pt x="127" y="21"/>
                    <a:pt x="133" y="22"/>
                  </a:cubicBezTo>
                  <a:cubicBezTo>
                    <a:pt x="137" y="28"/>
                    <a:pt x="140" y="36"/>
                    <a:pt x="142" y="45"/>
                  </a:cubicBezTo>
                  <a:cubicBezTo>
                    <a:pt x="133" y="45"/>
                    <a:pt x="124" y="44"/>
                    <a:pt x="114" y="43"/>
                  </a:cubicBezTo>
                  <a:cubicBezTo>
                    <a:pt x="115" y="34"/>
                    <a:pt x="115" y="26"/>
                    <a:pt x="116" y="20"/>
                  </a:cubicBezTo>
                  <a:close/>
                  <a:moveTo>
                    <a:pt x="113" y="3"/>
                  </a:moveTo>
                  <a:cubicBezTo>
                    <a:pt x="113" y="3"/>
                    <a:pt x="114" y="4"/>
                    <a:pt x="115" y="4"/>
                  </a:cubicBezTo>
                  <a:cubicBezTo>
                    <a:pt x="114" y="6"/>
                    <a:pt x="114" y="11"/>
                    <a:pt x="113" y="16"/>
                  </a:cubicBezTo>
                  <a:cubicBezTo>
                    <a:pt x="108" y="15"/>
                    <a:pt x="103" y="15"/>
                    <a:pt x="98" y="14"/>
                  </a:cubicBezTo>
                  <a:cubicBezTo>
                    <a:pt x="103" y="8"/>
                    <a:pt x="108" y="5"/>
                    <a:pt x="113" y="3"/>
                  </a:cubicBezTo>
                  <a:close/>
                  <a:moveTo>
                    <a:pt x="111" y="3"/>
                  </a:moveTo>
                  <a:cubicBezTo>
                    <a:pt x="106" y="5"/>
                    <a:pt x="101" y="8"/>
                    <a:pt x="95" y="13"/>
                  </a:cubicBezTo>
                  <a:cubicBezTo>
                    <a:pt x="91" y="12"/>
                    <a:pt x="87" y="11"/>
                    <a:pt x="84" y="10"/>
                  </a:cubicBezTo>
                  <a:cubicBezTo>
                    <a:pt x="93" y="6"/>
                    <a:pt x="102" y="3"/>
                    <a:pt x="111" y="3"/>
                  </a:cubicBezTo>
                  <a:cubicBezTo>
                    <a:pt x="111" y="3"/>
                    <a:pt x="111" y="3"/>
                    <a:pt x="111" y="3"/>
                  </a:cubicBezTo>
                  <a:close/>
                  <a:moveTo>
                    <a:pt x="82" y="9"/>
                  </a:moveTo>
                  <a:cubicBezTo>
                    <a:pt x="81" y="9"/>
                    <a:pt x="80" y="8"/>
                    <a:pt x="80" y="8"/>
                  </a:cubicBezTo>
                  <a:cubicBezTo>
                    <a:pt x="78" y="7"/>
                    <a:pt x="77" y="6"/>
                    <a:pt x="77" y="6"/>
                  </a:cubicBezTo>
                  <a:cubicBezTo>
                    <a:pt x="85" y="3"/>
                    <a:pt x="95" y="2"/>
                    <a:pt x="104" y="2"/>
                  </a:cubicBezTo>
                  <a:cubicBezTo>
                    <a:pt x="105" y="2"/>
                    <a:pt x="107" y="2"/>
                    <a:pt x="108" y="2"/>
                  </a:cubicBezTo>
                  <a:cubicBezTo>
                    <a:pt x="99" y="3"/>
                    <a:pt x="90" y="5"/>
                    <a:pt x="82" y="9"/>
                  </a:cubicBezTo>
                  <a:close/>
                  <a:moveTo>
                    <a:pt x="76" y="4"/>
                  </a:moveTo>
                  <a:cubicBezTo>
                    <a:pt x="76" y="4"/>
                    <a:pt x="77" y="3"/>
                    <a:pt x="78" y="3"/>
                  </a:cubicBezTo>
                  <a:cubicBezTo>
                    <a:pt x="84" y="2"/>
                    <a:pt x="91" y="1"/>
                    <a:pt x="97" y="1"/>
                  </a:cubicBezTo>
                  <a:cubicBezTo>
                    <a:pt x="100" y="1"/>
                    <a:pt x="102" y="1"/>
                    <a:pt x="105" y="1"/>
                  </a:cubicBezTo>
                  <a:cubicBezTo>
                    <a:pt x="104" y="1"/>
                    <a:pt x="103" y="1"/>
                    <a:pt x="103" y="1"/>
                  </a:cubicBezTo>
                  <a:cubicBezTo>
                    <a:pt x="94" y="1"/>
                    <a:pt x="85" y="2"/>
                    <a:pt x="76" y="5"/>
                  </a:cubicBezTo>
                  <a:cubicBezTo>
                    <a:pt x="76" y="5"/>
                    <a:pt x="76" y="4"/>
                    <a:pt x="76" y="4"/>
                  </a:cubicBezTo>
                  <a:close/>
                  <a:moveTo>
                    <a:pt x="71" y="7"/>
                  </a:moveTo>
                  <a:cubicBezTo>
                    <a:pt x="72" y="8"/>
                    <a:pt x="73" y="9"/>
                    <a:pt x="75" y="10"/>
                  </a:cubicBezTo>
                  <a:cubicBezTo>
                    <a:pt x="76" y="11"/>
                    <a:pt x="76" y="11"/>
                    <a:pt x="77" y="11"/>
                  </a:cubicBezTo>
                  <a:cubicBezTo>
                    <a:pt x="68" y="16"/>
                    <a:pt x="60" y="21"/>
                    <a:pt x="52" y="29"/>
                  </a:cubicBezTo>
                  <a:cubicBezTo>
                    <a:pt x="51" y="28"/>
                    <a:pt x="50" y="28"/>
                    <a:pt x="49" y="27"/>
                  </a:cubicBezTo>
                  <a:cubicBezTo>
                    <a:pt x="46" y="26"/>
                    <a:pt x="44" y="24"/>
                    <a:pt x="43" y="23"/>
                  </a:cubicBezTo>
                  <a:cubicBezTo>
                    <a:pt x="51" y="16"/>
                    <a:pt x="61" y="11"/>
                    <a:pt x="71" y="7"/>
                  </a:cubicBezTo>
                  <a:close/>
                  <a:moveTo>
                    <a:pt x="38" y="26"/>
                  </a:moveTo>
                  <a:cubicBezTo>
                    <a:pt x="39" y="28"/>
                    <a:pt x="42" y="29"/>
                    <a:pt x="45" y="31"/>
                  </a:cubicBezTo>
                  <a:cubicBezTo>
                    <a:pt x="46" y="32"/>
                    <a:pt x="47" y="32"/>
                    <a:pt x="49" y="33"/>
                  </a:cubicBezTo>
                  <a:cubicBezTo>
                    <a:pt x="41" y="40"/>
                    <a:pt x="35" y="49"/>
                    <a:pt x="30" y="59"/>
                  </a:cubicBezTo>
                  <a:cubicBezTo>
                    <a:pt x="28" y="58"/>
                    <a:pt x="27" y="57"/>
                    <a:pt x="26" y="57"/>
                  </a:cubicBezTo>
                  <a:cubicBezTo>
                    <a:pt x="21" y="55"/>
                    <a:pt x="18" y="52"/>
                    <a:pt x="17" y="51"/>
                  </a:cubicBezTo>
                  <a:cubicBezTo>
                    <a:pt x="23" y="41"/>
                    <a:pt x="30" y="33"/>
                    <a:pt x="38" y="26"/>
                  </a:cubicBezTo>
                  <a:close/>
                  <a:moveTo>
                    <a:pt x="14" y="132"/>
                  </a:moveTo>
                  <a:cubicBezTo>
                    <a:pt x="9" y="129"/>
                    <a:pt x="6" y="127"/>
                    <a:pt x="5" y="125"/>
                  </a:cubicBezTo>
                  <a:cubicBezTo>
                    <a:pt x="2" y="115"/>
                    <a:pt x="2" y="104"/>
                    <a:pt x="3" y="93"/>
                  </a:cubicBezTo>
                  <a:cubicBezTo>
                    <a:pt x="4" y="95"/>
                    <a:pt x="7" y="97"/>
                    <a:pt x="12" y="99"/>
                  </a:cubicBezTo>
                  <a:cubicBezTo>
                    <a:pt x="14" y="100"/>
                    <a:pt x="15" y="101"/>
                    <a:pt x="17" y="102"/>
                  </a:cubicBezTo>
                  <a:cubicBezTo>
                    <a:pt x="16" y="113"/>
                    <a:pt x="16" y="123"/>
                    <a:pt x="18" y="134"/>
                  </a:cubicBezTo>
                  <a:cubicBezTo>
                    <a:pt x="16" y="133"/>
                    <a:pt x="15" y="132"/>
                    <a:pt x="14" y="132"/>
                  </a:cubicBezTo>
                  <a:close/>
                  <a:moveTo>
                    <a:pt x="18" y="96"/>
                  </a:moveTo>
                  <a:cubicBezTo>
                    <a:pt x="16" y="95"/>
                    <a:pt x="14" y="94"/>
                    <a:pt x="13" y="94"/>
                  </a:cubicBezTo>
                  <a:cubicBezTo>
                    <a:pt x="8" y="91"/>
                    <a:pt x="5" y="89"/>
                    <a:pt x="3" y="87"/>
                  </a:cubicBezTo>
                  <a:cubicBezTo>
                    <a:pt x="5" y="76"/>
                    <a:pt x="9" y="65"/>
                    <a:pt x="14" y="55"/>
                  </a:cubicBezTo>
                  <a:cubicBezTo>
                    <a:pt x="16" y="57"/>
                    <a:pt x="19" y="60"/>
                    <a:pt x="23" y="62"/>
                  </a:cubicBezTo>
                  <a:cubicBezTo>
                    <a:pt x="25" y="62"/>
                    <a:pt x="26" y="63"/>
                    <a:pt x="28" y="64"/>
                  </a:cubicBezTo>
                  <a:cubicBezTo>
                    <a:pt x="23" y="74"/>
                    <a:pt x="19" y="85"/>
                    <a:pt x="18" y="96"/>
                  </a:cubicBezTo>
                  <a:close/>
                  <a:moveTo>
                    <a:pt x="21" y="103"/>
                  </a:moveTo>
                  <a:cubicBezTo>
                    <a:pt x="29" y="106"/>
                    <a:pt x="40" y="109"/>
                    <a:pt x="52" y="112"/>
                  </a:cubicBezTo>
                  <a:cubicBezTo>
                    <a:pt x="51" y="123"/>
                    <a:pt x="50" y="134"/>
                    <a:pt x="51" y="144"/>
                  </a:cubicBezTo>
                  <a:cubicBezTo>
                    <a:pt x="39" y="141"/>
                    <a:pt x="30" y="138"/>
                    <a:pt x="22" y="135"/>
                  </a:cubicBezTo>
                  <a:cubicBezTo>
                    <a:pt x="20" y="125"/>
                    <a:pt x="20" y="114"/>
                    <a:pt x="21" y="103"/>
                  </a:cubicBezTo>
                  <a:close/>
                  <a:moveTo>
                    <a:pt x="23" y="140"/>
                  </a:moveTo>
                  <a:cubicBezTo>
                    <a:pt x="31" y="143"/>
                    <a:pt x="40" y="146"/>
                    <a:pt x="51" y="149"/>
                  </a:cubicBezTo>
                  <a:cubicBezTo>
                    <a:pt x="52" y="158"/>
                    <a:pt x="54" y="166"/>
                    <a:pt x="56" y="173"/>
                  </a:cubicBezTo>
                  <a:cubicBezTo>
                    <a:pt x="47" y="171"/>
                    <a:pt x="40" y="169"/>
                    <a:pt x="34" y="167"/>
                  </a:cubicBezTo>
                  <a:cubicBezTo>
                    <a:pt x="29" y="159"/>
                    <a:pt x="25" y="150"/>
                    <a:pt x="23" y="140"/>
                  </a:cubicBezTo>
                  <a:close/>
                  <a:moveTo>
                    <a:pt x="55" y="188"/>
                  </a:moveTo>
                  <a:cubicBezTo>
                    <a:pt x="48" y="184"/>
                    <a:pt x="42" y="178"/>
                    <a:pt x="37" y="171"/>
                  </a:cubicBezTo>
                  <a:cubicBezTo>
                    <a:pt x="42" y="173"/>
                    <a:pt x="49" y="175"/>
                    <a:pt x="57" y="177"/>
                  </a:cubicBezTo>
                  <a:cubicBezTo>
                    <a:pt x="60" y="183"/>
                    <a:pt x="63" y="188"/>
                    <a:pt x="67" y="192"/>
                  </a:cubicBezTo>
                  <a:cubicBezTo>
                    <a:pt x="62" y="191"/>
                    <a:pt x="58" y="190"/>
                    <a:pt x="55" y="188"/>
                  </a:cubicBezTo>
                  <a:close/>
                  <a:moveTo>
                    <a:pt x="87" y="196"/>
                  </a:moveTo>
                  <a:cubicBezTo>
                    <a:pt x="82" y="195"/>
                    <a:pt x="76" y="194"/>
                    <a:pt x="71" y="193"/>
                  </a:cubicBezTo>
                  <a:cubicBezTo>
                    <a:pt x="67" y="189"/>
                    <a:pt x="64" y="184"/>
                    <a:pt x="62" y="178"/>
                  </a:cubicBezTo>
                  <a:cubicBezTo>
                    <a:pt x="70" y="180"/>
                    <a:pt x="80" y="182"/>
                    <a:pt x="89" y="183"/>
                  </a:cubicBezTo>
                  <a:cubicBezTo>
                    <a:pt x="88" y="189"/>
                    <a:pt x="88" y="193"/>
                    <a:pt x="87" y="196"/>
                  </a:cubicBezTo>
                  <a:close/>
                  <a:moveTo>
                    <a:pt x="90" y="179"/>
                  </a:moveTo>
                  <a:cubicBezTo>
                    <a:pt x="80" y="178"/>
                    <a:pt x="70" y="176"/>
                    <a:pt x="61" y="174"/>
                  </a:cubicBezTo>
                  <a:cubicBezTo>
                    <a:pt x="59" y="167"/>
                    <a:pt x="57" y="159"/>
                    <a:pt x="57" y="150"/>
                  </a:cubicBezTo>
                  <a:cubicBezTo>
                    <a:pt x="68" y="152"/>
                    <a:pt x="80" y="155"/>
                    <a:pt x="93" y="156"/>
                  </a:cubicBezTo>
                  <a:cubicBezTo>
                    <a:pt x="91" y="165"/>
                    <a:pt x="90" y="173"/>
                    <a:pt x="90" y="179"/>
                  </a:cubicBezTo>
                  <a:close/>
                  <a:moveTo>
                    <a:pt x="108" y="198"/>
                  </a:moveTo>
                  <a:cubicBezTo>
                    <a:pt x="102" y="198"/>
                    <a:pt x="97" y="197"/>
                    <a:pt x="91" y="196"/>
                  </a:cubicBezTo>
                  <a:cubicBezTo>
                    <a:pt x="92" y="193"/>
                    <a:pt x="93" y="189"/>
                    <a:pt x="94" y="184"/>
                  </a:cubicBezTo>
                  <a:cubicBezTo>
                    <a:pt x="104" y="185"/>
                    <a:pt x="113" y="186"/>
                    <a:pt x="122" y="186"/>
                  </a:cubicBezTo>
                  <a:cubicBezTo>
                    <a:pt x="118" y="192"/>
                    <a:pt x="113" y="196"/>
                    <a:pt x="108" y="198"/>
                  </a:cubicBezTo>
                  <a:close/>
                  <a:moveTo>
                    <a:pt x="123" y="197"/>
                  </a:moveTo>
                  <a:cubicBezTo>
                    <a:pt x="121" y="198"/>
                    <a:pt x="118" y="198"/>
                    <a:pt x="115" y="198"/>
                  </a:cubicBezTo>
                  <a:cubicBezTo>
                    <a:pt x="114" y="198"/>
                    <a:pt x="113" y="198"/>
                    <a:pt x="112" y="198"/>
                  </a:cubicBezTo>
                  <a:cubicBezTo>
                    <a:pt x="117" y="195"/>
                    <a:pt x="122" y="192"/>
                    <a:pt x="127" y="186"/>
                  </a:cubicBezTo>
                  <a:cubicBezTo>
                    <a:pt x="129" y="186"/>
                    <a:pt x="131" y="186"/>
                    <a:pt x="134" y="186"/>
                  </a:cubicBezTo>
                  <a:cubicBezTo>
                    <a:pt x="139" y="186"/>
                    <a:pt x="143" y="186"/>
                    <a:pt x="147" y="186"/>
                  </a:cubicBezTo>
                  <a:cubicBezTo>
                    <a:pt x="140" y="191"/>
                    <a:pt x="132" y="195"/>
                    <a:pt x="123" y="197"/>
                  </a:cubicBezTo>
                  <a:close/>
                  <a:moveTo>
                    <a:pt x="151" y="182"/>
                  </a:moveTo>
                  <a:cubicBezTo>
                    <a:pt x="147" y="183"/>
                    <a:pt x="142" y="183"/>
                    <a:pt x="136" y="183"/>
                  </a:cubicBezTo>
                  <a:cubicBezTo>
                    <a:pt x="134" y="183"/>
                    <a:pt x="132" y="183"/>
                    <a:pt x="130" y="183"/>
                  </a:cubicBezTo>
                  <a:cubicBezTo>
                    <a:pt x="134" y="177"/>
                    <a:pt x="139" y="169"/>
                    <a:pt x="142" y="161"/>
                  </a:cubicBezTo>
                  <a:cubicBezTo>
                    <a:pt x="145" y="161"/>
                    <a:pt x="148" y="161"/>
                    <a:pt x="151" y="161"/>
                  </a:cubicBezTo>
                  <a:cubicBezTo>
                    <a:pt x="158" y="161"/>
                    <a:pt x="164" y="161"/>
                    <a:pt x="170" y="160"/>
                  </a:cubicBezTo>
                  <a:cubicBezTo>
                    <a:pt x="165" y="169"/>
                    <a:pt x="159" y="176"/>
                    <a:pt x="151" y="182"/>
                  </a:cubicBezTo>
                  <a:close/>
                  <a:moveTo>
                    <a:pt x="172" y="155"/>
                  </a:moveTo>
                  <a:cubicBezTo>
                    <a:pt x="167" y="156"/>
                    <a:pt x="160" y="156"/>
                    <a:pt x="153" y="156"/>
                  </a:cubicBezTo>
                  <a:cubicBezTo>
                    <a:pt x="150" y="156"/>
                    <a:pt x="147" y="156"/>
                    <a:pt x="144" y="156"/>
                  </a:cubicBezTo>
                  <a:cubicBezTo>
                    <a:pt x="147" y="147"/>
                    <a:pt x="150" y="137"/>
                    <a:pt x="152" y="126"/>
                  </a:cubicBezTo>
                  <a:cubicBezTo>
                    <a:pt x="155" y="126"/>
                    <a:pt x="158" y="126"/>
                    <a:pt x="162" y="126"/>
                  </a:cubicBezTo>
                  <a:cubicBezTo>
                    <a:pt x="170" y="126"/>
                    <a:pt x="177" y="125"/>
                    <a:pt x="182" y="125"/>
                  </a:cubicBezTo>
                  <a:cubicBezTo>
                    <a:pt x="180" y="136"/>
                    <a:pt x="177" y="146"/>
                    <a:pt x="172" y="155"/>
                  </a:cubicBezTo>
                  <a:close/>
                  <a:moveTo>
                    <a:pt x="183" y="119"/>
                  </a:moveTo>
                  <a:cubicBezTo>
                    <a:pt x="177" y="120"/>
                    <a:pt x="170" y="120"/>
                    <a:pt x="162" y="120"/>
                  </a:cubicBezTo>
                  <a:cubicBezTo>
                    <a:pt x="159" y="120"/>
                    <a:pt x="156" y="120"/>
                    <a:pt x="153" y="120"/>
                  </a:cubicBezTo>
                  <a:cubicBezTo>
                    <a:pt x="154" y="109"/>
                    <a:pt x="155" y="97"/>
                    <a:pt x="154" y="86"/>
                  </a:cubicBezTo>
                  <a:cubicBezTo>
                    <a:pt x="157" y="86"/>
                    <a:pt x="160" y="86"/>
                    <a:pt x="163" y="86"/>
                  </a:cubicBezTo>
                  <a:cubicBezTo>
                    <a:pt x="170" y="86"/>
                    <a:pt x="177" y="86"/>
                    <a:pt x="182" y="85"/>
                  </a:cubicBezTo>
                  <a:cubicBezTo>
                    <a:pt x="184" y="97"/>
                    <a:pt x="185" y="108"/>
                    <a:pt x="183" y="119"/>
                  </a:cubicBezTo>
                  <a:close/>
                  <a:moveTo>
                    <a:pt x="174" y="49"/>
                  </a:moveTo>
                  <a:cubicBezTo>
                    <a:pt x="179" y="49"/>
                    <a:pt x="182" y="47"/>
                    <a:pt x="183" y="46"/>
                  </a:cubicBezTo>
                  <a:cubicBezTo>
                    <a:pt x="189" y="55"/>
                    <a:pt x="194" y="65"/>
                    <a:pt x="197" y="75"/>
                  </a:cubicBezTo>
                  <a:cubicBezTo>
                    <a:pt x="195" y="77"/>
                    <a:pt x="191" y="78"/>
                    <a:pt x="185" y="79"/>
                  </a:cubicBezTo>
                  <a:cubicBezTo>
                    <a:pt x="183" y="69"/>
                    <a:pt x="179" y="59"/>
                    <a:pt x="174" y="49"/>
                  </a:cubicBezTo>
                  <a:close/>
                  <a:moveTo>
                    <a:pt x="200" y="114"/>
                  </a:moveTo>
                  <a:cubicBezTo>
                    <a:pt x="198" y="116"/>
                    <a:pt x="194" y="117"/>
                    <a:pt x="187" y="118"/>
                  </a:cubicBezTo>
                  <a:cubicBezTo>
                    <a:pt x="189" y="107"/>
                    <a:pt x="188" y="96"/>
                    <a:pt x="186" y="85"/>
                  </a:cubicBezTo>
                  <a:cubicBezTo>
                    <a:pt x="192" y="84"/>
                    <a:pt x="196" y="82"/>
                    <a:pt x="198" y="81"/>
                  </a:cubicBezTo>
                  <a:cubicBezTo>
                    <a:pt x="201" y="91"/>
                    <a:pt x="201" y="103"/>
                    <a:pt x="200" y="1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3" name="Freeform 336">
              <a:extLst>
                <a:ext uri="{FF2B5EF4-FFF2-40B4-BE49-F238E27FC236}">
                  <a16:creationId xmlns:a16="http://schemas.microsoft.com/office/drawing/2014/main" id="{BD1D0919-C2DA-47B0-B722-63234B034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73063" y="1109307"/>
              <a:ext cx="196852" cy="393701"/>
            </a:xfrm>
            <a:custGeom>
              <a:avLst/>
              <a:gdLst>
                <a:gd name="T0" fmla="*/ 52 w 122"/>
                <a:gd name="T1" fmla="*/ 241 h 245"/>
                <a:gd name="T2" fmla="*/ 61 w 122"/>
                <a:gd name="T3" fmla="*/ 245 h 245"/>
                <a:gd name="T4" fmla="*/ 70 w 122"/>
                <a:gd name="T5" fmla="*/ 241 h 245"/>
                <a:gd name="T6" fmla="*/ 71 w 122"/>
                <a:gd name="T7" fmla="*/ 159 h 245"/>
                <a:gd name="T8" fmla="*/ 79 w 122"/>
                <a:gd name="T9" fmla="*/ 159 h 245"/>
                <a:gd name="T10" fmla="*/ 81 w 122"/>
                <a:gd name="T11" fmla="*/ 159 h 245"/>
                <a:gd name="T12" fmla="*/ 84 w 122"/>
                <a:gd name="T13" fmla="*/ 159 h 245"/>
                <a:gd name="T14" fmla="*/ 86 w 122"/>
                <a:gd name="T15" fmla="*/ 159 h 245"/>
                <a:gd name="T16" fmla="*/ 89 w 122"/>
                <a:gd name="T17" fmla="*/ 158 h 245"/>
                <a:gd name="T18" fmla="*/ 91 w 122"/>
                <a:gd name="T19" fmla="*/ 158 h 245"/>
                <a:gd name="T20" fmla="*/ 94 w 122"/>
                <a:gd name="T21" fmla="*/ 157 h 245"/>
                <a:gd name="T22" fmla="*/ 97 w 122"/>
                <a:gd name="T23" fmla="*/ 156 h 245"/>
                <a:gd name="T24" fmla="*/ 99 w 122"/>
                <a:gd name="T25" fmla="*/ 155 h 245"/>
                <a:gd name="T26" fmla="*/ 101 w 122"/>
                <a:gd name="T27" fmla="*/ 154 h 245"/>
                <a:gd name="T28" fmla="*/ 103 w 122"/>
                <a:gd name="T29" fmla="*/ 152 h 245"/>
                <a:gd name="T30" fmla="*/ 105 w 122"/>
                <a:gd name="T31" fmla="*/ 151 h 245"/>
                <a:gd name="T32" fmla="*/ 107 w 122"/>
                <a:gd name="T33" fmla="*/ 149 h 245"/>
                <a:gd name="T34" fmla="*/ 108 w 122"/>
                <a:gd name="T35" fmla="*/ 147 h 245"/>
                <a:gd name="T36" fmla="*/ 110 w 122"/>
                <a:gd name="T37" fmla="*/ 145 h 245"/>
                <a:gd name="T38" fmla="*/ 111 w 122"/>
                <a:gd name="T39" fmla="*/ 143 h 245"/>
                <a:gd name="T40" fmla="*/ 113 w 122"/>
                <a:gd name="T41" fmla="*/ 137 h 245"/>
                <a:gd name="T42" fmla="*/ 112 w 122"/>
                <a:gd name="T43" fmla="*/ 117 h 245"/>
                <a:gd name="T44" fmla="*/ 119 w 122"/>
                <a:gd name="T45" fmla="*/ 107 h 245"/>
                <a:gd name="T46" fmla="*/ 111 w 122"/>
                <a:gd name="T47" fmla="*/ 72 h 245"/>
                <a:gd name="T48" fmla="*/ 105 w 122"/>
                <a:gd name="T49" fmla="*/ 33 h 245"/>
                <a:gd name="T50" fmla="*/ 93 w 122"/>
                <a:gd name="T51" fmla="*/ 23 h 245"/>
                <a:gd name="T52" fmla="*/ 43 w 122"/>
                <a:gd name="T53" fmla="*/ 17 h 245"/>
                <a:gd name="T54" fmla="*/ 16 w 122"/>
                <a:gd name="T55" fmla="*/ 44 h 245"/>
                <a:gd name="T56" fmla="*/ 15 w 122"/>
                <a:gd name="T57" fmla="*/ 46 h 245"/>
                <a:gd name="T58" fmla="*/ 14 w 122"/>
                <a:gd name="T59" fmla="*/ 51 h 245"/>
                <a:gd name="T60" fmla="*/ 14 w 122"/>
                <a:gd name="T61" fmla="*/ 54 h 245"/>
                <a:gd name="T62" fmla="*/ 14 w 122"/>
                <a:gd name="T63" fmla="*/ 56 h 245"/>
                <a:gd name="T64" fmla="*/ 4 w 122"/>
                <a:gd name="T65" fmla="*/ 69 h 245"/>
                <a:gd name="T66" fmla="*/ 3 w 122"/>
                <a:gd name="T67" fmla="*/ 71 h 245"/>
                <a:gd name="T68" fmla="*/ 2 w 122"/>
                <a:gd name="T69" fmla="*/ 73 h 245"/>
                <a:gd name="T70" fmla="*/ 2 w 122"/>
                <a:gd name="T71" fmla="*/ 76 h 245"/>
                <a:gd name="T72" fmla="*/ 1 w 122"/>
                <a:gd name="T73" fmla="*/ 78 h 245"/>
                <a:gd name="T74" fmla="*/ 0 w 122"/>
                <a:gd name="T75" fmla="*/ 81 h 245"/>
                <a:gd name="T76" fmla="*/ 0 w 122"/>
                <a:gd name="T77" fmla="*/ 83 h 245"/>
                <a:gd name="T78" fmla="*/ 0 w 122"/>
                <a:gd name="T79" fmla="*/ 86 h 245"/>
                <a:gd name="T80" fmla="*/ 0 w 122"/>
                <a:gd name="T81" fmla="*/ 89 h 245"/>
                <a:gd name="T82" fmla="*/ 0 w 122"/>
                <a:gd name="T83" fmla="*/ 92 h 245"/>
                <a:gd name="T84" fmla="*/ 1 w 122"/>
                <a:gd name="T85" fmla="*/ 94 h 245"/>
                <a:gd name="T86" fmla="*/ 1 w 122"/>
                <a:gd name="T87" fmla="*/ 97 h 245"/>
                <a:gd name="T88" fmla="*/ 2 w 122"/>
                <a:gd name="T89" fmla="*/ 99 h 245"/>
                <a:gd name="T90" fmla="*/ 3 w 122"/>
                <a:gd name="T91" fmla="*/ 102 h 245"/>
                <a:gd name="T92" fmla="*/ 4 w 122"/>
                <a:gd name="T93" fmla="*/ 104 h 245"/>
                <a:gd name="T94" fmla="*/ 5 w 122"/>
                <a:gd name="T95" fmla="*/ 107 h 245"/>
                <a:gd name="T96" fmla="*/ 9 w 122"/>
                <a:gd name="T97" fmla="*/ 112 h 245"/>
                <a:gd name="T98" fmla="*/ 35 w 122"/>
                <a:gd name="T99" fmla="*/ 162 h 245"/>
                <a:gd name="T100" fmla="*/ 55 w 122"/>
                <a:gd name="T101" fmla="*/ 18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2" h="245">
                  <a:moveTo>
                    <a:pt x="55" y="180"/>
                  </a:moveTo>
                  <a:cubicBezTo>
                    <a:pt x="56" y="185"/>
                    <a:pt x="53" y="235"/>
                    <a:pt x="52" y="240"/>
                  </a:cubicBezTo>
                  <a:cubicBezTo>
                    <a:pt x="52" y="240"/>
                    <a:pt x="52" y="241"/>
                    <a:pt x="52" y="241"/>
                  </a:cubicBezTo>
                  <a:cubicBezTo>
                    <a:pt x="52" y="242"/>
                    <a:pt x="53" y="243"/>
                    <a:pt x="54" y="243"/>
                  </a:cubicBezTo>
                  <a:cubicBezTo>
                    <a:pt x="55" y="243"/>
                    <a:pt x="56" y="243"/>
                    <a:pt x="57" y="244"/>
                  </a:cubicBezTo>
                  <a:cubicBezTo>
                    <a:pt x="58" y="244"/>
                    <a:pt x="59" y="245"/>
                    <a:pt x="61" y="245"/>
                  </a:cubicBezTo>
                  <a:cubicBezTo>
                    <a:pt x="63" y="245"/>
                    <a:pt x="65" y="245"/>
                    <a:pt x="67" y="244"/>
                  </a:cubicBezTo>
                  <a:cubicBezTo>
                    <a:pt x="68" y="244"/>
                    <a:pt x="70" y="243"/>
                    <a:pt x="70" y="242"/>
                  </a:cubicBezTo>
                  <a:cubicBezTo>
                    <a:pt x="70" y="241"/>
                    <a:pt x="70" y="241"/>
                    <a:pt x="70" y="241"/>
                  </a:cubicBezTo>
                  <a:cubicBezTo>
                    <a:pt x="70" y="235"/>
                    <a:pt x="68" y="181"/>
                    <a:pt x="69" y="176"/>
                  </a:cubicBezTo>
                  <a:cubicBezTo>
                    <a:pt x="69" y="172"/>
                    <a:pt x="69" y="168"/>
                    <a:pt x="69" y="165"/>
                  </a:cubicBezTo>
                  <a:cubicBezTo>
                    <a:pt x="70" y="163"/>
                    <a:pt x="70" y="161"/>
                    <a:pt x="71" y="159"/>
                  </a:cubicBezTo>
                  <a:cubicBezTo>
                    <a:pt x="73" y="157"/>
                    <a:pt x="74" y="158"/>
                    <a:pt x="77" y="158"/>
                  </a:cubicBezTo>
                  <a:cubicBezTo>
                    <a:pt x="77" y="158"/>
                    <a:pt x="77" y="159"/>
                    <a:pt x="78" y="159"/>
                  </a:cubicBezTo>
                  <a:cubicBezTo>
                    <a:pt x="78" y="159"/>
                    <a:pt x="78" y="159"/>
                    <a:pt x="79" y="159"/>
                  </a:cubicBezTo>
                  <a:cubicBezTo>
                    <a:pt x="79" y="159"/>
                    <a:pt x="79" y="159"/>
                    <a:pt x="80" y="159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81" y="159"/>
                    <a:pt x="81" y="159"/>
                    <a:pt x="81" y="159"/>
                  </a:cubicBezTo>
                  <a:cubicBezTo>
                    <a:pt x="82" y="159"/>
                    <a:pt x="82" y="159"/>
                    <a:pt x="82" y="159"/>
                  </a:cubicBezTo>
                  <a:cubicBezTo>
                    <a:pt x="82" y="159"/>
                    <a:pt x="83" y="159"/>
                    <a:pt x="83" y="159"/>
                  </a:cubicBezTo>
                  <a:cubicBezTo>
                    <a:pt x="83" y="159"/>
                    <a:pt x="84" y="159"/>
                    <a:pt x="84" y="159"/>
                  </a:cubicBezTo>
                  <a:cubicBezTo>
                    <a:pt x="84" y="159"/>
                    <a:pt x="84" y="159"/>
                    <a:pt x="85" y="159"/>
                  </a:cubicBezTo>
                  <a:cubicBezTo>
                    <a:pt x="85" y="159"/>
                    <a:pt x="85" y="159"/>
                    <a:pt x="86" y="159"/>
                  </a:cubicBezTo>
                  <a:cubicBezTo>
                    <a:pt x="86" y="159"/>
                    <a:pt x="86" y="159"/>
                    <a:pt x="86" y="159"/>
                  </a:cubicBezTo>
                  <a:cubicBezTo>
                    <a:pt x="87" y="159"/>
                    <a:pt x="87" y="158"/>
                    <a:pt x="87" y="158"/>
                  </a:cubicBezTo>
                  <a:cubicBezTo>
                    <a:pt x="88" y="158"/>
                    <a:pt x="88" y="158"/>
                    <a:pt x="88" y="158"/>
                  </a:cubicBezTo>
                  <a:cubicBezTo>
                    <a:pt x="88" y="158"/>
                    <a:pt x="89" y="158"/>
                    <a:pt x="89" y="158"/>
                  </a:cubicBezTo>
                  <a:cubicBezTo>
                    <a:pt x="89" y="158"/>
                    <a:pt x="90" y="158"/>
                    <a:pt x="90" y="158"/>
                  </a:cubicBezTo>
                  <a:cubicBezTo>
                    <a:pt x="90" y="158"/>
                    <a:pt x="90" y="158"/>
                    <a:pt x="91" y="158"/>
                  </a:cubicBezTo>
                  <a:cubicBezTo>
                    <a:pt x="91" y="158"/>
                    <a:pt x="91" y="158"/>
                    <a:pt x="91" y="158"/>
                  </a:cubicBezTo>
                  <a:cubicBezTo>
                    <a:pt x="92" y="158"/>
                    <a:pt x="92" y="158"/>
                    <a:pt x="92" y="157"/>
                  </a:cubicBezTo>
                  <a:cubicBezTo>
                    <a:pt x="93" y="157"/>
                    <a:pt x="93" y="157"/>
                    <a:pt x="93" y="157"/>
                  </a:cubicBezTo>
                  <a:cubicBezTo>
                    <a:pt x="93" y="157"/>
                    <a:pt x="94" y="157"/>
                    <a:pt x="94" y="157"/>
                  </a:cubicBezTo>
                  <a:cubicBezTo>
                    <a:pt x="94" y="157"/>
                    <a:pt x="94" y="157"/>
                    <a:pt x="95" y="157"/>
                  </a:cubicBezTo>
                  <a:cubicBezTo>
                    <a:pt x="95" y="157"/>
                    <a:pt x="96" y="156"/>
                    <a:pt x="96" y="156"/>
                  </a:cubicBezTo>
                  <a:cubicBezTo>
                    <a:pt x="97" y="156"/>
                    <a:pt x="97" y="156"/>
                    <a:pt x="97" y="156"/>
                  </a:cubicBezTo>
                  <a:cubicBezTo>
                    <a:pt x="97" y="156"/>
                    <a:pt x="98" y="156"/>
                    <a:pt x="98" y="155"/>
                  </a:cubicBezTo>
                  <a:cubicBezTo>
                    <a:pt x="98" y="155"/>
                    <a:pt x="98" y="155"/>
                    <a:pt x="98" y="155"/>
                  </a:cubicBezTo>
                  <a:cubicBezTo>
                    <a:pt x="99" y="155"/>
                    <a:pt x="99" y="155"/>
                    <a:pt x="99" y="155"/>
                  </a:cubicBezTo>
                  <a:cubicBezTo>
                    <a:pt x="99" y="155"/>
                    <a:pt x="100" y="155"/>
                    <a:pt x="100" y="154"/>
                  </a:cubicBezTo>
                  <a:cubicBezTo>
                    <a:pt x="100" y="154"/>
                    <a:pt x="100" y="154"/>
                    <a:pt x="101" y="154"/>
                  </a:cubicBezTo>
                  <a:cubicBezTo>
                    <a:pt x="101" y="154"/>
                    <a:pt x="101" y="154"/>
                    <a:pt x="101" y="154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02" y="153"/>
                    <a:pt x="102" y="153"/>
                    <a:pt x="103" y="153"/>
                  </a:cubicBezTo>
                  <a:cubicBezTo>
                    <a:pt x="103" y="153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2"/>
                    <a:pt x="104" y="151"/>
                    <a:pt x="105" y="151"/>
                  </a:cubicBezTo>
                  <a:cubicBezTo>
                    <a:pt x="105" y="151"/>
                    <a:pt x="105" y="151"/>
                    <a:pt x="105" y="151"/>
                  </a:cubicBezTo>
                  <a:cubicBezTo>
                    <a:pt x="105" y="150"/>
                    <a:pt x="106" y="150"/>
                    <a:pt x="106" y="150"/>
                  </a:cubicBezTo>
                  <a:cubicBezTo>
                    <a:pt x="106" y="150"/>
                    <a:pt x="106" y="150"/>
                    <a:pt x="106" y="150"/>
                  </a:cubicBezTo>
                  <a:cubicBezTo>
                    <a:pt x="107" y="149"/>
                    <a:pt x="107" y="149"/>
                    <a:pt x="107" y="149"/>
                  </a:cubicBezTo>
                  <a:cubicBezTo>
                    <a:pt x="107" y="149"/>
                    <a:pt x="107" y="148"/>
                    <a:pt x="107" y="148"/>
                  </a:cubicBezTo>
                  <a:cubicBezTo>
                    <a:pt x="108" y="148"/>
                    <a:pt x="108" y="148"/>
                    <a:pt x="108" y="148"/>
                  </a:cubicBezTo>
                  <a:cubicBezTo>
                    <a:pt x="108" y="147"/>
                    <a:pt x="108" y="147"/>
                    <a:pt x="108" y="147"/>
                  </a:cubicBezTo>
                  <a:cubicBezTo>
                    <a:pt x="109" y="147"/>
                    <a:pt x="109" y="146"/>
                    <a:pt x="109" y="146"/>
                  </a:cubicBezTo>
                  <a:cubicBezTo>
                    <a:pt x="109" y="146"/>
                    <a:pt x="109" y="146"/>
                    <a:pt x="109" y="146"/>
                  </a:cubicBezTo>
                  <a:cubicBezTo>
                    <a:pt x="110" y="145"/>
                    <a:pt x="110" y="145"/>
                    <a:pt x="110" y="145"/>
                  </a:cubicBezTo>
                  <a:cubicBezTo>
                    <a:pt x="110" y="145"/>
                    <a:pt x="110" y="144"/>
                    <a:pt x="110" y="144"/>
                  </a:cubicBezTo>
                  <a:cubicBezTo>
                    <a:pt x="110" y="144"/>
                    <a:pt x="111" y="144"/>
                    <a:pt x="111" y="143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2" y="142"/>
                    <a:pt x="112" y="140"/>
                    <a:pt x="113" y="139"/>
                  </a:cubicBezTo>
                  <a:cubicBezTo>
                    <a:pt x="113" y="139"/>
                    <a:pt x="113" y="138"/>
                    <a:pt x="113" y="138"/>
                  </a:cubicBezTo>
                  <a:cubicBezTo>
                    <a:pt x="113" y="138"/>
                    <a:pt x="113" y="138"/>
                    <a:pt x="113" y="137"/>
                  </a:cubicBezTo>
                  <a:cubicBezTo>
                    <a:pt x="113" y="137"/>
                    <a:pt x="113" y="137"/>
                    <a:pt x="113" y="137"/>
                  </a:cubicBezTo>
                  <a:cubicBezTo>
                    <a:pt x="114" y="135"/>
                    <a:pt x="114" y="134"/>
                    <a:pt x="114" y="132"/>
                  </a:cubicBezTo>
                  <a:cubicBezTo>
                    <a:pt x="115" y="127"/>
                    <a:pt x="114" y="122"/>
                    <a:pt x="112" y="117"/>
                  </a:cubicBezTo>
                  <a:cubicBezTo>
                    <a:pt x="114" y="115"/>
                    <a:pt x="115" y="113"/>
                    <a:pt x="116" y="111"/>
                  </a:cubicBezTo>
                  <a:cubicBezTo>
                    <a:pt x="117" y="111"/>
                    <a:pt x="117" y="111"/>
                    <a:pt x="117" y="110"/>
                  </a:cubicBezTo>
                  <a:cubicBezTo>
                    <a:pt x="118" y="109"/>
                    <a:pt x="118" y="108"/>
                    <a:pt x="119" y="107"/>
                  </a:cubicBezTo>
                  <a:cubicBezTo>
                    <a:pt x="121" y="103"/>
                    <a:pt x="122" y="98"/>
                    <a:pt x="122" y="93"/>
                  </a:cubicBezTo>
                  <a:cubicBezTo>
                    <a:pt x="122" y="91"/>
                    <a:pt x="122" y="89"/>
                    <a:pt x="121" y="87"/>
                  </a:cubicBezTo>
                  <a:cubicBezTo>
                    <a:pt x="121" y="82"/>
                    <a:pt x="116" y="76"/>
                    <a:pt x="111" y="72"/>
                  </a:cubicBezTo>
                  <a:cubicBezTo>
                    <a:pt x="112" y="69"/>
                    <a:pt x="113" y="66"/>
                    <a:pt x="114" y="63"/>
                  </a:cubicBezTo>
                  <a:cubicBezTo>
                    <a:pt x="114" y="59"/>
                    <a:pt x="114" y="55"/>
                    <a:pt x="113" y="51"/>
                  </a:cubicBezTo>
                  <a:cubicBezTo>
                    <a:pt x="112" y="44"/>
                    <a:pt x="109" y="38"/>
                    <a:pt x="105" y="33"/>
                  </a:cubicBezTo>
                  <a:cubicBezTo>
                    <a:pt x="103" y="29"/>
                    <a:pt x="99" y="27"/>
                    <a:pt x="96" y="25"/>
                  </a:cubicBezTo>
                  <a:cubicBezTo>
                    <a:pt x="95" y="24"/>
                    <a:pt x="95" y="24"/>
                    <a:pt x="94" y="24"/>
                  </a:cubicBezTo>
                  <a:cubicBezTo>
                    <a:pt x="94" y="24"/>
                    <a:pt x="93" y="23"/>
                    <a:pt x="93" y="23"/>
                  </a:cubicBezTo>
                  <a:cubicBezTo>
                    <a:pt x="92" y="20"/>
                    <a:pt x="90" y="17"/>
                    <a:pt x="89" y="14"/>
                  </a:cubicBezTo>
                  <a:cubicBezTo>
                    <a:pt x="83" y="4"/>
                    <a:pt x="73" y="0"/>
                    <a:pt x="62" y="2"/>
                  </a:cubicBezTo>
                  <a:cubicBezTo>
                    <a:pt x="53" y="5"/>
                    <a:pt x="49" y="10"/>
                    <a:pt x="43" y="17"/>
                  </a:cubicBezTo>
                  <a:cubicBezTo>
                    <a:pt x="30" y="17"/>
                    <a:pt x="21" y="29"/>
                    <a:pt x="17" y="41"/>
                  </a:cubicBezTo>
                  <a:cubicBezTo>
                    <a:pt x="17" y="41"/>
                    <a:pt x="17" y="42"/>
                    <a:pt x="17" y="42"/>
                  </a:cubicBezTo>
                  <a:cubicBezTo>
                    <a:pt x="16" y="42"/>
                    <a:pt x="16" y="43"/>
                    <a:pt x="16" y="44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5" y="45"/>
                    <a:pt x="15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5" y="47"/>
                    <a:pt x="15" y="48"/>
                    <a:pt x="15" y="48"/>
                  </a:cubicBezTo>
                  <a:cubicBezTo>
                    <a:pt x="15" y="48"/>
                    <a:pt x="15" y="49"/>
                    <a:pt x="15" y="49"/>
                  </a:cubicBezTo>
                  <a:cubicBezTo>
                    <a:pt x="14" y="49"/>
                    <a:pt x="14" y="50"/>
                    <a:pt x="14" y="51"/>
                  </a:cubicBezTo>
                  <a:cubicBezTo>
                    <a:pt x="14" y="51"/>
                    <a:pt x="14" y="52"/>
                    <a:pt x="14" y="52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4"/>
                    <a:pt x="14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14" y="57"/>
                    <a:pt x="14" y="57"/>
                    <a:pt x="14" y="57"/>
                  </a:cubicBezTo>
                  <a:cubicBezTo>
                    <a:pt x="9" y="60"/>
                    <a:pt x="6" y="64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69"/>
                    <a:pt x="4" y="70"/>
                    <a:pt x="4" y="70"/>
                  </a:cubicBezTo>
                  <a:cubicBezTo>
                    <a:pt x="4" y="70"/>
                    <a:pt x="3" y="70"/>
                    <a:pt x="3" y="71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2"/>
                    <a:pt x="2" y="73"/>
                    <a:pt x="2" y="73"/>
                  </a:cubicBezTo>
                  <a:cubicBezTo>
                    <a:pt x="2" y="73"/>
                    <a:pt x="2" y="74"/>
                    <a:pt x="2" y="74"/>
                  </a:cubicBezTo>
                  <a:cubicBezTo>
                    <a:pt x="2" y="74"/>
                    <a:pt x="2" y="74"/>
                    <a:pt x="2" y="75"/>
                  </a:cubicBezTo>
                  <a:cubicBezTo>
                    <a:pt x="2" y="75"/>
                    <a:pt x="2" y="75"/>
                    <a:pt x="2" y="76"/>
                  </a:cubicBezTo>
                  <a:cubicBezTo>
                    <a:pt x="1" y="76"/>
                    <a:pt x="1" y="76"/>
                    <a:pt x="1" y="76"/>
                  </a:cubicBezTo>
                  <a:cubicBezTo>
                    <a:pt x="1" y="77"/>
                    <a:pt x="1" y="77"/>
                    <a:pt x="1" y="78"/>
                  </a:cubicBezTo>
                  <a:cubicBezTo>
                    <a:pt x="1" y="78"/>
                    <a:pt x="1" y="78"/>
                    <a:pt x="1" y="78"/>
                  </a:cubicBezTo>
                  <a:cubicBezTo>
                    <a:pt x="1" y="78"/>
                    <a:pt x="1" y="79"/>
                    <a:pt x="1" y="79"/>
                  </a:cubicBezTo>
                  <a:cubicBezTo>
                    <a:pt x="1" y="79"/>
                    <a:pt x="1" y="80"/>
                    <a:pt x="1" y="80"/>
                  </a:cubicBezTo>
                  <a:cubicBezTo>
                    <a:pt x="1" y="80"/>
                    <a:pt x="0" y="80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2"/>
                    <a:pt x="0" y="82"/>
                    <a:pt x="0" y="8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5"/>
                    <a:pt x="0" y="86"/>
                    <a:pt x="0" y="8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88"/>
                    <a:pt x="0" y="88"/>
                    <a:pt x="0" y="89"/>
                  </a:cubicBezTo>
                  <a:cubicBezTo>
                    <a:pt x="0" y="89"/>
                    <a:pt x="0" y="89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1"/>
                    <a:pt x="0" y="91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4"/>
                    <a:pt x="0" y="94"/>
                    <a:pt x="1" y="94"/>
                  </a:cubicBezTo>
                  <a:cubicBezTo>
                    <a:pt x="1" y="94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6"/>
                    <a:pt x="1" y="96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8"/>
                    <a:pt x="1" y="98"/>
                    <a:pt x="2" y="99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2" y="99"/>
                    <a:pt x="2" y="100"/>
                    <a:pt x="2" y="100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101"/>
                    <a:pt x="3" y="102"/>
                    <a:pt x="3" y="102"/>
                  </a:cubicBezTo>
                  <a:cubicBezTo>
                    <a:pt x="3" y="102"/>
                    <a:pt x="3" y="102"/>
                    <a:pt x="3" y="102"/>
                  </a:cubicBezTo>
                  <a:cubicBezTo>
                    <a:pt x="3" y="103"/>
                    <a:pt x="3" y="103"/>
                    <a:pt x="3" y="104"/>
                  </a:cubicBezTo>
                  <a:cubicBezTo>
                    <a:pt x="3" y="104"/>
                    <a:pt x="4" y="104"/>
                    <a:pt x="4" y="104"/>
                  </a:cubicBezTo>
                  <a:cubicBezTo>
                    <a:pt x="4" y="104"/>
                    <a:pt x="4" y="105"/>
                    <a:pt x="4" y="105"/>
                  </a:cubicBezTo>
                  <a:cubicBezTo>
                    <a:pt x="4" y="105"/>
                    <a:pt x="4" y="105"/>
                    <a:pt x="4" y="106"/>
                  </a:cubicBezTo>
                  <a:cubicBezTo>
                    <a:pt x="5" y="106"/>
                    <a:pt x="5" y="106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7" y="110"/>
                    <a:pt x="8" y="111"/>
                    <a:pt x="9" y="112"/>
                  </a:cubicBezTo>
                  <a:cubicBezTo>
                    <a:pt x="8" y="113"/>
                    <a:pt x="8" y="114"/>
                    <a:pt x="8" y="116"/>
                  </a:cubicBezTo>
                  <a:cubicBezTo>
                    <a:pt x="3" y="129"/>
                    <a:pt x="6" y="143"/>
                    <a:pt x="16" y="153"/>
                  </a:cubicBezTo>
                  <a:cubicBezTo>
                    <a:pt x="21" y="158"/>
                    <a:pt x="28" y="161"/>
                    <a:pt x="35" y="162"/>
                  </a:cubicBezTo>
                  <a:cubicBezTo>
                    <a:pt x="39" y="163"/>
                    <a:pt x="43" y="163"/>
                    <a:pt x="47" y="163"/>
                  </a:cubicBezTo>
                  <a:cubicBezTo>
                    <a:pt x="51" y="163"/>
                    <a:pt x="54" y="163"/>
                    <a:pt x="54" y="168"/>
                  </a:cubicBezTo>
                  <a:cubicBezTo>
                    <a:pt x="54" y="172"/>
                    <a:pt x="55" y="176"/>
                    <a:pt x="55" y="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0FD927A-700E-4F86-96C8-49F65C0B03E3}"/>
                </a:ext>
              </a:extLst>
            </p:cNvPr>
            <p:cNvGrpSpPr/>
            <p:nvPr/>
          </p:nvGrpSpPr>
          <p:grpSpPr>
            <a:xfrm>
              <a:off x="4283260" y="4261816"/>
              <a:ext cx="398466" cy="249237"/>
              <a:chOff x="2819429" y="5708661"/>
              <a:chExt cx="398466" cy="249237"/>
            </a:xfrm>
            <a:grpFill/>
          </p:grpSpPr>
          <p:sp>
            <p:nvSpPr>
              <p:cNvPr id="165" name="Freeform 337">
                <a:extLst>
                  <a:ext uri="{FF2B5EF4-FFF2-40B4-BE49-F238E27FC236}">
                    <a16:creationId xmlns:a16="http://schemas.microsoft.com/office/drawing/2014/main" id="{30276C41-F90B-42CE-8C01-9EF726A39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17" y="5827723"/>
                <a:ext cx="122239" cy="130175"/>
              </a:xfrm>
              <a:custGeom>
                <a:avLst/>
                <a:gdLst>
                  <a:gd name="T0" fmla="*/ 73 w 76"/>
                  <a:gd name="T1" fmla="*/ 1 h 81"/>
                  <a:gd name="T2" fmla="*/ 64 w 76"/>
                  <a:gd name="T3" fmla="*/ 7 h 81"/>
                  <a:gd name="T4" fmla="*/ 54 w 76"/>
                  <a:gd name="T5" fmla="*/ 17 h 81"/>
                  <a:gd name="T6" fmla="*/ 48 w 76"/>
                  <a:gd name="T7" fmla="*/ 23 h 81"/>
                  <a:gd name="T8" fmla="*/ 45 w 76"/>
                  <a:gd name="T9" fmla="*/ 26 h 81"/>
                  <a:gd name="T10" fmla="*/ 42 w 76"/>
                  <a:gd name="T11" fmla="*/ 29 h 81"/>
                  <a:gd name="T12" fmla="*/ 31 w 76"/>
                  <a:gd name="T13" fmla="*/ 42 h 81"/>
                  <a:gd name="T14" fmla="*/ 23 w 76"/>
                  <a:gd name="T15" fmla="*/ 55 h 81"/>
                  <a:gd name="T16" fmla="*/ 21 w 76"/>
                  <a:gd name="T17" fmla="*/ 58 h 81"/>
                  <a:gd name="T18" fmla="*/ 19 w 76"/>
                  <a:gd name="T19" fmla="*/ 54 h 81"/>
                  <a:gd name="T20" fmla="*/ 0 w 76"/>
                  <a:gd name="T21" fmla="*/ 27 h 81"/>
                  <a:gd name="T22" fmla="*/ 13 w 76"/>
                  <a:gd name="T23" fmla="*/ 50 h 81"/>
                  <a:gd name="T24" fmla="*/ 18 w 76"/>
                  <a:gd name="T25" fmla="*/ 61 h 81"/>
                  <a:gd name="T26" fmla="*/ 14 w 76"/>
                  <a:gd name="T27" fmla="*/ 71 h 81"/>
                  <a:gd name="T28" fmla="*/ 12 w 76"/>
                  <a:gd name="T29" fmla="*/ 80 h 81"/>
                  <a:gd name="T30" fmla="*/ 18 w 76"/>
                  <a:gd name="T31" fmla="*/ 80 h 81"/>
                  <a:gd name="T32" fmla="*/ 24 w 76"/>
                  <a:gd name="T33" fmla="*/ 72 h 81"/>
                  <a:gd name="T34" fmla="*/ 30 w 76"/>
                  <a:gd name="T35" fmla="*/ 59 h 81"/>
                  <a:gd name="T36" fmla="*/ 37 w 76"/>
                  <a:gd name="T37" fmla="*/ 46 h 81"/>
                  <a:gd name="T38" fmla="*/ 46 w 76"/>
                  <a:gd name="T39" fmla="*/ 32 h 81"/>
                  <a:gd name="T40" fmla="*/ 49 w 76"/>
                  <a:gd name="T41" fmla="*/ 29 h 81"/>
                  <a:gd name="T42" fmla="*/ 51 w 76"/>
                  <a:gd name="T43" fmla="*/ 25 h 81"/>
                  <a:gd name="T44" fmla="*/ 56 w 76"/>
                  <a:gd name="T45" fmla="*/ 19 h 81"/>
                  <a:gd name="T46" fmla="*/ 65 w 76"/>
                  <a:gd name="T47" fmla="*/ 8 h 81"/>
                  <a:gd name="T48" fmla="*/ 73 w 76"/>
                  <a:gd name="T49" fmla="*/ 2 h 81"/>
                  <a:gd name="T50" fmla="*/ 76 w 76"/>
                  <a:gd name="T51" fmla="*/ 0 h 81"/>
                  <a:gd name="T52" fmla="*/ 73 w 76"/>
                  <a:gd name="T53" fmla="*/ 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6" h="81">
                    <a:moveTo>
                      <a:pt x="73" y="1"/>
                    </a:moveTo>
                    <a:cubicBezTo>
                      <a:pt x="70" y="2"/>
                      <a:pt x="67" y="4"/>
                      <a:pt x="64" y="7"/>
                    </a:cubicBezTo>
                    <a:cubicBezTo>
                      <a:pt x="61" y="10"/>
                      <a:pt x="57" y="13"/>
                      <a:pt x="54" y="17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4" y="27"/>
                      <a:pt x="43" y="28"/>
                      <a:pt x="42" y="29"/>
                    </a:cubicBezTo>
                    <a:cubicBezTo>
                      <a:pt x="38" y="33"/>
                      <a:pt x="35" y="38"/>
                      <a:pt x="31" y="42"/>
                    </a:cubicBezTo>
                    <a:cubicBezTo>
                      <a:pt x="28" y="46"/>
                      <a:pt x="25" y="51"/>
                      <a:pt x="23" y="55"/>
                    </a:cubicBezTo>
                    <a:cubicBezTo>
                      <a:pt x="22" y="56"/>
                      <a:pt x="22" y="57"/>
                      <a:pt x="21" y="58"/>
                    </a:cubicBezTo>
                    <a:cubicBezTo>
                      <a:pt x="20" y="57"/>
                      <a:pt x="20" y="55"/>
                      <a:pt x="19" y="54"/>
                    </a:cubicBezTo>
                    <a:cubicBezTo>
                      <a:pt x="14" y="44"/>
                      <a:pt x="6" y="36"/>
                      <a:pt x="0" y="27"/>
                    </a:cubicBezTo>
                    <a:cubicBezTo>
                      <a:pt x="4" y="34"/>
                      <a:pt x="9" y="42"/>
                      <a:pt x="13" y="50"/>
                    </a:cubicBezTo>
                    <a:cubicBezTo>
                      <a:pt x="15" y="53"/>
                      <a:pt x="17" y="57"/>
                      <a:pt x="18" y="61"/>
                    </a:cubicBezTo>
                    <a:cubicBezTo>
                      <a:pt x="19" y="64"/>
                      <a:pt x="15" y="68"/>
                      <a:pt x="14" y="71"/>
                    </a:cubicBezTo>
                    <a:cubicBezTo>
                      <a:pt x="13" y="73"/>
                      <a:pt x="11" y="78"/>
                      <a:pt x="12" y="80"/>
                    </a:cubicBezTo>
                    <a:cubicBezTo>
                      <a:pt x="13" y="81"/>
                      <a:pt x="16" y="80"/>
                      <a:pt x="18" y="80"/>
                    </a:cubicBezTo>
                    <a:cubicBezTo>
                      <a:pt x="21" y="79"/>
                      <a:pt x="23" y="75"/>
                      <a:pt x="24" y="72"/>
                    </a:cubicBezTo>
                    <a:cubicBezTo>
                      <a:pt x="25" y="67"/>
                      <a:pt x="28" y="63"/>
                      <a:pt x="30" y="59"/>
                    </a:cubicBezTo>
                    <a:cubicBezTo>
                      <a:pt x="32" y="55"/>
                      <a:pt x="34" y="50"/>
                      <a:pt x="37" y="46"/>
                    </a:cubicBezTo>
                    <a:cubicBezTo>
                      <a:pt x="39" y="41"/>
                      <a:pt x="43" y="36"/>
                      <a:pt x="46" y="32"/>
                    </a:cubicBezTo>
                    <a:cubicBezTo>
                      <a:pt x="47" y="31"/>
                      <a:pt x="48" y="30"/>
                      <a:pt x="49" y="29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9" y="15"/>
                      <a:pt x="62" y="11"/>
                      <a:pt x="65" y="8"/>
                    </a:cubicBezTo>
                    <a:cubicBezTo>
                      <a:pt x="68" y="5"/>
                      <a:pt x="71" y="3"/>
                      <a:pt x="73" y="2"/>
                    </a:cubicBezTo>
                    <a:cubicBezTo>
                      <a:pt x="75" y="0"/>
                      <a:pt x="76" y="0"/>
                      <a:pt x="76" y="0"/>
                    </a:cubicBezTo>
                    <a:cubicBezTo>
                      <a:pt x="76" y="0"/>
                      <a:pt x="75" y="0"/>
                      <a:pt x="73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Freeform 338">
                <a:extLst>
                  <a:ext uri="{FF2B5EF4-FFF2-40B4-BE49-F238E27FC236}">
                    <a16:creationId xmlns:a16="http://schemas.microsoft.com/office/drawing/2014/main" id="{728D9F08-0C0F-4298-BABF-47CEA22BD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429" y="5780098"/>
                <a:ext cx="96839" cy="127000"/>
              </a:xfrm>
              <a:custGeom>
                <a:avLst/>
                <a:gdLst>
                  <a:gd name="T0" fmla="*/ 1 w 61"/>
                  <a:gd name="T1" fmla="*/ 0 h 79"/>
                  <a:gd name="T2" fmla="*/ 3 w 61"/>
                  <a:gd name="T3" fmla="*/ 29 h 79"/>
                  <a:gd name="T4" fmla="*/ 24 w 61"/>
                  <a:gd name="T5" fmla="*/ 66 h 79"/>
                  <a:gd name="T6" fmla="*/ 55 w 61"/>
                  <a:gd name="T7" fmla="*/ 72 h 79"/>
                  <a:gd name="T8" fmla="*/ 61 w 61"/>
                  <a:gd name="T9" fmla="*/ 51 h 79"/>
                  <a:gd name="T10" fmla="*/ 41 w 61"/>
                  <a:gd name="T11" fmla="*/ 17 h 79"/>
                  <a:gd name="T12" fmla="*/ 1 w 61"/>
                  <a:gd name="T1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1" h="79">
                    <a:moveTo>
                      <a:pt x="1" y="0"/>
                    </a:moveTo>
                    <a:cubicBezTo>
                      <a:pt x="0" y="8"/>
                      <a:pt x="1" y="22"/>
                      <a:pt x="3" y="29"/>
                    </a:cubicBezTo>
                    <a:cubicBezTo>
                      <a:pt x="8" y="45"/>
                      <a:pt x="13" y="54"/>
                      <a:pt x="24" y="66"/>
                    </a:cubicBezTo>
                    <a:cubicBezTo>
                      <a:pt x="32" y="74"/>
                      <a:pt x="49" y="79"/>
                      <a:pt x="55" y="72"/>
                    </a:cubicBezTo>
                    <a:cubicBezTo>
                      <a:pt x="61" y="66"/>
                      <a:pt x="61" y="57"/>
                      <a:pt x="61" y="51"/>
                    </a:cubicBezTo>
                    <a:cubicBezTo>
                      <a:pt x="60" y="39"/>
                      <a:pt x="50" y="25"/>
                      <a:pt x="41" y="17"/>
                    </a:cubicBezTo>
                    <a:cubicBezTo>
                      <a:pt x="24" y="3"/>
                      <a:pt x="9" y="5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Freeform 339">
                <a:extLst>
                  <a:ext uri="{FF2B5EF4-FFF2-40B4-BE49-F238E27FC236}">
                    <a16:creationId xmlns:a16="http://schemas.microsoft.com/office/drawing/2014/main" id="{5F528BAA-48C6-43DA-937F-90E39240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3730" y="5708661"/>
                <a:ext cx="284165" cy="211138"/>
              </a:xfrm>
              <a:custGeom>
                <a:avLst/>
                <a:gdLst>
                  <a:gd name="T0" fmla="*/ 178 w 178"/>
                  <a:gd name="T1" fmla="*/ 51 h 131"/>
                  <a:gd name="T2" fmla="*/ 117 w 178"/>
                  <a:gd name="T3" fmla="*/ 7 h 131"/>
                  <a:gd name="T4" fmla="*/ 20 w 178"/>
                  <a:gd name="T5" fmla="*/ 33 h 131"/>
                  <a:gd name="T6" fmla="*/ 24 w 178"/>
                  <a:gd name="T7" fmla="*/ 104 h 131"/>
                  <a:gd name="T8" fmla="*/ 128 w 178"/>
                  <a:gd name="T9" fmla="*/ 72 h 131"/>
                  <a:gd name="T10" fmla="*/ 178 w 178"/>
                  <a:gd name="T11" fmla="*/ 5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1">
                    <a:moveTo>
                      <a:pt x="178" y="51"/>
                    </a:moveTo>
                    <a:cubicBezTo>
                      <a:pt x="164" y="29"/>
                      <a:pt x="143" y="12"/>
                      <a:pt x="117" y="7"/>
                    </a:cubicBezTo>
                    <a:cubicBezTo>
                      <a:pt x="84" y="0"/>
                      <a:pt x="43" y="7"/>
                      <a:pt x="20" y="33"/>
                    </a:cubicBezTo>
                    <a:cubicBezTo>
                      <a:pt x="1" y="54"/>
                      <a:pt x="0" y="86"/>
                      <a:pt x="24" y="104"/>
                    </a:cubicBezTo>
                    <a:cubicBezTo>
                      <a:pt x="61" y="131"/>
                      <a:pt x="99" y="96"/>
                      <a:pt x="128" y="72"/>
                    </a:cubicBezTo>
                    <a:cubicBezTo>
                      <a:pt x="143" y="59"/>
                      <a:pt x="168" y="53"/>
                      <a:pt x="178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DCC1E98F-A40C-4298-81BD-2FA17269A488}"/>
                </a:ext>
              </a:extLst>
            </p:cNvPr>
            <p:cNvGrpSpPr/>
            <p:nvPr/>
          </p:nvGrpSpPr>
          <p:grpSpPr>
            <a:xfrm>
              <a:off x="9382364" y="3377869"/>
              <a:ext cx="368304" cy="355601"/>
              <a:chOff x="2835304" y="4975234"/>
              <a:chExt cx="368304" cy="355601"/>
            </a:xfrm>
            <a:grpFill/>
          </p:grpSpPr>
          <p:sp>
            <p:nvSpPr>
              <p:cNvPr id="161" name="Freeform 340">
                <a:extLst>
                  <a:ext uri="{FF2B5EF4-FFF2-40B4-BE49-F238E27FC236}">
                    <a16:creationId xmlns:a16="http://schemas.microsoft.com/office/drawing/2014/main" id="{19368C97-0D77-4262-9439-34D01319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1206" y="4976822"/>
                <a:ext cx="152402" cy="160338"/>
              </a:xfrm>
              <a:custGeom>
                <a:avLst/>
                <a:gdLst>
                  <a:gd name="T0" fmla="*/ 20 w 95"/>
                  <a:gd name="T1" fmla="*/ 100 h 100"/>
                  <a:gd name="T2" fmla="*/ 95 w 95"/>
                  <a:gd name="T3" fmla="*/ 100 h 100"/>
                  <a:gd name="T4" fmla="*/ 38 w 95"/>
                  <a:gd name="T5" fmla="*/ 0 h 100"/>
                  <a:gd name="T6" fmla="*/ 0 w 95"/>
                  <a:gd name="T7" fmla="*/ 65 h 100"/>
                  <a:gd name="T8" fmla="*/ 20 w 95"/>
                  <a:gd name="T9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100">
                    <a:moveTo>
                      <a:pt x="20" y="100"/>
                    </a:moveTo>
                    <a:cubicBezTo>
                      <a:pt x="95" y="100"/>
                      <a:pt x="95" y="100"/>
                      <a:pt x="95" y="100"/>
                    </a:cubicBezTo>
                    <a:cubicBezTo>
                      <a:pt x="95" y="61"/>
                      <a:pt x="75" y="22"/>
                      <a:pt x="38" y="0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13" y="72"/>
                      <a:pt x="20" y="86"/>
                      <a:pt x="20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Freeform 341">
                <a:extLst>
                  <a:ext uri="{FF2B5EF4-FFF2-40B4-BE49-F238E27FC236}">
                    <a16:creationId xmlns:a16="http://schemas.microsoft.com/office/drawing/2014/main" id="{A23FD8E2-1452-4C03-882E-12BE0C5389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5304" y="4975234"/>
                <a:ext cx="152402" cy="160338"/>
              </a:xfrm>
              <a:custGeom>
                <a:avLst/>
                <a:gdLst>
                  <a:gd name="T0" fmla="*/ 58 w 95"/>
                  <a:gd name="T1" fmla="*/ 0 h 100"/>
                  <a:gd name="T2" fmla="*/ 16 w 95"/>
                  <a:gd name="T3" fmla="*/ 42 h 100"/>
                  <a:gd name="T4" fmla="*/ 0 w 95"/>
                  <a:gd name="T5" fmla="*/ 99 h 100"/>
                  <a:gd name="T6" fmla="*/ 75 w 95"/>
                  <a:gd name="T7" fmla="*/ 100 h 100"/>
                  <a:gd name="T8" fmla="*/ 80 w 95"/>
                  <a:gd name="T9" fmla="*/ 80 h 100"/>
                  <a:gd name="T10" fmla="*/ 95 w 95"/>
                  <a:gd name="T11" fmla="*/ 66 h 100"/>
                  <a:gd name="T12" fmla="*/ 58 w 95"/>
                  <a:gd name="T13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00">
                    <a:moveTo>
                      <a:pt x="58" y="0"/>
                    </a:moveTo>
                    <a:cubicBezTo>
                      <a:pt x="41" y="10"/>
                      <a:pt x="26" y="24"/>
                      <a:pt x="16" y="42"/>
                    </a:cubicBezTo>
                    <a:cubicBezTo>
                      <a:pt x="5" y="60"/>
                      <a:pt x="0" y="80"/>
                      <a:pt x="0" y="99"/>
                    </a:cubicBezTo>
                    <a:cubicBezTo>
                      <a:pt x="75" y="100"/>
                      <a:pt x="75" y="100"/>
                      <a:pt x="75" y="100"/>
                    </a:cubicBezTo>
                    <a:cubicBezTo>
                      <a:pt x="75" y="93"/>
                      <a:pt x="77" y="86"/>
                      <a:pt x="80" y="80"/>
                    </a:cubicBezTo>
                    <a:cubicBezTo>
                      <a:pt x="84" y="74"/>
                      <a:pt x="89" y="69"/>
                      <a:pt x="95" y="66"/>
                    </a:cubicBez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Freeform 342">
                <a:extLst>
                  <a:ext uri="{FF2B5EF4-FFF2-40B4-BE49-F238E27FC236}">
                    <a16:creationId xmlns:a16="http://schemas.microsoft.com/office/drawing/2014/main" id="{56ADF3A3-189B-4530-A048-B055365DB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4205" y="5192722"/>
                <a:ext cx="185739" cy="138113"/>
              </a:xfrm>
              <a:custGeom>
                <a:avLst/>
                <a:gdLst>
                  <a:gd name="T0" fmla="*/ 38 w 115"/>
                  <a:gd name="T1" fmla="*/ 0 h 86"/>
                  <a:gd name="T2" fmla="*/ 0 w 115"/>
                  <a:gd name="T3" fmla="*/ 64 h 86"/>
                  <a:gd name="T4" fmla="*/ 115 w 115"/>
                  <a:gd name="T5" fmla="*/ 66 h 86"/>
                  <a:gd name="T6" fmla="*/ 78 w 115"/>
                  <a:gd name="T7" fmla="*/ 0 h 86"/>
                  <a:gd name="T8" fmla="*/ 38 w 115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5" h="86">
                    <a:moveTo>
                      <a:pt x="38" y="0"/>
                    </a:moveTo>
                    <a:cubicBezTo>
                      <a:pt x="0" y="64"/>
                      <a:pt x="0" y="64"/>
                      <a:pt x="0" y="64"/>
                    </a:cubicBezTo>
                    <a:cubicBezTo>
                      <a:pt x="37" y="86"/>
                      <a:pt x="81" y="85"/>
                      <a:pt x="115" y="66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66" y="7"/>
                      <a:pt x="51" y="7"/>
                      <a:pt x="3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Freeform 343">
                <a:extLst>
                  <a:ext uri="{FF2B5EF4-FFF2-40B4-BE49-F238E27FC236}">
                    <a16:creationId xmlns:a16="http://schemas.microsoft.com/office/drawing/2014/main" id="{4259FCC5-0613-4B5C-9110-8356B12F24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2943" y="5097472"/>
                <a:ext cx="73026" cy="77788"/>
              </a:xfrm>
              <a:custGeom>
                <a:avLst/>
                <a:gdLst>
                  <a:gd name="T0" fmla="*/ 34 w 46"/>
                  <a:gd name="T1" fmla="*/ 44 h 48"/>
                  <a:gd name="T2" fmla="*/ 42 w 46"/>
                  <a:gd name="T3" fmla="*/ 36 h 48"/>
                  <a:gd name="T4" fmla="*/ 46 w 46"/>
                  <a:gd name="T5" fmla="*/ 25 h 48"/>
                  <a:gd name="T6" fmla="*/ 34 w 46"/>
                  <a:gd name="T7" fmla="*/ 5 h 48"/>
                  <a:gd name="T8" fmla="*/ 12 w 46"/>
                  <a:gd name="T9" fmla="*/ 5 h 48"/>
                  <a:gd name="T10" fmla="*/ 3 w 46"/>
                  <a:gd name="T11" fmla="*/ 13 h 48"/>
                  <a:gd name="T12" fmla="*/ 0 w 46"/>
                  <a:gd name="T13" fmla="*/ 24 h 48"/>
                  <a:gd name="T14" fmla="*/ 11 w 46"/>
                  <a:gd name="T15" fmla="*/ 44 h 48"/>
                  <a:gd name="T16" fmla="*/ 34 w 46"/>
                  <a:gd name="T17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8">
                    <a:moveTo>
                      <a:pt x="34" y="44"/>
                    </a:moveTo>
                    <a:cubicBezTo>
                      <a:pt x="37" y="42"/>
                      <a:pt x="40" y="40"/>
                      <a:pt x="42" y="36"/>
                    </a:cubicBezTo>
                    <a:cubicBezTo>
                      <a:pt x="45" y="32"/>
                      <a:pt x="46" y="28"/>
                      <a:pt x="46" y="25"/>
                    </a:cubicBezTo>
                    <a:cubicBezTo>
                      <a:pt x="46" y="17"/>
                      <a:pt x="42" y="9"/>
                      <a:pt x="34" y="5"/>
                    </a:cubicBezTo>
                    <a:cubicBezTo>
                      <a:pt x="27" y="0"/>
                      <a:pt x="18" y="1"/>
                      <a:pt x="12" y="5"/>
                    </a:cubicBezTo>
                    <a:cubicBezTo>
                      <a:pt x="8" y="6"/>
                      <a:pt x="5" y="9"/>
                      <a:pt x="3" y="13"/>
                    </a:cubicBezTo>
                    <a:cubicBezTo>
                      <a:pt x="1" y="16"/>
                      <a:pt x="0" y="20"/>
                      <a:pt x="0" y="24"/>
                    </a:cubicBezTo>
                    <a:cubicBezTo>
                      <a:pt x="0" y="32"/>
                      <a:pt x="4" y="40"/>
                      <a:pt x="11" y="44"/>
                    </a:cubicBezTo>
                    <a:cubicBezTo>
                      <a:pt x="18" y="48"/>
                      <a:pt x="27" y="48"/>
                      <a:pt x="34" y="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sp>
          <p:nvSpPr>
            <p:cNvPr id="146" name="Freeform 344">
              <a:extLst>
                <a:ext uri="{FF2B5EF4-FFF2-40B4-BE49-F238E27FC236}">
                  <a16:creationId xmlns:a16="http://schemas.microsoft.com/office/drawing/2014/main" id="{DB42306B-F8DB-46FE-BADB-AFFCA9B31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91115" y="5001397"/>
              <a:ext cx="379416" cy="346076"/>
            </a:xfrm>
            <a:custGeom>
              <a:avLst/>
              <a:gdLst>
                <a:gd name="T0" fmla="*/ 175 w 237"/>
                <a:gd name="T1" fmla="*/ 85 h 215"/>
                <a:gd name="T2" fmla="*/ 183 w 237"/>
                <a:gd name="T3" fmla="*/ 53 h 215"/>
                <a:gd name="T4" fmla="*/ 176 w 237"/>
                <a:gd name="T5" fmla="*/ 43 h 215"/>
                <a:gd name="T6" fmla="*/ 120 w 237"/>
                <a:gd name="T7" fmla="*/ 53 h 215"/>
                <a:gd name="T8" fmla="*/ 64 w 237"/>
                <a:gd name="T9" fmla="*/ 43 h 215"/>
                <a:gd name="T10" fmla="*/ 56 w 237"/>
                <a:gd name="T11" fmla="*/ 53 h 215"/>
                <a:gd name="T12" fmla="*/ 65 w 237"/>
                <a:gd name="T13" fmla="*/ 85 h 215"/>
                <a:gd name="T14" fmla="*/ 0 w 237"/>
                <a:gd name="T15" fmla="*/ 145 h 215"/>
                <a:gd name="T16" fmla="*/ 59 w 237"/>
                <a:gd name="T17" fmla="*/ 97 h 215"/>
                <a:gd name="T18" fmla="*/ 105 w 237"/>
                <a:gd name="T19" fmla="*/ 178 h 215"/>
                <a:gd name="T20" fmla="*/ 34 w 237"/>
                <a:gd name="T21" fmla="*/ 205 h 215"/>
                <a:gd name="T22" fmla="*/ 118 w 237"/>
                <a:gd name="T23" fmla="*/ 180 h 215"/>
                <a:gd name="T24" fmla="*/ 142 w 237"/>
                <a:gd name="T25" fmla="*/ 204 h 215"/>
                <a:gd name="T26" fmla="*/ 154 w 237"/>
                <a:gd name="T27" fmla="*/ 202 h 215"/>
                <a:gd name="T28" fmla="*/ 183 w 237"/>
                <a:gd name="T29" fmla="*/ 116 h 215"/>
                <a:gd name="T30" fmla="*/ 210 w 237"/>
                <a:gd name="T31" fmla="*/ 106 h 215"/>
                <a:gd name="T32" fmla="*/ 206 w 237"/>
                <a:gd name="T33" fmla="*/ 94 h 215"/>
                <a:gd name="T34" fmla="*/ 127 w 237"/>
                <a:gd name="T35" fmla="*/ 164 h 215"/>
                <a:gd name="T36" fmla="*/ 127 w 237"/>
                <a:gd name="T37" fmla="*/ 146 h 215"/>
                <a:gd name="T38" fmla="*/ 126 w 237"/>
                <a:gd name="T39" fmla="*/ 125 h 215"/>
                <a:gd name="T40" fmla="*/ 121 w 237"/>
                <a:gd name="T41" fmla="*/ 127 h 215"/>
                <a:gd name="T42" fmla="*/ 116 w 237"/>
                <a:gd name="T43" fmla="*/ 127 h 215"/>
                <a:gd name="T44" fmla="*/ 111 w 237"/>
                <a:gd name="T45" fmla="*/ 124 h 215"/>
                <a:gd name="T46" fmla="*/ 110 w 237"/>
                <a:gd name="T47" fmla="*/ 146 h 215"/>
                <a:gd name="T48" fmla="*/ 110 w 237"/>
                <a:gd name="T49" fmla="*/ 164 h 215"/>
                <a:gd name="T50" fmla="*/ 74 w 237"/>
                <a:gd name="T51" fmla="*/ 101 h 215"/>
                <a:gd name="T52" fmla="*/ 88 w 237"/>
                <a:gd name="T53" fmla="*/ 108 h 215"/>
                <a:gd name="T54" fmla="*/ 109 w 237"/>
                <a:gd name="T55" fmla="*/ 120 h 215"/>
                <a:gd name="T56" fmla="*/ 108 w 237"/>
                <a:gd name="T57" fmla="*/ 115 h 215"/>
                <a:gd name="T58" fmla="*/ 111 w 237"/>
                <a:gd name="T59" fmla="*/ 109 h 215"/>
                <a:gd name="T60" fmla="*/ 116 w 237"/>
                <a:gd name="T61" fmla="*/ 107 h 215"/>
                <a:gd name="T62" fmla="*/ 97 w 237"/>
                <a:gd name="T63" fmla="*/ 94 h 215"/>
                <a:gd name="T64" fmla="*/ 83 w 237"/>
                <a:gd name="T65" fmla="*/ 85 h 215"/>
                <a:gd name="T66" fmla="*/ 156 w 237"/>
                <a:gd name="T67" fmla="*/ 85 h 215"/>
                <a:gd name="T68" fmla="*/ 139 w 237"/>
                <a:gd name="T69" fmla="*/ 96 h 215"/>
                <a:gd name="T70" fmla="*/ 121 w 237"/>
                <a:gd name="T71" fmla="*/ 106 h 215"/>
                <a:gd name="T72" fmla="*/ 126 w 237"/>
                <a:gd name="T73" fmla="*/ 109 h 215"/>
                <a:gd name="T74" fmla="*/ 129 w 237"/>
                <a:gd name="T75" fmla="*/ 116 h 215"/>
                <a:gd name="T76" fmla="*/ 129 w 237"/>
                <a:gd name="T77" fmla="*/ 120 h 215"/>
                <a:gd name="T78" fmla="*/ 147 w 237"/>
                <a:gd name="T79" fmla="*/ 110 h 215"/>
                <a:gd name="T80" fmla="*/ 165 w 237"/>
                <a:gd name="T81" fmla="*/ 101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7" h="215">
                  <a:moveTo>
                    <a:pt x="206" y="94"/>
                  </a:moveTo>
                  <a:cubicBezTo>
                    <a:pt x="196" y="88"/>
                    <a:pt x="186" y="86"/>
                    <a:pt x="175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80" y="75"/>
                    <a:pt x="183" y="65"/>
                    <a:pt x="183" y="53"/>
                  </a:cubicBezTo>
                  <a:cubicBezTo>
                    <a:pt x="183" y="31"/>
                    <a:pt x="172" y="11"/>
                    <a:pt x="154" y="0"/>
                  </a:cubicBezTo>
                  <a:cubicBezTo>
                    <a:pt x="167" y="10"/>
                    <a:pt x="176" y="26"/>
                    <a:pt x="176" y="43"/>
                  </a:cubicBezTo>
                  <a:cubicBezTo>
                    <a:pt x="176" y="55"/>
                    <a:pt x="172" y="65"/>
                    <a:pt x="167" y="74"/>
                  </a:cubicBezTo>
                  <a:cubicBezTo>
                    <a:pt x="155" y="61"/>
                    <a:pt x="138" y="53"/>
                    <a:pt x="120" y="53"/>
                  </a:cubicBezTo>
                  <a:cubicBezTo>
                    <a:pt x="101" y="53"/>
                    <a:pt x="84" y="61"/>
                    <a:pt x="73" y="74"/>
                  </a:cubicBezTo>
                  <a:cubicBezTo>
                    <a:pt x="67" y="65"/>
                    <a:pt x="64" y="55"/>
                    <a:pt x="64" y="43"/>
                  </a:cubicBezTo>
                  <a:cubicBezTo>
                    <a:pt x="64" y="26"/>
                    <a:pt x="72" y="10"/>
                    <a:pt x="85" y="0"/>
                  </a:cubicBezTo>
                  <a:cubicBezTo>
                    <a:pt x="68" y="11"/>
                    <a:pt x="56" y="31"/>
                    <a:pt x="56" y="53"/>
                  </a:cubicBezTo>
                  <a:cubicBezTo>
                    <a:pt x="56" y="65"/>
                    <a:pt x="59" y="75"/>
                    <a:pt x="65" y="85"/>
                  </a:cubicBezTo>
                  <a:cubicBezTo>
                    <a:pt x="65" y="85"/>
                    <a:pt x="65" y="85"/>
                    <a:pt x="65" y="85"/>
                  </a:cubicBezTo>
                  <a:cubicBezTo>
                    <a:pt x="53" y="84"/>
                    <a:pt x="42" y="87"/>
                    <a:pt x="31" y="93"/>
                  </a:cubicBezTo>
                  <a:cubicBezTo>
                    <a:pt x="12" y="104"/>
                    <a:pt x="1" y="124"/>
                    <a:pt x="0" y="145"/>
                  </a:cubicBezTo>
                  <a:cubicBezTo>
                    <a:pt x="2" y="129"/>
                    <a:pt x="12" y="114"/>
                    <a:pt x="27" y="105"/>
                  </a:cubicBezTo>
                  <a:cubicBezTo>
                    <a:pt x="37" y="99"/>
                    <a:pt x="48" y="97"/>
                    <a:pt x="59" y="97"/>
                  </a:cubicBezTo>
                  <a:cubicBezTo>
                    <a:pt x="57" y="103"/>
                    <a:pt x="56" y="110"/>
                    <a:pt x="56" y="116"/>
                  </a:cubicBezTo>
                  <a:cubicBezTo>
                    <a:pt x="56" y="146"/>
                    <a:pt x="77" y="172"/>
                    <a:pt x="105" y="178"/>
                  </a:cubicBezTo>
                  <a:cubicBezTo>
                    <a:pt x="100" y="188"/>
                    <a:pt x="93" y="196"/>
                    <a:pt x="83" y="201"/>
                  </a:cubicBezTo>
                  <a:cubicBezTo>
                    <a:pt x="68" y="210"/>
                    <a:pt x="50" y="211"/>
                    <a:pt x="34" y="205"/>
                  </a:cubicBezTo>
                  <a:cubicBezTo>
                    <a:pt x="53" y="214"/>
                    <a:pt x="76" y="215"/>
                    <a:pt x="95" y="203"/>
                  </a:cubicBezTo>
                  <a:cubicBezTo>
                    <a:pt x="105" y="198"/>
                    <a:pt x="113" y="189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24" y="190"/>
                    <a:pt x="132" y="198"/>
                    <a:pt x="142" y="204"/>
                  </a:cubicBezTo>
                  <a:cubicBezTo>
                    <a:pt x="161" y="215"/>
                    <a:pt x="184" y="215"/>
                    <a:pt x="203" y="206"/>
                  </a:cubicBezTo>
                  <a:cubicBezTo>
                    <a:pt x="187" y="212"/>
                    <a:pt x="169" y="211"/>
                    <a:pt x="154" y="202"/>
                  </a:cubicBezTo>
                  <a:cubicBezTo>
                    <a:pt x="144" y="196"/>
                    <a:pt x="137" y="188"/>
                    <a:pt x="132" y="179"/>
                  </a:cubicBezTo>
                  <a:cubicBezTo>
                    <a:pt x="161" y="173"/>
                    <a:pt x="183" y="147"/>
                    <a:pt x="183" y="116"/>
                  </a:cubicBezTo>
                  <a:cubicBezTo>
                    <a:pt x="183" y="110"/>
                    <a:pt x="182" y="104"/>
                    <a:pt x="181" y="98"/>
                  </a:cubicBezTo>
                  <a:cubicBezTo>
                    <a:pt x="191" y="98"/>
                    <a:pt x="201" y="100"/>
                    <a:pt x="210" y="106"/>
                  </a:cubicBezTo>
                  <a:cubicBezTo>
                    <a:pt x="226" y="115"/>
                    <a:pt x="235" y="130"/>
                    <a:pt x="237" y="146"/>
                  </a:cubicBezTo>
                  <a:cubicBezTo>
                    <a:pt x="236" y="125"/>
                    <a:pt x="225" y="105"/>
                    <a:pt x="206" y="94"/>
                  </a:cubicBezTo>
                  <a:close/>
                  <a:moveTo>
                    <a:pt x="168" y="116"/>
                  </a:moveTo>
                  <a:cubicBezTo>
                    <a:pt x="168" y="140"/>
                    <a:pt x="150" y="160"/>
                    <a:pt x="127" y="164"/>
                  </a:cubicBezTo>
                  <a:cubicBezTo>
                    <a:pt x="127" y="161"/>
                    <a:pt x="126" y="159"/>
                    <a:pt x="126" y="156"/>
                  </a:cubicBezTo>
                  <a:cubicBezTo>
                    <a:pt x="127" y="153"/>
                    <a:pt x="127" y="150"/>
                    <a:pt x="127" y="146"/>
                  </a:cubicBezTo>
                  <a:cubicBezTo>
                    <a:pt x="128" y="140"/>
                    <a:pt x="130" y="134"/>
                    <a:pt x="132" y="128"/>
                  </a:cubicBezTo>
                  <a:cubicBezTo>
                    <a:pt x="126" y="125"/>
                    <a:pt x="126" y="125"/>
                    <a:pt x="126" y="125"/>
                  </a:cubicBezTo>
                  <a:cubicBezTo>
                    <a:pt x="125" y="125"/>
                    <a:pt x="124" y="126"/>
                    <a:pt x="123" y="126"/>
                  </a:cubicBezTo>
                  <a:cubicBezTo>
                    <a:pt x="122" y="127"/>
                    <a:pt x="122" y="127"/>
                    <a:pt x="121" y="127"/>
                  </a:cubicBezTo>
                  <a:cubicBezTo>
                    <a:pt x="121" y="127"/>
                    <a:pt x="120" y="127"/>
                    <a:pt x="119" y="127"/>
                  </a:cubicBezTo>
                  <a:cubicBezTo>
                    <a:pt x="118" y="127"/>
                    <a:pt x="117" y="127"/>
                    <a:pt x="116" y="127"/>
                  </a:cubicBezTo>
                  <a:cubicBezTo>
                    <a:pt x="115" y="127"/>
                    <a:pt x="115" y="127"/>
                    <a:pt x="114" y="126"/>
                  </a:cubicBezTo>
                  <a:cubicBezTo>
                    <a:pt x="113" y="126"/>
                    <a:pt x="112" y="125"/>
                    <a:pt x="111" y="124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108" y="134"/>
                    <a:pt x="110" y="140"/>
                    <a:pt x="110" y="146"/>
                  </a:cubicBezTo>
                  <a:cubicBezTo>
                    <a:pt x="110" y="149"/>
                    <a:pt x="110" y="153"/>
                    <a:pt x="111" y="156"/>
                  </a:cubicBezTo>
                  <a:cubicBezTo>
                    <a:pt x="111" y="159"/>
                    <a:pt x="110" y="161"/>
                    <a:pt x="110" y="164"/>
                  </a:cubicBezTo>
                  <a:cubicBezTo>
                    <a:pt x="88" y="159"/>
                    <a:pt x="72" y="140"/>
                    <a:pt x="72" y="116"/>
                  </a:cubicBezTo>
                  <a:cubicBezTo>
                    <a:pt x="72" y="111"/>
                    <a:pt x="73" y="106"/>
                    <a:pt x="74" y="101"/>
                  </a:cubicBezTo>
                  <a:cubicBezTo>
                    <a:pt x="77" y="102"/>
                    <a:pt x="80" y="103"/>
                    <a:pt x="83" y="105"/>
                  </a:cubicBezTo>
                  <a:cubicBezTo>
                    <a:pt x="85" y="106"/>
                    <a:pt x="86" y="107"/>
                    <a:pt x="88" y="108"/>
                  </a:cubicBezTo>
                  <a:cubicBezTo>
                    <a:pt x="93" y="112"/>
                    <a:pt x="98" y="117"/>
                    <a:pt x="102" y="123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08" y="119"/>
                    <a:pt x="108" y="118"/>
                    <a:pt x="108" y="117"/>
                  </a:cubicBezTo>
                  <a:cubicBezTo>
                    <a:pt x="108" y="116"/>
                    <a:pt x="108" y="116"/>
                    <a:pt x="108" y="115"/>
                  </a:cubicBezTo>
                  <a:cubicBezTo>
                    <a:pt x="108" y="115"/>
                    <a:pt x="108" y="115"/>
                    <a:pt x="108" y="114"/>
                  </a:cubicBezTo>
                  <a:cubicBezTo>
                    <a:pt x="109" y="112"/>
                    <a:pt x="110" y="111"/>
                    <a:pt x="111" y="109"/>
                  </a:cubicBezTo>
                  <a:cubicBezTo>
                    <a:pt x="112" y="109"/>
                    <a:pt x="112" y="109"/>
                    <a:pt x="113" y="108"/>
                  </a:cubicBezTo>
                  <a:cubicBezTo>
                    <a:pt x="114" y="107"/>
                    <a:pt x="115" y="107"/>
                    <a:pt x="116" y="107"/>
                  </a:cubicBezTo>
                  <a:cubicBezTo>
                    <a:pt x="116" y="99"/>
                    <a:pt x="116" y="99"/>
                    <a:pt x="116" y="99"/>
                  </a:cubicBezTo>
                  <a:cubicBezTo>
                    <a:pt x="109" y="99"/>
                    <a:pt x="103" y="97"/>
                    <a:pt x="97" y="94"/>
                  </a:cubicBezTo>
                  <a:cubicBezTo>
                    <a:pt x="95" y="93"/>
                    <a:pt x="92" y="92"/>
                    <a:pt x="90" y="91"/>
                  </a:cubicBezTo>
                  <a:cubicBezTo>
                    <a:pt x="88" y="89"/>
                    <a:pt x="85" y="87"/>
                    <a:pt x="83" y="85"/>
                  </a:cubicBezTo>
                  <a:cubicBezTo>
                    <a:pt x="92" y="75"/>
                    <a:pt x="105" y="68"/>
                    <a:pt x="120" y="68"/>
                  </a:cubicBezTo>
                  <a:cubicBezTo>
                    <a:pt x="134" y="68"/>
                    <a:pt x="148" y="75"/>
                    <a:pt x="156" y="85"/>
                  </a:cubicBezTo>
                  <a:cubicBezTo>
                    <a:pt x="155" y="87"/>
                    <a:pt x="153" y="88"/>
                    <a:pt x="151" y="90"/>
                  </a:cubicBezTo>
                  <a:cubicBezTo>
                    <a:pt x="147" y="91"/>
                    <a:pt x="143" y="93"/>
                    <a:pt x="139" y="96"/>
                  </a:cubicBezTo>
                  <a:cubicBezTo>
                    <a:pt x="134" y="98"/>
                    <a:pt x="128" y="99"/>
                    <a:pt x="121" y="99"/>
                  </a:cubicBezTo>
                  <a:cubicBezTo>
                    <a:pt x="121" y="106"/>
                    <a:pt x="121" y="106"/>
                    <a:pt x="121" y="106"/>
                  </a:cubicBezTo>
                  <a:cubicBezTo>
                    <a:pt x="123" y="107"/>
                    <a:pt x="124" y="107"/>
                    <a:pt x="125" y="108"/>
                  </a:cubicBezTo>
                  <a:cubicBezTo>
                    <a:pt x="126" y="109"/>
                    <a:pt x="126" y="109"/>
                    <a:pt x="126" y="109"/>
                  </a:cubicBezTo>
                  <a:cubicBezTo>
                    <a:pt x="128" y="111"/>
                    <a:pt x="129" y="112"/>
                    <a:pt x="129" y="114"/>
                  </a:cubicBezTo>
                  <a:cubicBezTo>
                    <a:pt x="129" y="115"/>
                    <a:pt x="129" y="115"/>
                    <a:pt x="129" y="116"/>
                  </a:cubicBezTo>
                  <a:cubicBezTo>
                    <a:pt x="129" y="116"/>
                    <a:pt x="129" y="116"/>
                    <a:pt x="129" y="117"/>
                  </a:cubicBezTo>
                  <a:cubicBezTo>
                    <a:pt x="129" y="118"/>
                    <a:pt x="129" y="119"/>
                    <a:pt x="129" y="120"/>
                  </a:cubicBezTo>
                  <a:cubicBezTo>
                    <a:pt x="135" y="123"/>
                    <a:pt x="135" y="123"/>
                    <a:pt x="135" y="123"/>
                  </a:cubicBezTo>
                  <a:cubicBezTo>
                    <a:pt x="139" y="118"/>
                    <a:pt x="143" y="114"/>
                    <a:pt x="147" y="110"/>
                  </a:cubicBezTo>
                  <a:cubicBezTo>
                    <a:pt x="151" y="108"/>
                    <a:pt x="155" y="106"/>
                    <a:pt x="159" y="103"/>
                  </a:cubicBezTo>
                  <a:cubicBezTo>
                    <a:pt x="161" y="102"/>
                    <a:pt x="163" y="101"/>
                    <a:pt x="165" y="101"/>
                  </a:cubicBezTo>
                  <a:cubicBezTo>
                    <a:pt x="167" y="106"/>
                    <a:pt x="168" y="111"/>
                    <a:pt x="168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8F66D8F-1C9F-4DC4-BE62-0FAA55268DC0}"/>
                </a:ext>
              </a:extLst>
            </p:cNvPr>
            <p:cNvGrpSpPr/>
            <p:nvPr/>
          </p:nvGrpSpPr>
          <p:grpSpPr>
            <a:xfrm>
              <a:off x="5726516" y="2595551"/>
              <a:ext cx="185739" cy="338138"/>
              <a:chOff x="8405899" y="1999459"/>
              <a:chExt cx="185739" cy="338138"/>
            </a:xfrm>
            <a:grpFill/>
          </p:grpSpPr>
          <p:sp>
            <p:nvSpPr>
              <p:cNvPr id="157" name="Freeform 345">
                <a:extLst>
                  <a:ext uri="{FF2B5EF4-FFF2-40B4-BE49-F238E27FC236}">
                    <a16:creationId xmlns:a16="http://schemas.microsoft.com/office/drawing/2014/main" id="{169E97EC-DD36-44EC-8ADC-6ECDA80F5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899" y="2112172"/>
                <a:ext cx="185739" cy="225425"/>
              </a:xfrm>
              <a:custGeom>
                <a:avLst/>
                <a:gdLst>
                  <a:gd name="T0" fmla="*/ 103 w 115"/>
                  <a:gd name="T1" fmla="*/ 29 h 140"/>
                  <a:gd name="T2" fmla="*/ 113 w 115"/>
                  <a:gd name="T3" fmla="*/ 12 h 140"/>
                  <a:gd name="T4" fmla="*/ 96 w 115"/>
                  <a:gd name="T5" fmla="*/ 2 h 140"/>
                  <a:gd name="T6" fmla="*/ 12 w 115"/>
                  <a:gd name="T7" fmla="*/ 25 h 140"/>
                  <a:gd name="T8" fmla="*/ 2 w 115"/>
                  <a:gd name="T9" fmla="*/ 42 h 140"/>
                  <a:gd name="T10" fmla="*/ 20 w 115"/>
                  <a:gd name="T11" fmla="*/ 52 h 140"/>
                  <a:gd name="T12" fmla="*/ 20 w 115"/>
                  <a:gd name="T13" fmla="*/ 52 h 140"/>
                  <a:gd name="T14" fmla="*/ 20 w 115"/>
                  <a:gd name="T15" fmla="*/ 57 h 140"/>
                  <a:gd name="T16" fmla="*/ 13 w 115"/>
                  <a:gd name="T17" fmla="*/ 57 h 140"/>
                  <a:gd name="T18" fmla="*/ 1 w 115"/>
                  <a:gd name="T19" fmla="*/ 72 h 140"/>
                  <a:gd name="T20" fmla="*/ 1 w 115"/>
                  <a:gd name="T21" fmla="*/ 91 h 140"/>
                  <a:gd name="T22" fmla="*/ 13 w 115"/>
                  <a:gd name="T23" fmla="*/ 106 h 140"/>
                  <a:gd name="T24" fmla="*/ 27 w 115"/>
                  <a:gd name="T25" fmla="*/ 106 h 140"/>
                  <a:gd name="T26" fmla="*/ 27 w 115"/>
                  <a:gd name="T27" fmla="*/ 106 h 140"/>
                  <a:gd name="T28" fmla="*/ 27 w 115"/>
                  <a:gd name="T29" fmla="*/ 126 h 140"/>
                  <a:gd name="T30" fmla="*/ 40 w 115"/>
                  <a:gd name="T31" fmla="*/ 140 h 140"/>
                  <a:gd name="T32" fmla="*/ 73 w 115"/>
                  <a:gd name="T33" fmla="*/ 140 h 140"/>
                  <a:gd name="T34" fmla="*/ 86 w 115"/>
                  <a:gd name="T35" fmla="*/ 126 h 140"/>
                  <a:gd name="T36" fmla="*/ 86 w 115"/>
                  <a:gd name="T37" fmla="*/ 106 h 140"/>
                  <a:gd name="T38" fmla="*/ 86 w 115"/>
                  <a:gd name="T39" fmla="*/ 106 h 140"/>
                  <a:gd name="T40" fmla="*/ 99 w 115"/>
                  <a:gd name="T41" fmla="*/ 106 h 140"/>
                  <a:gd name="T42" fmla="*/ 112 w 115"/>
                  <a:gd name="T43" fmla="*/ 91 h 140"/>
                  <a:gd name="T44" fmla="*/ 112 w 115"/>
                  <a:gd name="T45" fmla="*/ 72 h 140"/>
                  <a:gd name="T46" fmla="*/ 99 w 115"/>
                  <a:gd name="T47" fmla="*/ 57 h 140"/>
                  <a:gd name="T48" fmla="*/ 94 w 115"/>
                  <a:gd name="T49" fmla="*/ 57 h 140"/>
                  <a:gd name="T50" fmla="*/ 94 w 115"/>
                  <a:gd name="T51" fmla="*/ 56 h 140"/>
                  <a:gd name="T52" fmla="*/ 94 w 115"/>
                  <a:gd name="T53" fmla="*/ 39 h 140"/>
                  <a:gd name="T54" fmla="*/ 94 w 115"/>
                  <a:gd name="T55" fmla="*/ 39 h 140"/>
                  <a:gd name="T56" fmla="*/ 73 w 115"/>
                  <a:gd name="T57" fmla="*/ 44 h 140"/>
                  <a:gd name="T58" fmla="*/ 73 w 115"/>
                  <a:gd name="T59" fmla="*/ 56 h 140"/>
                  <a:gd name="T60" fmla="*/ 73 w 115"/>
                  <a:gd name="T61" fmla="*/ 57 h 140"/>
                  <a:gd name="T62" fmla="*/ 41 w 115"/>
                  <a:gd name="T63" fmla="*/ 57 h 140"/>
                  <a:gd name="T64" fmla="*/ 41 w 115"/>
                  <a:gd name="T65" fmla="*/ 46 h 140"/>
                  <a:gd name="T66" fmla="*/ 103 w 115"/>
                  <a:gd name="T67" fmla="*/ 2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5" h="140">
                    <a:moveTo>
                      <a:pt x="103" y="29"/>
                    </a:moveTo>
                    <a:cubicBezTo>
                      <a:pt x="111" y="27"/>
                      <a:pt x="115" y="19"/>
                      <a:pt x="113" y="12"/>
                    </a:cubicBezTo>
                    <a:cubicBezTo>
                      <a:pt x="111" y="4"/>
                      <a:pt x="104" y="0"/>
                      <a:pt x="96" y="2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7"/>
                      <a:pt x="0" y="35"/>
                      <a:pt x="2" y="42"/>
                    </a:cubicBezTo>
                    <a:cubicBezTo>
                      <a:pt x="4" y="50"/>
                      <a:pt x="12" y="54"/>
                      <a:pt x="20" y="52"/>
                    </a:cubicBezTo>
                    <a:cubicBezTo>
                      <a:pt x="20" y="52"/>
                      <a:pt x="20" y="52"/>
                      <a:pt x="20" y="52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7" y="57"/>
                      <a:pt x="1" y="64"/>
                      <a:pt x="1" y="72"/>
                    </a:cubicBezTo>
                    <a:cubicBezTo>
                      <a:pt x="1" y="91"/>
                      <a:pt x="1" y="91"/>
                      <a:pt x="1" y="91"/>
                    </a:cubicBezTo>
                    <a:cubicBezTo>
                      <a:pt x="1" y="99"/>
                      <a:pt x="7" y="106"/>
                      <a:pt x="13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27" y="134"/>
                      <a:pt x="37" y="140"/>
                      <a:pt x="40" y="140"/>
                    </a:cubicBezTo>
                    <a:cubicBezTo>
                      <a:pt x="73" y="140"/>
                      <a:pt x="73" y="140"/>
                      <a:pt x="73" y="140"/>
                    </a:cubicBezTo>
                    <a:cubicBezTo>
                      <a:pt x="76" y="140"/>
                      <a:pt x="86" y="134"/>
                      <a:pt x="86" y="12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86" y="106"/>
                      <a:pt x="86" y="106"/>
                      <a:pt x="86" y="106"/>
                    </a:cubicBezTo>
                    <a:cubicBezTo>
                      <a:pt x="99" y="106"/>
                      <a:pt x="99" y="106"/>
                      <a:pt x="99" y="106"/>
                    </a:cubicBezTo>
                    <a:cubicBezTo>
                      <a:pt x="106" y="106"/>
                      <a:pt x="112" y="99"/>
                      <a:pt x="112" y="9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64"/>
                      <a:pt x="106" y="57"/>
                      <a:pt x="99" y="57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57"/>
                      <a:pt x="94" y="56"/>
                      <a:pt x="94" y="56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94" y="39"/>
                      <a:pt x="94" y="39"/>
                      <a:pt x="94" y="39"/>
                    </a:cubicBezTo>
                    <a:cubicBezTo>
                      <a:pt x="73" y="44"/>
                      <a:pt x="73" y="44"/>
                      <a:pt x="73" y="44"/>
                    </a:cubicBezTo>
                    <a:cubicBezTo>
                      <a:pt x="73" y="56"/>
                      <a:pt x="73" y="56"/>
                      <a:pt x="73" y="56"/>
                    </a:cubicBezTo>
                    <a:cubicBezTo>
                      <a:pt x="73" y="56"/>
                      <a:pt x="73" y="57"/>
                      <a:pt x="73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46"/>
                      <a:pt x="41" y="46"/>
                      <a:pt x="41" y="46"/>
                    </a:cubicBezTo>
                    <a:lnTo>
                      <a:pt x="103" y="2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Freeform 346">
                <a:extLst>
                  <a:ext uri="{FF2B5EF4-FFF2-40B4-BE49-F238E27FC236}">
                    <a16:creationId xmlns:a16="http://schemas.microsoft.com/office/drawing/2014/main" id="{53F5A7E7-01A9-45C3-A800-5BC584320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899" y="2055022"/>
                <a:ext cx="185739" cy="87313"/>
              </a:xfrm>
              <a:custGeom>
                <a:avLst/>
                <a:gdLst>
                  <a:gd name="T0" fmla="*/ 96 w 115"/>
                  <a:gd name="T1" fmla="*/ 2 h 54"/>
                  <a:gd name="T2" fmla="*/ 12 w 115"/>
                  <a:gd name="T3" fmla="*/ 25 h 54"/>
                  <a:gd name="T4" fmla="*/ 2 w 115"/>
                  <a:gd name="T5" fmla="*/ 42 h 54"/>
                  <a:gd name="T6" fmla="*/ 20 w 115"/>
                  <a:gd name="T7" fmla="*/ 52 h 54"/>
                  <a:gd name="T8" fmla="*/ 103 w 115"/>
                  <a:gd name="T9" fmla="*/ 29 h 54"/>
                  <a:gd name="T10" fmla="*/ 113 w 115"/>
                  <a:gd name="T11" fmla="*/ 12 h 54"/>
                  <a:gd name="T12" fmla="*/ 96 w 115"/>
                  <a:gd name="T13" fmla="*/ 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54">
                    <a:moveTo>
                      <a:pt x="96" y="2"/>
                    </a:move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7"/>
                      <a:pt x="0" y="35"/>
                      <a:pt x="2" y="42"/>
                    </a:cubicBezTo>
                    <a:cubicBezTo>
                      <a:pt x="4" y="50"/>
                      <a:pt x="12" y="54"/>
                      <a:pt x="20" y="52"/>
                    </a:cubicBezTo>
                    <a:cubicBezTo>
                      <a:pt x="103" y="29"/>
                      <a:pt x="103" y="29"/>
                      <a:pt x="103" y="29"/>
                    </a:cubicBezTo>
                    <a:cubicBezTo>
                      <a:pt x="111" y="27"/>
                      <a:pt x="115" y="19"/>
                      <a:pt x="113" y="12"/>
                    </a:cubicBezTo>
                    <a:cubicBezTo>
                      <a:pt x="111" y="4"/>
                      <a:pt x="104" y="0"/>
                      <a:pt x="96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Freeform 347">
                <a:extLst>
                  <a:ext uri="{FF2B5EF4-FFF2-40B4-BE49-F238E27FC236}">
                    <a16:creationId xmlns:a16="http://schemas.microsoft.com/office/drawing/2014/main" id="{6D083ABC-2AEE-47F6-9D30-B87D6A60C7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5899" y="1999459"/>
                <a:ext cx="185739" cy="88900"/>
              </a:xfrm>
              <a:custGeom>
                <a:avLst/>
                <a:gdLst>
                  <a:gd name="T0" fmla="*/ 20 w 115"/>
                  <a:gd name="T1" fmla="*/ 53 h 55"/>
                  <a:gd name="T2" fmla="*/ 103 w 115"/>
                  <a:gd name="T3" fmla="*/ 30 h 55"/>
                  <a:gd name="T4" fmla="*/ 113 w 115"/>
                  <a:gd name="T5" fmla="*/ 12 h 55"/>
                  <a:gd name="T6" fmla="*/ 96 w 115"/>
                  <a:gd name="T7" fmla="*/ 3 h 55"/>
                  <a:gd name="T8" fmla="*/ 12 w 115"/>
                  <a:gd name="T9" fmla="*/ 25 h 55"/>
                  <a:gd name="T10" fmla="*/ 2 w 115"/>
                  <a:gd name="T11" fmla="*/ 43 h 55"/>
                  <a:gd name="T12" fmla="*/ 20 w 115"/>
                  <a:gd name="T13" fmla="*/ 5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5" h="55">
                    <a:moveTo>
                      <a:pt x="20" y="53"/>
                    </a:moveTo>
                    <a:cubicBezTo>
                      <a:pt x="103" y="30"/>
                      <a:pt x="103" y="30"/>
                      <a:pt x="103" y="30"/>
                    </a:cubicBezTo>
                    <a:cubicBezTo>
                      <a:pt x="111" y="28"/>
                      <a:pt x="115" y="20"/>
                      <a:pt x="113" y="12"/>
                    </a:cubicBezTo>
                    <a:cubicBezTo>
                      <a:pt x="111" y="5"/>
                      <a:pt x="104" y="0"/>
                      <a:pt x="96" y="3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5" y="28"/>
                      <a:pt x="0" y="35"/>
                      <a:pt x="2" y="43"/>
                    </a:cubicBezTo>
                    <a:cubicBezTo>
                      <a:pt x="4" y="51"/>
                      <a:pt x="12" y="55"/>
                      <a:pt x="2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Freeform 348">
                <a:extLst>
                  <a:ext uri="{FF2B5EF4-FFF2-40B4-BE49-F238E27FC236}">
                    <a16:creationId xmlns:a16="http://schemas.microsoft.com/office/drawing/2014/main" id="{118A7ECB-9542-4B9A-A5A4-A78D018312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4000" y="2002634"/>
                <a:ext cx="92076" cy="25400"/>
              </a:xfrm>
              <a:custGeom>
                <a:avLst/>
                <a:gdLst>
                  <a:gd name="T0" fmla="*/ 58 w 58"/>
                  <a:gd name="T1" fmla="*/ 0 h 16"/>
                  <a:gd name="T2" fmla="*/ 11 w 58"/>
                  <a:gd name="T3" fmla="*/ 0 h 16"/>
                  <a:gd name="T4" fmla="*/ 3 w 58"/>
                  <a:gd name="T5" fmla="*/ 3 h 16"/>
                  <a:gd name="T6" fmla="*/ 0 w 58"/>
                  <a:gd name="T7" fmla="*/ 12 h 16"/>
                  <a:gd name="T8" fmla="*/ 1 w 58"/>
                  <a:gd name="T9" fmla="*/ 16 h 16"/>
                  <a:gd name="T10" fmla="*/ 58 w 5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" h="16">
                    <a:moveTo>
                      <a:pt x="58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8" y="0"/>
                      <a:pt x="5" y="1"/>
                      <a:pt x="3" y="3"/>
                    </a:cubicBezTo>
                    <a:cubicBezTo>
                      <a:pt x="1" y="5"/>
                      <a:pt x="0" y="8"/>
                      <a:pt x="0" y="12"/>
                    </a:cubicBezTo>
                    <a:cubicBezTo>
                      <a:pt x="0" y="13"/>
                      <a:pt x="0" y="14"/>
                      <a:pt x="1" y="16"/>
                    </a:cubicBezTo>
                    <a:lnTo>
                      <a:pt x="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C70CD72-C6E0-417E-A5C4-C7197A4DC051}"/>
                </a:ext>
              </a:extLst>
            </p:cNvPr>
            <p:cNvGrpSpPr/>
            <p:nvPr/>
          </p:nvGrpSpPr>
          <p:grpSpPr>
            <a:xfrm>
              <a:off x="6208413" y="1092559"/>
              <a:ext cx="250828" cy="357188"/>
              <a:chOff x="9058369" y="157162"/>
              <a:chExt cx="250828" cy="357188"/>
            </a:xfrm>
            <a:grpFill/>
          </p:grpSpPr>
          <p:sp>
            <p:nvSpPr>
              <p:cNvPr id="155" name="Freeform 349">
                <a:extLst>
                  <a:ext uri="{FF2B5EF4-FFF2-40B4-BE49-F238E27FC236}">
                    <a16:creationId xmlns:a16="http://schemas.microsoft.com/office/drawing/2014/main" id="{17A5F68A-E926-42BC-A1B7-94E102F31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6306" y="450850"/>
                <a:ext cx="52388" cy="63500"/>
              </a:xfrm>
              <a:custGeom>
                <a:avLst/>
                <a:gdLst>
                  <a:gd name="T0" fmla="*/ 17 w 33"/>
                  <a:gd name="T1" fmla="*/ 40 h 40"/>
                  <a:gd name="T2" fmla="*/ 0 w 33"/>
                  <a:gd name="T3" fmla="*/ 32 h 40"/>
                  <a:gd name="T4" fmla="*/ 17 w 33"/>
                  <a:gd name="T5" fmla="*/ 0 h 40"/>
                  <a:gd name="T6" fmla="*/ 33 w 33"/>
                  <a:gd name="T7" fmla="*/ 9 h 40"/>
                  <a:gd name="T8" fmla="*/ 17 w 33"/>
                  <a:gd name="T9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0">
                    <a:moveTo>
                      <a:pt x="17" y="40"/>
                    </a:moveTo>
                    <a:lnTo>
                      <a:pt x="0" y="32"/>
                    </a:lnTo>
                    <a:lnTo>
                      <a:pt x="17" y="0"/>
                    </a:lnTo>
                    <a:lnTo>
                      <a:pt x="33" y="9"/>
                    </a:lnTo>
                    <a:lnTo>
                      <a:pt x="17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Freeform 350">
                <a:extLst>
                  <a:ext uri="{FF2B5EF4-FFF2-40B4-BE49-F238E27FC236}">
                    <a16:creationId xmlns:a16="http://schemas.microsoft.com/office/drawing/2014/main" id="{58E20B0D-E631-4B66-AA47-B2FD95C3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8369" y="157162"/>
                <a:ext cx="250828" cy="331788"/>
              </a:xfrm>
              <a:custGeom>
                <a:avLst/>
                <a:gdLst>
                  <a:gd name="T0" fmla="*/ 32 w 156"/>
                  <a:gd name="T1" fmla="*/ 197 h 206"/>
                  <a:gd name="T2" fmla="*/ 48 w 156"/>
                  <a:gd name="T3" fmla="*/ 205 h 206"/>
                  <a:gd name="T4" fmla="*/ 56 w 156"/>
                  <a:gd name="T5" fmla="*/ 198 h 206"/>
                  <a:gd name="T6" fmla="*/ 121 w 156"/>
                  <a:gd name="T7" fmla="*/ 134 h 206"/>
                  <a:gd name="T8" fmla="*/ 135 w 156"/>
                  <a:gd name="T9" fmla="*/ 141 h 206"/>
                  <a:gd name="T10" fmla="*/ 148 w 156"/>
                  <a:gd name="T11" fmla="*/ 133 h 206"/>
                  <a:gd name="T12" fmla="*/ 148 w 156"/>
                  <a:gd name="T13" fmla="*/ 133 h 206"/>
                  <a:gd name="T14" fmla="*/ 147 w 156"/>
                  <a:gd name="T15" fmla="*/ 117 h 206"/>
                  <a:gd name="T16" fmla="*/ 124 w 156"/>
                  <a:gd name="T17" fmla="*/ 105 h 206"/>
                  <a:gd name="T18" fmla="*/ 153 w 156"/>
                  <a:gd name="T19" fmla="*/ 47 h 206"/>
                  <a:gd name="T20" fmla="*/ 150 w 156"/>
                  <a:gd name="T21" fmla="*/ 36 h 206"/>
                  <a:gd name="T22" fmla="*/ 139 w 156"/>
                  <a:gd name="T23" fmla="*/ 39 h 206"/>
                  <a:gd name="T24" fmla="*/ 109 w 156"/>
                  <a:gd name="T25" fmla="*/ 97 h 206"/>
                  <a:gd name="T26" fmla="*/ 58 w 156"/>
                  <a:gd name="T27" fmla="*/ 71 h 206"/>
                  <a:gd name="T28" fmla="*/ 88 w 156"/>
                  <a:gd name="T29" fmla="*/ 13 h 206"/>
                  <a:gd name="T30" fmla="*/ 84 w 156"/>
                  <a:gd name="T31" fmla="*/ 2 h 206"/>
                  <a:gd name="T32" fmla="*/ 73 w 156"/>
                  <a:gd name="T33" fmla="*/ 6 h 206"/>
                  <a:gd name="T34" fmla="*/ 43 w 156"/>
                  <a:gd name="T35" fmla="*/ 64 h 206"/>
                  <a:gd name="T36" fmla="*/ 17 w 156"/>
                  <a:gd name="T37" fmla="*/ 50 h 206"/>
                  <a:gd name="T38" fmla="*/ 4 w 156"/>
                  <a:gd name="T39" fmla="*/ 58 h 206"/>
                  <a:gd name="T40" fmla="*/ 4 w 156"/>
                  <a:gd name="T41" fmla="*/ 59 h 206"/>
                  <a:gd name="T42" fmla="*/ 5 w 156"/>
                  <a:gd name="T43" fmla="*/ 74 h 206"/>
                  <a:gd name="T44" fmla="*/ 19 w 156"/>
                  <a:gd name="T45" fmla="*/ 82 h 206"/>
                  <a:gd name="T46" fmla="*/ 4 w 156"/>
                  <a:gd name="T47" fmla="*/ 172 h 206"/>
                  <a:gd name="T48" fmla="*/ 4 w 156"/>
                  <a:gd name="T49" fmla="*/ 182 h 206"/>
                  <a:gd name="T50" fmla="*/ 17 w 156"/>
                  <a:gd name="T51" fmla="*/ 189 h 206"/>
                  <a:gd name="T52" fmla="*/ 32 w 156"/>
                  <a:gd name="T53" fmla="*/ 197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6" h="206">
                    <a:moveTo>
                      <a:pt x="32" y="197"/>
                    </a:moveTo>
                    <a:cubicBezTo>
                      <a:pt x="48" y="205"/>
                      <a:pt x="48" y="205"/>
                      <a:pt x="48" y="205"/>
                    </a:cubicBezTo>
                    <a:cubicBezTo>
                      <a:pt x="50" y="206"/>
                      <a:pt x="53" y="203"/>
                      <a:pt x="56" y="198"/>
                    </a:cubicBezTo>
                    <a:cubicBezTo>
                      <a:pt x="121" y="134"/>
                      <a:pt x="121" y="134"/>
                      <a:pt x="121" y="134"/>
                    </a:cubicBezTo>
                    <a:cubicBezTo>
                      <a:pt x="135" y="141"/>
                      <a:pt x="135" y="141"/>
                      <a:pt x="135" y="141"/>
                    </a:cubicBezTo>
                    <a:cubicBezTo>
                      <a:pt x="139" y="143"/>
                      <a:pt x="145" y="140"/>
                      <a:pt x="148" y="133"/>
                    </a:cubicBezTo>
                    <a:cubicBezTo>
                      <a:pt x="148" y="133"/>
                      <a:pt x="148" y="133"/>
                      <a:pt x="148" y="133"/>
                    </a:cubicBezTo>
                    <a:cubicBezTo>
                      <a:pt x="152" y="126"/>
                      <a:pt x="151" y="119"/>
                      <a:pt x="147" y="117"/>
                    </a:cubicBezTo>
                    <a:cubicBezTo>
                      <a:pt x="124" y="105"/>
                      <a:pt x="124" y="105"/>
                      <a:pt x="124" y="105"/>
                    </a:cubicBezTo>
                    <a:cubicBezTo>
                      <a:pt x="153" y="47"/>
                      <a:pt x="153" y="47"/>
                      <a:pt x="153" y="47"/>
                    </a:cubicBezTo>
                    <a:cubicBezTo>
                      <a:pt x="156" y="43"/>
                      <a:pt x="154" y="38"/>
                      <a:pt x="150" y="36"/>
                    </a:cubicBezTo>
                    <a:cubicBezTo>
                      <a:pt x="146" y="34"/>
                      <a:pt x="141" y="35"/>
                      <a:pt x="139" y="39"/>
                    </a:cubicBezTo>
                    <a:cubicBezTo>
                      <a:pt x="109" y="97"/>
                      <a:pt x="109" y="97"/>
                      <a:pt x="109" y="97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90" y="9"/>
                      <a:pt x="88" y="4"/>
                      <a:pt x="84" y="2"/>
                    </a:cubicBezTo>
                    <a:cubicBezTo>
                      <a:pt x="80" y="0"/>
                      <a:pt x="75" y="2"/>
                      <a:pt x="73" y="6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17" y="50"/>
                      <a:pt x="17" y="50"/>
                      <a:pt x="17" y="50"/>
                    </a:cubicBezTo>
                    <a:cubicBezTo>
                      <a:pt x="13" y="48"/>
                      <a:pt x="7" y="52"/>
                      <a:pt x="4" y="58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0" y="65"/>
                      <a:pt x="1" y="72"/>
                      <a:pt x="5" y="74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" y="172"/>
                      <a:pt x="4" y="172"/>
                      <a:pt x="4" y="172"/>
                    </a:cubicBezTo>
                    <a:cubicBezTo>
                      <a:pt x="2" y="176"/>
                      <a:pt x="1" y="181"/>
                      <a:pt x="4" y="182"/>
                    </a:cubicBezTo>
                    <a:cubicBezTo>
                      <a:pt x="17" y="189"/>
                      <a:pt x="17" y="189"/>
                      <a:pt x="17" y="189"/>
                    </a:cubicBezTo>
                    <a:lnTo>
                      <a:pt x="32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869F448-DDF4-4208-84C7-A1CAB69FC02B}"/>
                </a:ext>
              </a:extLst>
            </p:cNvPr>
            <p:cNvGrpSpPr/>
            <p:nvPr/>
          </p:nvGrpSpPr>
          <p:grpSpPr>
            <a:xfrm>
              <a:off x="312961" y="5031560"/>
              <a:ext cx="439742" cy="268288"/>
              <a:chOff x="2790854" y="6383350"/>
              <a:chExt cx="439742" cy="268288"/>
            </a:xfrm>
            <a:grpFill/>
          </p:grpSpPr>
          <p:sp>
            <p:nvSpPr>
              <p:cNvPr id="150" name="Rectangle 351">
                <a:extLst>
                  <a:ext uri="{FF2B5EF4-FFF2-40B4-BE49-F238E27FC236}">
                    <a16:creationId xmlns:a16="http://schemas.microsoft.com/office/drawing/2014/main" id="{BA521B0A-2D57-4CD3-9674-F4061B46B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5942" y="6383350"/>
                <a:ext cx="47625" cy="127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Freeform 352">
                <a:extLst>
                  <a:ext uri="{FF2B5EF4-FFF2-40B4-BE49-F238E27FC236}">
                    <a16:creationId xmlns:a16="http://schemas.microsoft.com/office/drawing/2014/main" id="{7D2A8743-B42E-4702-89C5-7E8AE3147C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0854" y="6402400"/>
                <a:ext cx="439742" cy="249238"/>
              </a:xfrm>
              <a:custGeom>
                <a:avLst/>
                <a:gdLst>
                  <a:gd name="T0" fmla="*/ 253 w 275"/>
                  <a:gd name="T1" fmla="*/ 0 h 155"/>
                  <a:gd name="T2" fmla="*/ 73 w 275"/>
                  <a:gd name="T3" fmla="*/ 0 h 155"/>
                  <a:gd name="T4" fmla="*/ 72 w 275"/>
                  <a:gd name="T5" fmla="*/ 0 h 155"/>
                  <a:gd name="T6" fmla="*/ 71 w 275"/>
                  <a:gd name="T7" fmla="*/ 0 h 155"/>
                  <a:gd name="T8" fmla="*/ 41 w 275"/>
                  <a:gd name="T9" fmla="*/ 0 h 155"/>
                  <a:gd name="T10" fmla="*/ 40 w 275"/>
                  <a:gd name="T11" fmla="*/ 0 h 155"/>
                  <a:gd name="T12" fmla="*/ 39 w 275"/>
                  <a:gd name="T13" fmla="*/ 0 h 155"/>
                  <a:gd name="T14" fmla="*/ 22 w 275"/>
                  <a:gd name="T15" fmla="*/ 0 h 155"/>
                  <a:gd name="T16" fmla="*/ 0 w 275"/>
                  <a:gd name="T17" fmla="*/ 24 h 155"/>
                  <a:gd name="T18" fmla="*/ 0 w 275"/>
                  <a:gd name="T19" fmla="*/ 28 h 155"/>
                  <a:gd name="T20" fmla="*/ 3 w 275"/>
                  <a:gd name="T21" fmla="*/ 28 h 155"/>
                  <a:gd name="T22" fmla="*/ 31 w 275"/>
                  <a:gd name="T23" fmla="*/ 55 h 155"/>
                  <a:gd name="T24" fmla="*/ 31 w 275"/>
                  <a:gd name="T25" fmla="*/ 110 h 155"/>
                  <a:gd name="T26" fmla="*/ 3 w 275"/>
                  <a:gd name="T27" fmla="*/ 137 h 155"/>
                  <a:gd name="T28" fmla="*/ 1 w 275"/>
                  <a:gd name="T29" fmla="*/ 137 h 155"/>
                  <a:gd name="T30" fmla="*/ 22 w 275"/>
                  <a:gd name="T31" fmla="*/ 155 h 155"/>
                  <a:gd name="T32" fmla="*/ 253 w 275"/>
                  <a:gd name="T33" fmla="*/ 155 h 155"/>
                  <a:gd name="T34" fmla="*/ 275 w 275"/>
                  <a:gd name="T35" fmla="*/ 132 h 155"/>
                  <a:gd name="T36" fmla="*/ 275 w 275"/>
                  <a:gd name="T37" fmla="*/ 24 h 155"/>
                  <a:gd name="T38" fmla="*/ 253 w 275"/>
                  <a:gd name="T39" fmla="*/ 0 h 155"/>
                  <a:gd name="T40" fmla="*/ 143 w 275"/>
                  <a:gd name="T41" fmla="*/ 143 h 155"/>
                  <a:gd name="T42" fmla="*/ 83 w 275"/>
                  <a:gd name="T43" fmla="*/ 83 h 155"/>
                  <a:gd name="T44" fmla="*/ 143 w 275"/>
                  <a:gd name="T45" fmla="*/ 22 h 155"/>
                  <a:gd name="T46" fmla="*/ 203 w 275"/>
                  <a:gd name="T47" fmla="*/ 83 h 155"/>
                  <a:gd name="T48" fmla="*/ 143 w 275"/>
                  <a:gd name="T49" fmla="*/ 143 h 155"/>
                  <a:gd name="T50" fmla="*/ 259 w 275"/>
                  <a:gd name="T51" fmla="*/ 24 h 155"/>
                  <a:gd name="T52" fmla="*/ 252 w 275"/>
                  <a:gd name="T53" fmla="*/ 31 h 155"/>
                  <a:gd name="T54" fmla="*/ 219 w 275"/>
                  <a:gd name="T55" fmla="*/ 31 h 155"/>
                  <a:gd name="T56" fmla="*/ 212 w 275"/>
                  <a:gd name="T57" fmla="*/ 24 h 155"/>
                  <a:gd name="T58" fmla="*/ 212 w 275"/>
                  <a:gd name="T59" fmla="*/ 17 h 155"/>
                  <a:gd name="T60" fmla="*/ 219 w 275"/>
                  <a:gd name="T61" fmla="*/ 10 h 155"/>
                  <a:gd name="T62" fmla="*/ 252 w 275"/>
                  <a:gd name="T63" fmla="*/ 10 h 155"/>
                  <a:gd name="T64" fmla="*/ 259 w 275"/>
                  <a:gd name="T65" fmla="*/ 17 h 155"/>
                  <a:gd name="T66" fmla="*/ 259 w 275"/>
                  <a:gd name="T67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5" h="155">
                    <a:moveTo>
                      <a:pt x="25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18" y="28"/>
                      <a:pt x="31" y="40"/>
                      <a:pt x="31" y="55"/>
                    </a:cubicBezTo>
                    <a:cubicBezTo>
                      <a:pt x="31" y="110"/>
                      <a:pt x="31" y="110"/>
                      <a:pt x="31" y="110"/>
                    </a:cubicBezTo>
                    <a:cubicBezTo>
                      <a:pt x="31" y="125"/>
                      <a:pt x="18" y="137"/>
                      <a:pt x="3" y="137"/>
                    </a:cubicBezTo>
                    <a:cubicBezTo>
                      <a:pt x="1" y="137"/>
                      <a:pt x="1" y="137"/>
                      <a:pt x="1" y="137"/>
                    </a:cubicBezTo>
                    <a:cubicBezTo>
                      <a:pt x="3" y="147"/>
                      <a:pt x="12" y="155"/>
                      <a:pt x="22" y="155"/>
                    </a:cubicBezTo>
                    <a:cubicBezTo>
                      <a:pt x="253" y="155"/>
                      <a:pt x="253" y="155"/>
                      <a:pt x="253" y="155"/>
                    </a:cubicBezTo>
                    <a:cubicBezTo>
                      <a:pt x="265" y="155"/>
                      <a:pt x="275" y="144"/>
                      <a:pt x="275" y="132"/>
                    </a:cubicBezTo>
                    <a:cubicBezTo>
                      <a:pt x="275" y="24"/>
                      <a:pt x="275" y="24"/>
                      <a:pt x="275" y="24"/>
                    </a:cubicBezTo>
                    <a:cubicBezTo>
                      <a:pt x="275" y="11"/>
                      <a:pt x="265" y="0"/>
                      <a:pt x="253" y="0"/>
                    </a:cubicBezTo>
                    <a:close/>
                    <a:moveTo>
                      <a:pt x="143" y="143"/>
                    </a:moveTo>
                    <a:cubicBezTo>
                      <a:pt x="109" y="143"/>
                      <a:pt x="83" y="116"/>
                      <a:pt x="83" y="83"/>
                    </a:cubicBezTo>
                    <a:cubicBezTo>
                      <a:pt x="83" y="49"/>
                      <a:pt x="109" y="22"/>
                      <a:pt x="143" y="22"/>
                    </a:cubicBezTo>
                    <a:cubicBezTo>
                      <a:pt x="176" y="22"/>
                      <a:pt x="203" y="49"/>
                      <a:pt x="203" y="83"/>
                    </a:cubicBezTo>
                    <a:cubicBezTo>
                      <a:pt x="203" y="116"/>
                      <a:pt x="176" y="143"/>
                      <a:pt x="143" y="143"/>
                    </a:cubicBezTo>
                    <a:close/>
                    <a:moveTo>
                      <a:pt x="259" y="24"/>
                    </a:moveTo>
                    <a:cubicBezTo>
                      <a:pt x="259" y="28"/>
                      <a:pt x="256" y="31"/>
                      <a:pt x="252" y="31"/>
                    </a:cubicBezTo>
                    <a:cubicBezTo>
                      <a:pt x="219" y="31"/>
                      <a:pt x="219" y="31"/>
                      <a:pt x="219" y="31"/>
                    </a:cubicBezTo>
                    <a:cubicBezTo>
                      <a:pt x="215" y="31"/>
                      <a:pt x="212" y="28"/>
                      <a:pt x="212" y="24"/>
                    </a:cubicBezTo>
                    <a:cubicBezTo>
                      <a:pt x="212" y="17"/>
                      <a:pt x="212" y="17"/>
                      <a:pt x="212" y="17"/>
                    </a:cubicBezTo>
                    <a:cubicBezTo>
                      <a:pt x="212" y="13"/>
                      <a:pt x="215" y="10"/>
                      <a:pt x="219" y="10"/>
                    </a:cubicBezTo>
                    <a:cubicBezTo>
                      <a:pt x="252" y="10"/>
                      <a:pt x="252" y="10"/>
                      <a:pt x="252" y="10"/>
                    </a:cubicBezTo>
                    <a:cubicBezTo>
                      <a:pt x="256" y="10"/>
                      <a:pt x="259" y="13"/>
                      <a:pt x="259" y="17"/>
                    </a:cubicBezTo>
                    <a:lnTo>
                      <a:pt x="259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Freeform 353">
                <a:extLst>
                  <a:ext uri="{FF2B5EF4-FFF2-40B4-BE49-F238E27FC236}">
                    <a16:creationId xmlns:a16="http://schemas.microsoft.com/office/drawing/2014/main" id="{D6D56FD5-6A6B-4CE3-9658-8B80EC20D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36932" y="6426212"/>
                <a:ext cx="61913" cy="20638"/>
              </a:xfrm>
              <a:custGeom>
                <a:avLst/>
                <a:gdLst>
                  <a:gd name="T0" fmla="*/ 36 w 39"/>
                  <a:gd name="T1" fmla="*/ 0 h 13"/>
                  <a:gd name="T2" fmla="*/ 3 w 39"/>
                  <a:gd name="T3" fmla="*/ 0 h 13"/>
                  <a:gd name="T4" fmla="*/ 0 w 39"/>
                  <a:gd name="T5" fmla="*/ 3 h 13"/>
                  <a:gd name="T6" fmla="*/ 0 w 39"/>
                  <a:gd name="T7" fmla="*/ 10 h 13"/>
                  <a:gd name="T8" fmla="*/ 3 w 39"/>
                  <a:gd name="T9" fmla="*/ 13 h 13"/>
                  <a:gd name="T10" fmla="*/ 36 w 39"/>
                  <a:gd name="T11" fmla="*/ 13 h 13"/>
                  <a:gd name="T12" fmla="*/ 39 w 39"/>
                  <a:gd name="T13" fmla="*/ 10 h 13"/>
                  <a:gd name="T14" fmla="*/ 39 w 39"/>
                  <a:gd name="T15" fmla="*/ 3 h 13"/>
                  <a:gd name="T16" fmla="*/ 36 w 39"/>
                  <a:gd name="T1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" h="13">
                    <a:moveTo>
                      <a:pt x="3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1"/>
                      <a:pt x="1" y="13"/>
                      <a:pt x="3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8" y="13"/>
                      <a:pt x="39" y="11"/>
                      <a:pt x="39" y="10"/>
                    </a:cubicBezTo>
                    <a:cubicBezTo>
                      <a:pt x="39" y="3"/>
                      <a:pt x="39" y="3"/>
                      <a:pt x="39" y="3"/>
                    </a:cubicBezTo>
                    <a:cubicBezTo>
                      <a:pt x="39" y="1"/>
                      <a:pt x="38" y="0"/>
                      <a:pt x="3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Freeform 354">
                <a:extLst>
                  <a:ext uri="{FF2B5EF4-FFF2-40B4-BE49-F238E27FC236}">
                    <a16:creationId xmlns:a16="http://schemas.microsoft.com/office/drawing/2014/main" id="{6C595C6C-DC1D-487B-8BF5-CB24D1C03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30555" y="6448437"/>
                <a:ext cx="176214" cy="174625"/>
              </a:xfrm>
              <a:custGeom>
                <a:avLst/>
                <a:gdLst>
                  <a:gd name="T0" fmla="*/ 55 w 109"/>
                  <a:gd name="T1" fmla="*/ 0 h 109"/>
                  <a:gd name="T2" fmla="*/ 0 w 109"/>
                  <a:gd name="T3" fmla="*/ 55 h 109"/>
                  <a:gd name="T4" fmla="*/ 55 w 109"/>
                  <a:gd name="T5" fmla="*/ 109 h 109"/>
                  <a:gd name="T6" fmla="*/ 109 w 109"/>
                  <a:gd name="T7" fmla="*/ 55 h 109"/>
                  <a:gd name="T8" fmla="*/ 55 w 109"/>
                  <a:gd name="T9" fmla="*/ 0 h 109"/>
                  <a:gd name="T10" fmla="*/ 55 w 109"/>
                  <a:gd name="T11" fmla="*/ 100 h 109"/>
                  <a:gd name="T12" fmla="*/ 9 w 109"/>
                  <a:gd name="T13" fmla="*/ 55 h 109"/>
                  <a:gd name="T14" fmla="*/ 55 w 109"/>
                  <a:gd name="T15" fmla="*/ 9 h 109"/>
                  <a:gd name="T16" fmla="*/ 100 w 109"/>
                  <a:gd name="T17" fmla="*/ 55 h 109"/>
                  <a:gd name="T18" fmla="*/ 55 w 109"/>
                  <a:gd name="T19" fmla="*/ 10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109">
                    <a:moveTo>
                      <a:pt x="55" y="0"/>
                    </a:moveTo>
                    <a:cubicBezTo>
                      <a:pt x="25" y="0"/>
                      <a:pt x="0" y="25"/>
                      <a:pt x="0" y="55"/>
                    </a:cubicBezTo>
                    <a:cubicBezTo>
                      <a:pt x="0" y="85"/>
                      <a:pt x="25" y="109"/>
                      <a:pt x="55" y="109"/>
                    </a:cubicBezTo>
                    <a:cubicBezTo>
                      <a:pt x="85" y="109"/>
                      <a:pt x="109" y="85"/>
                      <a:pt x="109" y="55"/>
                    </a:cubicBezTo>
                    <a:cubicBezTo>
                      <a:pt x="109" y="25"/>
                      <a:pt x="85" y="0"/>
                      <a:pt x="55" y="0"/>
                    </a:cubicBezTo>
                    <a:close/>
                    <a:moveTo>
                      <a:pt x="55" y="100"/>
                    </a:moveTo>
                    <a:cubicBezTo>
                      <a:pt x="30" y="100"/>
                      <a:pt x="9" y="80"/>
                      <a:pt x="9" y="55"/>
                    </a:cubicBezTo>
                    <a:cubicBezTo>
                      <a:pt x="9" y="29"/>
                      <a:pt x="30" y="9"/>
                      <a:pt x="55" y="9"/>
                    </a:cubicBezTo>
                    <a:cubicBezTo>
                      <a:pt x="80" y="9"/>
                      <a:pt x="100" y="29"/>
                      <a:pt x="100" y="55"/>
                    </a:cubicBezTo>
                    <a:cubicBezTo>
                      <a:pt x="100" y="80"/>
                      <a:pt x="80" y="100"/>
                      <a:pt x="55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Freeform 355">
                <a:extLst>
                  <a:ext uri="{FF2B5EF4-FFF2-40B4-BE49-F238E27FC236}">
                    <a16:creationId xmlns:a16="http://schemas.microsoft.com/office/drawing/2014/main" id="{59601E59-5DD4-4095-A91B-7C04E8B9C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0854" y="6454787"/>
                <a:ext cx="42863" cy="161925"/>
              </a:xfrm>
              <a:custGeom>
                <a:avLst/>
                <a:gdLst>
                  <a:gd name="T0" fmla="*/ 27 w 27"/>
                  <a:gd name="T1" fmla="*/ 78 h 101"/>
                  <a:gd name="T2" fmla="*/ 27 w 27"/>
                  <a:gd name="T3" fmla="*/ 23 h 101"/>
                  <a:gd name="T4" fmla="*/ 3 w 27"/>
                  <a:gd name="T5" fmla="*/ 0 h 101"/>
                  <a:gd name="T6" fmla="*/ 0 w 27"/>
                  <a:gd name="T7" fmla="*/ 0 h 101"/>
                  <a:gd name="T8" fmla="*/ 0 w 27"/>
                  <a:gd name="T9" fmla="*/ 100 h 101"/>
                  <a:gd name="T10" fmla="*/ 0 w 27"/>
                  <a:gd name="T11" fmla="*/ 101 h 101"/>
                  <a:gd name="T12" fmla="*/ 3 w 27"/>
                  <a:gd name="T13" fmla="*/ 101 h 101"/>
                  <a:gd name="T14" fmla="*/ 27 w 27"/>
                  <a:gd name="T15" fmla="*/ 78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" h="101">
                    <a:moveTo>
                      <a:pt x="27" y="78"/>
                    </a:moveTo>
                    <a:cubicBezTo>
                      <a:pt x="27" y="23"/>
                      <a:pt x="27" y="23"/>
                      <a:pt x="27" y="23"/>
                    </a:cubicBezTo>
                    <a:cubicBezTo>
                      <a:pt x="27" y="10"/>
                      <a:pt x="16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0"/>
                      <a:pt x="0" y="101"/>
                      <a:pt x="0" y="101"/>
                    </a:cubicBezTo>
                    <a:cubicBezTo>
                      <a:pt x="3" y="101"/>
                      <a:pt x="3" y="101"/>
                      <a:pt x="3" y="101"/>
                    </a:cubicBezTo>
                    <a:cubicBezTo>
                      <a:pt x="16" y="101"/>
                      <a:pt x="27" y="91"/>
                      <a:pt x="27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45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F8BCD-1E55-4BA0-B719-BB1701336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7191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AF8BCD-1E55-4BA0-B719-BB1701336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560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272926B-9A43-4B5F-BD94-2A074D864D1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0FEFC1E-0986-460D-BF60-8F0959408B6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461C06-FB9E-4AA7-BCB6-F1E342369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6969692-5352-4606-B6A3-EAD860EC96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0343B44-A2C9-47D0-B1D2-CBEE809D9EB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B83FA-5CDA-4724-B74D-EB74AD260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3137F-8EA2-4A85-8B0E-D5BF9F1B4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D148EFE-A40E-439B-B4D6-36245399B92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428241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4DDBE2-0CA5-474D-B7F0-66670816A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D252D75-EC4E-4FF2-95BC-435CBBDBB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38BF07D-D294-4634-B060-F01117CA14E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</p:spTree>
    <p:extLst>
      <p:ext uri="{BB962C8B-B14F-4D97-AF65-F5344CB8AC3E}">
        <p14:creationId xmlns:p14="http://schemas.microsoft.com/office/powerpoint/2010/main" val="113746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4CB0689-3BD6-4546-B4C3-453A7C14AB6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0EF5D6-D5E2-40A2-AB98-D64662905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5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26FD-450D-4D63-9FDA-4F917EA22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5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55BB2-A21D-4C05-A4BE-39A6F9D10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D7A940-9315-4934-A19C-E1EC5366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E15A6DB-207A-4A7D-B90A-CA783621AC6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12F984-6118-4CAC-8C2C-69E6E197705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</p:spTree>
    <p:extLst>
      <p:ext uri="{BB962C8B-B14F-4D97-AF65-F5344CB8AC3E}">
        <p14:creationId xmlns:p14="http://schemas.microsoft.com/office/powerpoint/2010/main" val="11186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2699E7-DE8E-4E8F-A87E-78341020E0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A1BD88-3EAB-4295-80F7-31E2B09256E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BAD6BF-D38C-470D-A1BB-073476410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BBACE0-C4CD-45F2-B226-E9403D55DC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12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0504626-152A-4A44-9736-34D4AFDBE93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EEE175A-B090-4620-A1A8-11FDC23FD2A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812F8-DE7D-443F-954B-3EC89D849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DF2746-9DF0-4368-9695-D33606478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2642</TotalTime>
  <Words>50</Words>
  <Application>Microsoft Office PowerPoint</Application>
  <PresentationFormat>Custom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Analytic Edge master template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Color format RGB</vt:lpstr>
      <vt:lpstr>Color Editable Icon’s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Lenovo</cp:lastModifiedBy>
  <cp:revision>93</cp:revision>
  <cp:lastPrinted>2017-03-24T13:40:26Z</cp:lastPrinted>
  <dcterms:created xsi:type="dcterms:W3CDTF">2020-02-27T07:32:03Z</dcterms:created>
  <dcterms:modified xsi:type="dcterms:W3CDTF">2021-01-29T07:21:28Z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