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10914" r:id="rId5"/>
    <p:sldId id="265" r:id="rId6"/>
    <p:sldId id="272" r:id="rId7"/>
    <p:sldId id="280" r:id="rId8"/>
    <p:sldId id="10916" r:id="rId9"/>
    <p:sldId id="10917" r:id="rId10"/>
    <p:sldId id="10918" r:id="rId11"/>
    <p:sldId id="10920" r:id="rId12"/>
    <p:sldId id="10921" r:id="rId13"/>
    <p:sldId id="10922" r:id="rId14"/>
    <p:sldId id="10923" r:id="rId15"/>
    <p:sldId id="10924" r:id="rId16"/>
    <p:sldId id="10925" r:id="rId17"/>
    <p:sldId id="261" r:id="rId18"/>
  </p:sldIdLst>
  <p:sldSz cx="12069763" cy="6858000"/>
  <p:notesSz cx="6805613" cy="9939338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152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15" pos="38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CB9"/>
    <a:srgbClr val="D7ECFC"/>
    <a:srgbClr val="C4E3FB"/>
    <a:srgbClr val="002E0C"/>
    <a:srgbClr val="94246F"/>
    <a:srgbClr val="ECB2D9"/>
    <a:srgbClr val="D040A0"/>
    <a:srgbClr val="DD76BA"/>
    <a:srgbClr val="ED8CB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876DF4-F81A-4F87-BB4B-25713D883472}" v="23" dt="2023-02-21T13:54:07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49" autoAdjust="0"/>
  </p:normalViewPr>
  <p:slideViewPr>
    <p:cSldViewPr snapToGrid="0" showGuides="1">
      <p:cViewPr varScale="1">
        <p:scale>
          <a:sx n="69" d="100"/>
          <a:sy n="69" d="100"/>
        </p:scale>
        <p:origin x="168" y="48"/>
      </p:cViewPr>
      <p:guideLst>
        <p:guide orient="horz" pos="4152"/>
        <p:guide orient="horz" pos="4008"/>
        <p:guide pos="3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423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yati Trivedi" userId="b209e55e-c2ba-4e76-9244-0b72a06e90fc" providerId="ADAL" clId="{FD876DF4-F81A-4F87-BB4B-25713D883472}"/>
    <pc:docChg chg="undo custSel delSld modSld">
      <pc:chgData name="Khyati Trivedi" userId="b209e55e-c2ba-4e76-9244-0b72a06e90fc" providerId="ADAL" clId="{FD876DF4-F81A-4F87-BB4B-25713D883472}" dt="2023-02-21T13:54:57.694" v="516" actId="1037"/>
      <pc:docMkLst>
        <pc:docMk/>
      </pc:docMkLst>
      <pc:sldChg chg="addSp delSp modSp mod">
        <pc:chgData name="Khyati Trivedi" userId="b209e55e-c2ba-4e76-9244-0b72a06e90fc" providerId="ADAL" clId="{FD876DF4-F81A-4F87-BB4B-25713D883472}" dt="2023-02-20T12:14:34.040" v="18" actId="14100"/>
        <pc:sldMkLst>
          <pc:docMk/>
          <pc:sldMk cId="1639670970" sldId="272"/>
        </pc:sldMkLst>
        <pc:graphicFrameChg chg="add del mod modGraphic">
          <ac:chgData name="Khyati Trivedi" userId="b209e55e-c2ba-4e76-9244-0b72a06e90fc" providerId="ADAL" clId="{FD876DF4-F81A-4F87-BB4B-25713D883472}" dt="2023-02-20T12:14:34.040" v="18" actId="14100"/>
          <ac:graphicFrameMkLst>
            <pc:docMk/>
            <pc:sldMk cId="1639670970" sldId="272"/>
            <ac:graphicFrameMk id="12" creationId="{39D9FF5B-A8AA-3DFC-ED4B-44A3A5CAE61B}"/>
          </ac:graphicFrameMkLst>
        </pc:graphicFrameChg>
      </pc:sldChg>
      <pc:sldChg chg="modSp del mod">
        <pc:chgData name="Khyati Trivedi" userId="b209e55e-c2ba-4e76-9244-0b72a06e90fc" providerId="ADAL" clId="{FD876DF4-F81A-4F87-BB4B-25713D883472}" dt="2023-02-20T13:41:53.758" v="26" actId="47"/>
        <pc:sldMkLst>
          <pc:docMk/>
          <pc:sldMk cId="2419880068" sldId="10915"/>
        </pc:sldMkLst>
        <pc:picChg chg="mod">
          <ac:chgData name="Khyati Trivedi" userId="b209e55e-c2ba-4e76-9244-0b72a06e90fc" providerId="ADAL" clId="{FD876DF4-F81A-4F87-BB4B-25713D883472}" dt="2023-02-20T12:24:08.506" v="19" actId="1076"/>
          <ac:picMkLst>
            <pc:docMk/>
            <pc:sldMk cId="2419880068" sldId="10915"/>
            <ac:picMk id="19" creationId="{B343B61E-CABE-5852-87F8-1C6B14598EE0}"/>
          </ac:picMkLst>
        </pc:picChg>
      </pc:sldChg>
      <pc:sldChg chg="del">
        <pc:chgData name="Khyati Trivedi" userId="b209e55e-c2ba-4e76-9244-0b72a06e90fc" providerId="ADAL" clId="{FD876DF4-F81A-4F87-BB4B-25713D883472}" dt="2023-02-20T13:42:05.572" v="27" actId="47"/>
        <pc:sldMkLst>
          <pc:docMk/>
          <pc:sldMk cId="554438646" sldId="10919"/>
        </pc:sldMkLst>
      </pc:sldChg>
      <pc:sldChg chg="addSp delSp modSp mod">
        <pc:chgData name="Khyati Trivedi" userId="b209e55e-c2ba-4e76-9244-0b72a06e90fc" providerId="ADAL" clId="{FD876DF4-F81A-4F87-BB4B-25713D883472}" dt="2023-02-20T15:36:56.838" v="243" actId="1076"/>
        <pc:sldMkLst>
          <pc:docMk/>
          <pc:sldMk cId="194134604" sldId="10920"/>
        </pc:sldMkLst>
        <pc:spChg chg="add del mod">
          <ac:chgData name="Khyati Trivedi" userId="b209e55e-c2ba-4e76-9244-0b72a06e90fc" providerId="ADAL" clId="{FD876DF4-F81A-4F87-BB4B-25713D883472}" dt="2023-02-20T13:41:05.495" v="21"/>
          <ac:spMkLst>
            <pc:docMk/>
            <pc:sldMk cId="194134604" sldId="10920"/>
            <ac:spMk id="6" creationId="{877D533E-BD3D-3F15-F472-CBDF85E74725}"/>
          </ac:spMkLst>
        </pc:spChg>
        <pc:spChg chg="add del mod">
          <ac:chgData name="Khyati Trivedi" userId="b209e55e-c2ba-4e76-9244-0b72a06e90fc" providerId="ADAL" clId="{FD876DF4-F81A-4F87-BB4B-25713D883472}" dt="2023-02-20T15:36:20.496" v="234"/>
          <ac:spMkLst>
            <pc:docMk/>
            <pc:sldMk cId="194134604" sldId="10920"/>
            <ac:spMk id="6" creationId="{93260578-853A-FD32-4112-992DFDACB264}"/>
          </ac:spMkLst>
        </pc:spChg>
        <pc:spChg chg="mod">
          <ac:chgData name="Khyati Trivedi" userId="b209e55e-c2ba-4e76-9244-0b72a06e90fc" providerId="ADAL" clId="{FD876DF4-F81A-4F87-BB4B-25713D883472}" dt="2023-02-20T13:57:38.697" v="228" actId="20577"/>
          <ac:spMkLst>
            <pc:docMk/>
            <pc:sldMk cId="194134604" sldId="10920"/>
            <ac:spMk id="9" creationId="{BE882543-F5E6-C2C1-7133-5AC1DF92C0A2}"/>
          </ac:spMkLst>
        </pc:spChg>
        <pc:spChg chg="add mod">
          <ac:chgData name="Khyati Trivedi" userId="b209e55e-c2ba-4e76-9244-0b72a06e90fc" providerId="ADAL" clId="{FD876DF4-F81A-4F87-BB4B-25713D883472}" dt="2023-02-20T13:56:19.567" v="69" actId="14100"/>
          <ac:spMkLst>
            <pc:docMk/>
            <pc:sldMk cId="194134604" sldId="10920"/>
            <ac:spMk id="13" creationId="{272D1D76-6A09-A71D-EB11-CAEB58A240DC}"/>
          </ac:spMkLst>
        </pc:spChg>
        <pc:spChg chg="add mod">
          <ac:chgData name="Khyati Trivedi" userId="b209e55e-c2ba-4e76-9244-0b72a06e90fc" providerId="ADAL" clId="{FD876DF4-F81A-4F87-BB4B-25713D883472}" dt="2023-02-20T13:55:52.146" v="55" actId="207"/>
          <ac:spMkLst>
            <pc:docMk/>
            <pc:sldMk cId="194134604" sldId="10920"/>
            <ac:spMk id="14" creationId="{9B42B24C-534F-7657-37EC-711882FC0871}"/>
          </ac:spMkLst>
        </pc:spChg>
        <pc:spChg chg="add mod">
          <ac:chgData name="Khyati Trivedi" userId="b209e55e-c2ba-4e76-9244-0b72a06e90fc" providerId="ADAL" clId="{FD876DF4-F81A-4F87-BB4B-25713D883472}" dt="2023-02-20T13:56:04.446" v="59" actId="207"/>
          <ac:spMkLst>
            <pc:docMk/>
            <pc:sldMk cId="194134604" sldId="10920"/>
            <ac:spMk id="15" creationId="{FFAC5EE0-E403-D3D2-C8D2-C6DB02F87641}"/>
          </ac:spMkLst>
        </pc:spChg>
        <pc:spChg chg="add mod">
          <ac:chgData name="Khyati Trivedi" userId="b209e55e-c2ba-4e76-9244-0b72a06e90fc" providerId="ADAL" clId="{FD876DF4-F81A-4F87-BB4B-25713D883472}" dt="2023-02-20T13:58:48.182" v="232"/>
          <ac:spMkLst>
            <pc:docMk/>
            <pc:sldMk cId="194134604" sldId="10920"/>
            <ac:spMk id="16" creationId="{0679979F-B7AD-4A2B-FD65-49884B85F98C}"/>
          </ac:spMkLst>
        </pc:spChg>
        <pc:spChg chg="del mod">
          <ac:chgData name="Khyati Trivedi" userId="b209e55e-c2ba-4e76-9244-0b72a06e90fc" providerId="ADAL" clId="{FD876DF4-F81A-4F87-BB4B-25713D883472}" dt="2023-02-20T13:58:37.447" v="231" actId="478"/>
          <ac:spMkLst>
            <pc:docMk/>
            <pc:sldMk cId="194134604" sldId="10920"/>
            <ac:spMk id="23" creationId="{9EA04545-F0F7-632A-4CB1-DE4D1E03112D}"/>
          </ac:spMkLst>
        </pc:spChg>
        <pc:graphicFrameChg chg="mod modGraphic">
          <ac:chgData name="Khyati Trivedi" userId="b209e55e-c2ba-4e76-9244-0b72a06e90fc" providerId="ADAL" clId="{FD876DF4-F81A-4F87-BB4B-25713D883472}" dt="2023-02-20T13:54:55.753" v="44" actId="20577"/>
          <ac:graphicFrameMkLst>
            <pc:docMk/>
            <pc:sldMk cId="194134604" sldId="10920"/>
            <ac:graphicFrameMk id="11" creationId="{746ACB85-525D-1F2D-604C-774F6A184813}"/>
          </ac:graphicFrameMkLst>
        </pc:graphicFrameChg>
        <pc:picChg chg="add mod modCrop">
          <ac:chgData name="Khyati Trivedi" userId="b209e55e-c2ba-4e76-9244-0b72a06e90fc" providerId="ADAL" clId="{FD876DF4-F81A-4F87-BB4B-25713D883472}" dt="2023-02-20T15:36:56.838" v="243" actId="1076"/>
          <ac:picMkLst>
            <pc:docMk/>
            <pc:sldMk cId="194134604" sldId="10920"/>
            <ac:picMk id="7" creationId="{E04D5AE9-B03F-7E06-D2BB-34010911C0E9}"/>
          </ac:picMkLst>
        </pc:picChg>
        <pc:picChg chg="del">
          <ac:chgData name="Khyati Trivedi" userId="b209e55e-c2ba-4e76-9244-0b72a06e90fc" providerId="ADAL" clId="{FD876DF4-F81A-4F87-BB4B-25713D883472}" dt="2023-02-20T13:41:03.020" v="20" actId="478"/>
          <ac:picMkLst>
            <pc:docMk/>
            <pc:sldMk cId="194134604" sldId="10920"/>
            <ac:picMk id="10" creationId="{C406CCE5-866C-AD84-C4A8-A8EDD5DF6A46}"/>
          </ac:picMkLst>
        </pc:picChg>
        <pc:picChg chg="add del mod modCrop">
          <ac:chgData name="Khyati Trivedi" userId="b209e55e-c2ba-4e76-9244-0b72a06e90fc" providerId="ADAL" clId="{FD876DF4-F81A-4F87-BB4B-25713D883472}" dt="2023-02-20T14:06:00.913" v="233" actId="478"/>
          <ac:picMkLst>
            <pc:docMk/>
            <pc:sldMk cId="194134604" sldId="10920"/>
            <ac:picMk id="12" creationId="{A97FEBB5-5323-A627-B841-F72C2B85AF93}"/>
          </ac:picMkLst>
        </pc:picChg>
      </pc:sldChg>
      <pc:sldChg chg="addSp delSp modSp mod">
        <pc:chgData name="Khyati Trivedi" userId="b209e55e-c2ba-4e76-9244-0b72a06e90fc" providerId="ADAL" clId="{FD876DF4-F81A-4F87-BB4B-25713D883472}" dt="2023-02-21T13:35:42.486" v="297" actId="20577"/>
        <pc:sldMkLst>
          <pc:docMk/>
          <pc:sldMk cId="3387379275" sldId="10922"/>
        </pc:sldMkLst>
        <pc:spChg chg="add del mod">
          <ac:chgData name="Khyati Trivedi" userId="b209e55e-c2ba-4e76-9244-0b72a06e90fc" providerId="ADAL" clId="{FD876DF4-F81A-4F87-BB4B-25713D883472}" dt="2023-02-21T13:28:36.883" v="245"/>
          <ac:spMkLst>
            <pc:docMk/>
            <pc:sldMk cId="3387379275" sldId="10922"/>
            <ac:spMk id="6" creationId="{F94D33C6-B495-854B-E869-4A32B02074DD}"/>
          </ac:spMkLst>
        </pc:spChg>
        <pc:spChg chg="mod">
          <ac:chgData name="Khyati Trivedi" userId="b209e55e-c2ba-4e76-9244-0b72a06e90fc" providerId="ADAL" clId="{FD876DF4-F81A-4F87-BB4B-25713D883472}" dt="2023-02-21T13:35:42.486" v="297" actId="20577"/>
          <ac:spMkLst>
            <pc:docMk/>
            <pc:sldMk cId="3387379275" sldId="10922"/>
            <ac:spMk id="9" creationId="{BE882543-F5E6-C2C1-7133-5AC1DF92C0A2}"/>
          </ac:spMkLst>
        </pc:spChg>
        <pc:spChg chg="add del mod">
          <ac:chgData name="Khyati Trivedi" userId="b209e55e-c2ba-4e76-9244-0b72a06e90fc" providerId="ADAL" clId="{FD876DF4-F81A-4F87-BB4B-25713D883472}" dt="2023-02-21T13:29:10.053" v="249"/>
          <ac:spMkLst>
            <pc:docMk/>
            <pc:sldMk cId="3387379275" sldId="10922"/>
            <ac:spMk id="14" creationId="{F522A6E0-07CD-86C6-02F4-450D596EA8DF}"/>
          </ac:spMkLst>
        </pc:spChg>
        <pc:spChg chg="add mod">
          <ac:chgData name="Khyati Trivedi" userId="b209e55e-c2ba-4e76-9244-0b72a06e90fc" providerId="ADAL" clId="{FD876DF4-F81A-4F87-BB4B-25713D883472}" dt="2023-02-21T13:34:56.021" v="289" actId="1038"/>
          <ac:spMkLst>
            <pc:docMk/>
            <pc:sldMk cId="3387379275" sldId="10922"/>
            <ac:spMk id="17" creationId="{516D825A-985E-A694-ADFF-17E954EB922B}"/>
          </ac:spMkLst>
        </pc:spChg>
        <pc:graphicFrameChg chg="mod modGraphic">
          <ac:chgData name="Khyati Trivedi" userId="b209e55e-c2ba-4e76-9244-0b72a06e90fc" providerId="ADAL" clId="{FD876DF4-F81A-4F87-BB4B-25713D883472}" dt="2023-02-21T13:33:50.663" v="277" actId="20577"/>
          <ac:graphicFrameMkLst>
            <pc:docMk/>
            <pc:sldMk cId="3387379275" sldId="10922"/>
            <ac:graphicFrameMk id="11" creationId="{746ACB85-525D-1F2D-604C-774F6A184813}"/>
          </ac:graphicFrameMkLst>
        </pc:graphicFrameChg>
        <pc:picChg chg="del">
          <ac:chgData name="Khyati Trivedi" userId="b209e55e-c2ba-4e76-9244-0b72a06e90fc" providerId="ADAL" clId="{FD876DF4-F81A-4F87-BB4B-25713D883472}" dt="2023-02-21T13:28:27.575" v="244" actId="478"/>
          <ac:picMkLst>
            <pc:docMk/>
            <pc:sldMk cId="3387379275" sldId="10922"/>
            <ac:picMk id="7" creationId="{07DE8063-5FD3-ADD9-B8C2-2BA8E937961B}"/>
          </ac:picMkLst>
        </pc:picChg>
        <pc:picChg chg="add del mod">
          <ac:chgData name="Khyati Trivedi" userId="b209e55e-c2ba-4e76-9244-0b72a06e90fc" providerId="ADAL" clId="{FD876DF4-F81A-4F87-BB4B-25713D883472}" dt="2023-02-21T13:28:40.673" v="248" actId="478"/>
          <ac:picMkLst>
            <pc:docMk/>
            <pc:sldMk cId="3387379275" sldId="10922"/>
            <ac:picMk id="12" creationId="{0535FB34-6D89-439E-5DB3-4F586BCC2784}"/>
          </ac:picMkLst>
        </pc:picChg>
        <pc:picChg chg="add mod modCrop">
          <ac:chgData name="Khyati Trivedi" userId="b209e55e-c2ba-4e76-9244-0b72a06e90fc" providerId="ADAL" clId="{FD876DF4-F81A-4F87-BB4B-25713D883472}" dt="2023-02-21T13:29:29.344" v="256" actId="732"/>
          <ac:picMkLst>
            <pc:docMk/>
            <pc:sldMk cId="3387379275" sldId="10922"/>
            <ac:picMk id="16" creationId="{ADBA0F4C-FED1-3837-0792-6DABC2C3412F}"/>
          </ac:picMkLst>
        </pc:picChg>
      </pc:sldChg>
      <pc:sldChg chg="addSp delSp modSp mod">
        <pc:chgData name="Khyati Trivedi" userId="b209e55e-c2ba-4e76-9244-0b72a06e90fc" providerId="ADAL" clId="{FD876DF4-F81A-4F87-BB4B-25713D883472}" dt="2023-02-21T13:54:57.694" v="516" actId="1037"/>
        <pc:sldMkLst>
          <pc:docMk/>
          <pc:sldMk cId="2589373498" sldId="10925"/>
        </pc:sldMkLst>
        <pc:spChg chg="mod">
          <ac:chgData name="Khyati Trivedi" userId="b209e55e-c2ba-4e76-9244-0b72a06e90fc" providerId="ADAL" clId="{FD876DF4-F81A-4F87-BB4B-25713D883472}" dt="2023-02-21T13:49:17.946" v="337" actId="255"/>
          <ac:spMkLst>
            <pc:docMk/>
            <pc:sldMk cId="2589373498" sldId="10925"/>
            <ac:spMk id="3" creationId="{BB8CB5CD-C18F-F640-E7AC-446DD8677E8C}"/>
          </ac:spMkLst>
        </pc:spChg>
        <pc:spChg chg="add del mod">
          <ac:chgData name="Khyati Trivedi" userId="b209e55e-c2ba-4e76-9244-0b72a06e90fc" providerId="ADAL" clId="{FD876DF4-F81A-4F87-BB4B-25713D883472}" dt="2023-02-21T13:48:12.624" v="314"/>
          <ac:spMkLst>
            <pc:docMk/>
            <pc:sldMk cId="2589373498" sldId="10925"/>
            <ac:spMk id="6" creationId="{D7ADFCF9-CD3A-0C2B-0E53-166D6D4EEEAB}"/>
          </ac:spMkLst>
        </pc:spChg>
        <pc:spChg chg="mod">
          <ac:chgData name="Khyati Trivedi" userId="b209e55e-c2ba-4e76-9244-0b72a06e90fc" providerId="ADAL" clId="{FD876DF4-F81A-4F87-BB4B-25713D883472}" dt="2023-02-21T13:50:52.683" v="475" actId="20577"/>
          <ac:spMkLst>
            <pc:docMk/>
            <pc:sldMk cId="2589373498" sldId="10925"/>
            <ac:spMk id="9" creationId="{BE882543-F5E6-C2C1-7133-5AC1DF92C0A2}"/>
          </ac:spMkLst>
        </pc:spChg>
        <pc:spChg chg="add del mod">
          <ac:chgData name="Khyati Trivedi" userId="b209e55e-c2ba-4e76-9244-0b72a06e90fc" providerId="ADAL" clId="{FD876DF4-F81A-4F87-BB4B-25713D883472}" dt="2023-02-21T13:53:47.946" v="489" actId="767"/>
          <ac:spMkLst>
            <pc:docMk/>
            <pc:sldMk cId="2589373498" sldId="10925"/>
            <ac:spMk id="13" creationId="{E72E68E2-4D00-C3F9-2D0D-092EADAB5AAE}"/>
          </ac:spMkLst>
        </pc:spChg>
        <pc:spChg chg="add del mod">
          <ac:chgData name="Khyati Trivedi" userId="b209e55e-c2ba-4e76-9244-0b72a06e90fc" providerId="ADAL" clId="{FD876DF4-F81A-4F87-BB4B-25713D883472}" dt="2023-02-21T13:53:46.974" v="488" actId="767"/>
          <ac:spMkLst>
            <pc:docMk/>
            <pc:sldMk cId="2589373498" sldId="10925"/>
            <ac:spMk id="14" creationId="{2762356E-18AA-53F6-D499-A014BA8710FA}"/>
          </ac:spMkLst>
        </pc:spChg>
        <pc:spChg chg="add mod">
          <ac:chgData name="Khyati Trivedi" userId="b209e55e-c2ba-4e76-9244-0b72a06e90fc" providerId="ADAL" clId="{FD876DF4-F81A-4F87-BB4B-25713D883472}" dt="2023-02-21T13:54:57.694" v="516" actId="1037"/>
          <ac:spMkLst>
            <pc:docMk/>
            <pc:sldMk cId="2589373498" sldId="10925"/>
            <ac:spMk id="17" creationId="{870A4C71-E422-9119-0938-9380DB879314}"/>
          </ac:spMkLst>
        </pc:spChg>
        <pc:graphicFrameChg chg="mod modGraphic">
          <ac:chgData name="Khyati Trivedi" userId="b209e55e-c2ba-4e76-9244-0b72a06e90fc" providerId="ADAL" clId="{FD876DF4-F81A-4F87-BB4B-25713D883472}" dt="2023-02-21T13:52:45.510" v="485" actId="20577"/>
          <ac:graphicFrameMkLst>
            <pc:docMk/>
            <pc:sldMk cId="2589373498" sldId="10925"/>
            <ac:graphicFrameMk id="11" creationId="{746ACB85-525D-1F2D-604C-774F6A184813}"/>
          </ac:graphicFrameMkLst>
        </pc:graphicFrameChg>
        <pc:picChg chg="del">
          <ac:chgData name="Khyati Trivedi" userId="b209e55e-c2ba-4e76-9244-0b72a06e90fc" providerId="ADAL" clId="{FD876DF4-F81A-4F87-BB4B-25713D883472}" dt="2023-02-21T13:48:10.215" v="313" actId="478"/>
          <ac:picMkLst>
            <pc:docMk/>
            <pc:sldMk cId="2589373498" sldId="10925"/>
            <ac:picMk id="7" creationId="{26B4BA75-21F9-4FBD-A5C1-3CED22ECA631}"/>
          </ac:picMkLst>
        </pc:picChg>
        <pc:picChg chg="add mod modCrop">
          <ac:chgData name="Khyati Trivedi" userId="b209e55e-c2ba-4e76-9244-0b72a06e90fc" providerId="ADAL" clId="{FD876DF4-F81A-4F87-BB4B-25713D883472}" dt="2023-02-21T13:48:29.332" v="320" actId="732"/>
          <ac:picMkLst>
            <pc:docMk/>
            <pc:sldMk cId="2589373498" sldId="10925"/>
            <ac:picMk id="12" creationId="{E41802D2-9ACA-4949-E443-63F9F6ED0698}"/>
          </ac:picMkLst>
        </pc:picChg>
        <pc:picChg chg="add del mod">
          <ac:chgData name="Khyati Trivedi" userId="b209e55e-c2ba-4e76-9244-0b72a06e90fc" providerId="ADAL" clId="{FD876DF4-F81A-4F87-BB4B-25713D883472}" dt="2023-02-21T13:53:59.345" v="491"/>
          <ac:picMkLst>
            <pc:docMk/>
            <pc:sldMk cId="2589373498" sldId="10925"/>
            <ac:picMk id="16" creationId="{92CCB967-2BBC-786A-EAF5-6C1D6EFCCD0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1DDE-BA6A-4F57-909C-98F49C72955F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0D33-42BE-4A7B-9A0E-84D31BC6E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3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0850" y="1243013"/>
            <a:ext cx="590391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3FF088B-9AC4-A9C8-1996-17EDEEC407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r="5989"/>
          <a:stretch/>
        </p:blipFill>
        <p:spPr bwMode="auto">
          <a:xfrm>
            <a:off x="-1" y="-1"/>
            <a:ext cx="12069763" cy="413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Title Placeholder 1">
            <a:extLst>
              <a:ext uri="{FF2B5EF4-FFF2-40B4-BE49-F238E27FC236}">
                <a16:creationId xmlns:a16="http://schemas.microsoft.com/office/drawing/2014/main" id="{BF2D5271-BD1D-EE1A-F9DF-DBAB0723A2D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1097" y="4324022"/>
            <a:ext cx="10432184" cy="1194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2060" name="Text Placeholder 7">
            <a:extLst>
              <a:ext uri="{FF2B5EF4-FFF2-40B4-BE49-F238E27FC236}">
                <a16:creationId xmlns:a16="http://schemas.microsoft.com/office/drawing/2014/main" id="{AF33D077-D635-D536-6BBA-CBF19D33F41A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41097" y="5956300"/>
            <a:ext cx="3320908" cy="368300"/>
          </a:xfrm>
        </p:spPr>
        <p:txBody>
          <a:bodyPr vert="horz" lIns="91440" tIns="91440" rIns="91440" bIns="91440" rtlCol="0" anchor="ctr">
            <a:noAutofit/>
          </a:bodyPr>
          <a:lstStyle>
            <a:lvl1pPr algn="l">
              <a:spcBef>
                <a:spcPts val="594"/>
              </a:spcBef>
              <a:defRPr lang="en-GB" sz="2400" b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1579CC92-D6F5-61AD-2E04-4943326245DF}"/>
              </a:ext>
            </a:extLst>
          </p:cNvPr>
          <p:cNvCxnSpPr>
            <a:cxnSpLocks/>
          </p:cNvCxnSpPr>
          <p:nvPr userDrawn="1"/>
        </p:nvCxnSpPr>
        <p:spPr>
          <a:xfrm>
            <a:off x="359741" y="5617290"/>
            <a:ext cx="11350281" cy="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5" name="Picture 2064">
            <a:extLst>
              <a:ext uri="{FF2B5EF4-FFF2-40B4-BE49-F238E27FC236}">
                <a16:creationId xmlns:a16="http://schemas.microsoft.com/office/drawing/2014/main" id="{4FA59504-9C37-5FE8-D9B2-A277B25AE0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91600" y="245178"/>
            <a:ext cx="2909096" cy="383472"/>
          </a:xfrm>
          <a:prstGeom prst="rect">
            <a:avLst/>
          </a:prstGeom>
        </p:spPr>
      </p:pic>
      <p:pic>
        <p:nvPicPr>
          <p:cNvPr id="2067" name="Picture 2066" descr="Logo&#10;&#10;Description automatically generated">
            <a:extLst>
              <a:ext uri="{FF2B5EF4-FFF2-40B4-BE49-F238E27FC236}">
                <a16:creationId xmlns:a16="http://schemas.microsoft.com/office/drawing/2014/main" id="{B2BC4B18-953A-0D12-5822-37852338029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3235" y="1"/>
            <a:ext cx="1028815" cy="991426"/>
          </a:xfrm>
          <a:prstGeom prst="rect">
            <a:avLst/>
          </a:prstGeom>
        </p:spPr>
      </p:pic>
      <p:sp>
        <p:nvSpPr>
          <p:cNvPr id="2099" name="Footer Placeholder 3">
            <a:extLst>
              <a:ext uri="{FF2B5EF4-FFF2-40B4-BE49-F238E27FC236}">
                <a16:creationId xmlns:a16="http://schemas.microsoft.com/office/drawing/2014/main" id="{6C5E0E51-2B11-98E6-30E0-A31AE95C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90" y="6629158"/>
            <a:ext cx="7420053" cy="19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Powered by Analytic Edge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AADC2F3-5DCA-3597-7959-B536BBCAC4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10598" y="5929358"/>
            <a:ext cx="2259013" cy="76883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66C1583B-1117-E52C-469E-CFB8E1849E0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57090" y="5898366"/>
            <a:ext cx="2019551" cy="79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81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C3D7821-959C-E723-5EFE-7B2C986B0A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70" r="14811"/>
          <a:stretch/>
        </p:blipFill>
        <p:spPr bwMode="auto">
          <a:xfrm>
            <a:off x="5400755" y="-1588"/>
            <a:ext cx="6669007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7E10BD4-8489-8646-B817-7F6888DFA1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92094" y="6198390"/>
            <a:ext cx="1723519" cy="586171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5235CC-7C70-0ADD-2048-EC01DC257BB1}"/>
              </a:ext>
            </a:extLst>
          </p:cNvPr>
          <p:cNvSpPr/>
          <p:nvPr userDrawn="1"/>
        </p:nvSpPr>
        <p:spPr bwMode="ltGray">
          <a:xfrm>
            <a:off x="0" y="0"/>
            <a:ext cx="12069764" cy="6859587"/>
          </a:xfrm>
          <a:custGeom>
            <a:avLst/>
            <a:gdLst>
              <a:gd name="connsiteX0" fmla="*/ 10833895 w 12069764"/>
              <a:gd name="connsiteY0" fmla="*/ 1587 h 6859587"/>
              <a:gd name="connsiteX1" fmla="*/ 10833895 w 12069764"/>
              <a:gd name="connsiteY1" fmla="*/ 4306887 h 6859587"/>
              <a:gd name="connsiteX2" fmla="*/ 11829257 w 12069764"/>
              <a:gd name="connsiteY2" fmla="*/ 4306887 h 6859587"/>
              <a:gd name="connsiteX3" fmla="*/ 11829257 w 12069764"/>
              <a:gd name="connsiteY3" fmla="*/ 1587 h 6859587"/>
              <a:gd name="connsiteX4" fmla="*/ 9693913 w 12069764"/>
              <a:gd name="connsiteY4" fmla="*/ 1587 h 6859587"/>
              <a:gd name="connsiteX5" fmla="*/ 9693913 w 12069764"/>
              <a:gd name="connsiteY5" fmla="*/ 5564187 h 6859587"/>
              <a:gd name="connsiteX6" fmla="*/ 10689275 w 12069764"/>
              <a:gd name="connsiteY6" fmla="*/ 5564187 h 6859587"/>
              <a:gd name="connsiteX7" fmla="*/ 10689275 w 12069764"/>
              <a:gd name="connsiteY7" fmla="*/ 1587 h 6859587"/>
              <a:gd name="connsiteX8" fmla="*/ 8553929 w 12069764"/>
              <a:gd name="connsiteY8" fmla="*/ 1587 h 6859587"/>
              <a:gd name="connsiteX9" fmla="*/ 8553929 w 12069764"/>
              <a:gd name="connsiteY9" fmla="*/ 2840037 h 6859587"/>
              <a:gd name="connsiteX10" fmla="*/ 9549291 w 12069764"/>
              <a:gd name="connsiteY10" fmla="*/ 2840037 h 6859587"/>
              <a:gd name="connsiteX11" fmla="*/ 9549291 w 12069764"/>
              <a:gd name="connsiteY11" fmla="*/ 1587 h 6859587"/>
              <a:gd name="connsiteX12" fmla="*/ 7413945 w 12069764"/>
              <a:gd name="connsiteY12" fmla="*/ 1587 h 6859587"/>
              <a:gd name="connsiteX13" fmla="*/ 7413945 w 12069764"/>
              <a:gd name="connsiteY13" fmla="*/ 5106987 h 6859587"/>
              <a:gd name="connsiteX14" fmla="*/ 8409307 w 12069764"/>
              <a:gd name="connsiteY14" fmla="*/ 5106987 h 6859587"/>
              <a:gd name="connsiteX15" fmla="*/ 8409307 w 12069764"/>
              <a:gd name="connsiteY15" fmla="*/ 1587 h 6859587"/>
              <a:gd name="connsiteX16" fmla="*/ 6273961 w 12069764"/>
              <a:gd name="connsiteY16" fmla="*/ 1587 h 6859587"/>
              <a:gd name="connsiteX17" fmla="*/ 6273961 w 12069764"/>
              <a:gd name="connsiteY17" fmla="*/ 3430587 h 6859587"/>
              <a:gd name="connsiteX18" fmla="*/ 7269323 w 12069764"/>
              <a:gd name="connsiteY18" fmla="*/ 3430587 h 6859587"/>
              <a:gd name="connsiteX19" fmla="*/ 7269323 w 12069764"/>
              <a:gd name="connsiteY19" fmla="*/ 1587 h 6859587"/>
              <a:gd name="connsiteX20" fmla="*/ 5133977 w 12069764"/>
              <a:gd name="connsiteY20" fmla="*/ 1587 h 6859587"/>
              <a:gd name="connsiteX21" fmla="*/ 5133977 w 12069764"/>
              <a:gd name="connsiteY21" fmla="*/ 6059487 h 6859587"/>
              <a:gd name="connsiteX22" fmla="*/ 6129339 w 12069764"/>
              <a:gd name="connsiteY22" fmla="*/ 6059487 h 6859587"/>
              <a:gd name="connsiteX23" fmla="*/ 6129339 w 12069764"/>
              <a:gd name="connsiteY23" fmla="*/ 1587 h 6859587"/>
              <a:gd name="connsiteX24" fmla="*/ 0 w 12069764"/>
              <a:gd name="connsiteY24" fmla="*/ 0 h 6859587"/>
              <a:gd name="connsiteX25" fmla="*/ 12069764 w 12069764"/>
              <a:gd name="connsiteY25" fmla="*/ 0 h 6859587"/>
              <a:gd name="connsiteX26" fmla="*/ 12069764 w 12069764"/>
              <a:gd name="connsiteY26" fmla="*/ 6859587 h 6859587"/>
              <a:gd name="connsiteX27" fmla="*/ 0 w 12069764"/>
              <a:gd name="connsiteY27" fmla="*/ 6859587 h 685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069764" h="6859587">
                <a:moveTo>
                  <a:pt x="10833895" y="1587"/>
                </a:moveTo>
                <a:lnTo>
                  <a:pt x="10833895" y="4306887"/>
                </a:lnTo>
                <a:lnTo>
                  <a:pt x="11829257" y="4306887"/>
                </a:lnTo>
                <a:lnTo>
                  <a:pt x="11829257" y="1587"/>
                </a:lnTo>
                <a:close/>
                <a:moveTo>
                  <a:pt x="9693913" y="1587"/>
                </a:moveTo>
                <a:lnTo>
                  <a:pt x="9693913" y="5564187"/>
                </a:lnTo>
                <a:lnTo>
                  <a:pt x="10689275" y="5564187"/>
                </a:lnTo>
                <a:lnTo>
                  <a:pt x="10689275" y="1587"/>
                </a:lnTo>
                <a:close/>
                <a:moveTo>
                  <a:pt x="8553929" y="1587"/>
                </a:moveTo>
                <a:lnTo>
                  <a:pt x="8553929" y="2840037"/>
                </a:lnTo>
                <a:lnTo>
                  <a:pt x="9549291" y="2840037"/>
                </a:lnTo>
                <a:lnTo>
                  <a:pt x="9549291" y="1587"/>
                </a:lnTo>
                <a:close/>
                <a:moveTo>
                  <a:pt x="7413945" y="1587"/>
                </a:moveTo>
                <a:lnTo>
                  <a:pt x="7413945" y="5106987"/>
                </a:lnTo>
                <a:lnTo>
                  <a:pt x="8409307" y="5106987"/>
                </a:lnTo>
                <a:lnTo>
                  <a:pt x="8409307" y="1587"/>
                </a:lnTo>
                <a:close/>
                <a:moveTo>
                  <a:pt x="6273961" y="1587"/>
                </a:moveTo>
                <a:lnTo>
                  <a:pt x="6273961" y="3430587"/>
                </a:lnTo>
                <a:lnTo>
                  <a:pt x="7269323" y="3430587"/>
                </a:lnTo>
                <a:lnTo>
                  <a:pt x="7269323" y="1587"/>
                </a:lnTo>
                <a:close/>
                <a:moveTo>
                  <a:pt x="5133977" y="1587"/>
                </a:moveTo>
                <a:lnTo>
                  <a:pt x="5133977" y="6059487"/>
                </a:lnTo>
                <a:lnTo>
                  <a:pt x="6129339" y="6059487"/>
                </a:lnTo>
                <a:lnTo>
                  <a:pt x="6129339" y="1587"/>
                </a:lnTo>
                <a:close/>
                <a:moveTo>
                  <a:pt x="0" y="0"/>
                </a:moveTo>
                <a:lnTo>
                  <a:pt x="12069764" y="0"/>
                </a:lnTo>
                <a:lnTo>
                  <a:pt x="12069764" y="6859587"/>
                </a:lnTo>
                <a:lnTo>
                  <a:pt x="0" y="6859587"/>
                </a:lnTo>
                <a:close/>
              </a:path>
            </a:pathLst>
          </a:custGeom>
          <a:solidFill>
            <a:schemeClr val="accent1">
              <a:alpha val="69804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3D7D20-BD5F-F97F-8F54-92364F401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5853" y="2076450"/>
            <a:ext cx="4429048" cy="27051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2A3F55D-934A-8ED7-E3D1-FF270DD9C9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082" y="224683"/>
            <a:ext cx="1600198" cy="633742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A8A224E-8065-F2FA-CD87-6B65079B91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048" y="4543425"/>
            <a:ext cx="1315903" cy="205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B3CFB54-BDFA-B0F4-FF2D-520E188CE6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679" y="4543425"/>
            <a:ext cx="1143191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54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90" y="6629158"/>
            <a:ext cx="7420053" cy="19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Powered by Analytic Edge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4833" y="1079500"/>
            <a:ext cx="11103442" cy="3683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800" b="1" dirty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94833" y="1540008"/>
            <a:ext cx="11103442" cy="438912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5ABB91E3-BFCE-75A1-D725-DA8DFA905B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4833" y="6093263"/>
            <a:ext cx="9725131" cy="198000"/>
          </a:xfrm>
        </p:spPr>
        <p:txBody>
          <a:bodyPr anchor="ctr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131A66D3-51EC-BD31-C372-6290E78D1D5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94833" y="6358376"/>
            <a:ext cx="9725131" cy="198000"/>
          </a:xfrm>
        </p:spPr>
        <p:txBody>
          <a:bodyPr anchor="ctr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Note:</a:t>
            </a:r>
          </a:p>
        </p:txBody>
      </p:sp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FFF1B8F-DE88-B37F-8250-2272E7C758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6402" y="6116369"/>
            <a:ext cx="1396440" cy="474931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1DBB700-D67C-CD7D-0653-1782CBBDB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833" y="138880"/>
            <a:ext cx="10078281" cy="804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add title</a:t>
            </a:r>
            <a:endParaRPr lang="en-GB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3D0E10B-1530-B49E-7AB1-BC719078AC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3642" y="303668"/>
            <a:ext cx="1199200" cy="47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130DE2-6852-CA39-55DC-FBD37A2BCFA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2" r="35866"/>
          <a:stretch/>
        </p:blipFill>
        <p:spPr bwMode="auto">
          <a:xfrm>
            <a:off x="0" y="-1"/>
            <a:ext cx="12069764" cy="687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B875A79-27B3-B1B0-8046-E98A90E6AC71}"/>
              </a:ext>
            </a:extLst>
          </p:cNvPr>
          <p:cNvSpPr/>
          <p:nvPr userDrawn="1"/>
        </p:nvSpPr>
        <p:spPr bwMode="ltGray">
          <a:xfrm>
            <a:off x="-1" y="-1587"/>
            <a:ext cx="12069764" cy="6859587"/>
          </a:xfrm>
          <a:custGeom>
            <a:avLst/>
            <a:gdLst>
              <a:gd name="connsiteX0" fmla="*/ 10833895 w 12069764"/>
              <a:gd name="connsiteY0" fmla="*/ 1587 h 6859587"/>
              <a:gd name="connsiteX1" fmla="*/ 10833895 w 12069764"/>
              <a:gd name="connsiteY1" fmla="*/ 4306887 h 6859587"/>
              <a:gd name="connsiteX2" fmla="*/ 11829257 w 12069764"/>
              <a:gd name="connsiteY2" fmla="*/ 4306887 h 6859587"/>
              <a:gd name="connsiteX3" fmla="*/ 11829257 w 12069764"/>
              <a:gd name="connsiteY3" fmla="*/ 1587 h 6859587"/>
              <a:gd name="connsiteX4" fmla="*/ 9693913 w 12069764"/>
              <a:gd name="connsiteY4" fmla="*/ 1587 h 6859587"/>
              <a:gd name="connsiteX5" fmla="*/ 9693913 w 12069764"/>
              <a:gd name="connsiteY5" fmla="*/ 5564187 h 6859587"/>
              <a:gd name="connsiteX6" fmla="*/ 10689275 w 12069764"/>
              <a:gd name="connsiteY6" fmla="*/ 5564187 h 6859587"/>
              <a:gd name="connsiteX7" fmla="*/ 10689275 w 12069764"/>
              <a:gd name="connsiteY7" fmla="*/ 1587 h 6859587"/>
              <a:gd name="connsiteX8" fmla="*/ 8553929 w 12069764"/>
              <a:gd name="connsiteY8" fmla="*/ 1587 h 6859587"/>
              <a:gd name="connsiteX9" fmla="*/ 8553929 w 12069764"/>
              <a:gd name="connsiteY9" fmla="*/ 2840037 h 6859587"/>
              <a:gd name="connsiteX10" fmla="*/ 9549291 w 12069764"/>
              <a:gd name="connsiteY10" fmla="*/ 2840037 h 6859587"/>
              <a:gd name="connsiteX11" fmla="*/ 9549291 w 12069764"/>
              <a:gd name="connsiteY11" fmla="*/ 1587 h 6859587"/>
              <a:gd name="connsiteX12" fmla="*/ 7413945 w 12069764"/>
              <a:gd name="connsiteY12" fmla="*/ 1587 h 6859587"/>
              <a:gd name="connsiteX13" fmla="*/ 7413945 w 12069764"/>
              <a:gd name="connsiteY13" fmla="*/ 5106987 h 6859587"/>
              <a:gd name="connsiteX14" fmla="*/ 8409307 w 12069764"/>
              <a:gd name="connsiteY14" fmla="*/ 5106987 h 6859587"/>
              <a:gd name="connsiteX15" fmla="*/ 8409307 w 12069764"/>
              <a:gd name="connsiteY15" fmla="*/ 1587 h 6859587"/>
              <a:gd name="connsiteX16" fmla="*/ 6273961 w 12069764"/>
              <a:gd name="connsiteY16" fmla="*/ 1587 h 6859587"/>
              <a:gd name="connsiteX17" fmla="*/ 6273961 w 12069764"/>
              <a:gd name="connsiteY17" fmla="*/ 3430587 h 6859587"/>
              <a:gd name="connsiteX18" fmla="*/ 7269323 w 12069764"/>
              <a:gd name="connsiteY18" fmla="*/ 3430587 h 6859587"/>
              <a:gd name="connsiteX19" fmla="*/ 7269323 w 12069764"/>
              <a:gd name="connsiteY19" fmla="*/ 1587 h 6859587"/>
              <a:gd name="connsiteX20" fmla="*/ 5133977 w 12069764"/>
              <a:gd name="connsiteY20" fmla="*/ 1587 h 6859587"/>
              <a:gd name="connsiteX21" fmla="*/ 5133977 w 12069764"/>
              <a:gd name="connsiteY21" fmla="*/ 6059487 h 6859587"/>
              <a:gd name="connsiteX22" fmla="*/ 6129339 w 12069764"/>
              <a:gd name="connsiteY22" fmla="*/ 6059487 h 6859587"/>
              <a:gd name="connsiteX23" fmla="*/ 6129339 w 12069764"/>
              <a:gd name="connsiteY23" fmla="*/ 1587 h 6859587"/>
              <a:gd name="connsiteX24" fmla="*/ 0 w 12069764"/>
              <a:gd name="connsiteY24" fmla="*/ 0 h 6859587"/>
              <a:gd name="connsiteX25" fmla="*/ 12069764 w 12069764"/>
              <a:gd name="connsiteY25" fmla="*/ 0 h 6859587"/>
              <a:gd name="connsiteX26" fmla="*/ 12069764 w 12069764"/>
              <a:gd name="connsiteY26" fmla="*/ 6859587 h 6859587"/>
              <a:gd name="connsiteX27" fmla="*/ 0 w 12069764"/>
              <a:gd name="connsiteY27" fmla="*/ 6859587 h 685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069764" h="6859587">
                <a:moveTo>
                  <a:pt x="10833895" y="1587"/>
                </a:moveTo>
                <a:lnTo>
                  <a:pt x="10833895" y="4306887"/>
                </a:lnTo>
                <a:lnTo>
                  <a:pt x="11829257" y="4306887"/>
                </a:lnTo>
                <a:lnTo>
                  <a:pt x="11829257" y="1587"/>
                </a:lnTo>
                <a:close/>
                <a:moveTo>
                  <a:pt x="9693913" y="1587"/>
                </a:moveTo>
                <a:lnTo>
                  <a:pt x="9693913" y="5564187"/>
                </a:lnTo>
                <a:lnTo>
                  <a:pt x="10689275" y="5564187"/>
                </a:lnTo>
                <a:lnTo>
                  <a:pt x="10689275" y="1587"/>
                </a:lnTo>
                <a:close/>
                <a:moveTo>
                  <a:pt x="8553929" y="1587"/>
                </a:moveTo>
                <a:lnTo>
                  <a:pt x="8553929" y="2840037"/>
                </a:lnTo>
                <a:lnTo>
                  <a:pt x="9549291" y="2840037"/>
                </a:lnTo>
                <a:lnTo>
                  <a:pt x="9549291" y="1587"/>
                </a:lnTo>
                <a:close/>
                <a:moveTo>
                  <a:pt x="7413945" y="1587"/>
                </a:moveTo>
                <a:lnTo>
                  <a:pt x="7413945" y="5106987"/>
                </a:lnTo>
                <a:lnTo>
                  <a:pt x="8409307" y="5106987"/>
                </a:lnTo>
                <a:lnTo>
                  <a:pt x="8409307" y="1587"/>
                </a:lnTo>
                <a:close/>
                <a:moveTo>
                  <a:pt x="6273961" y="1587"/>
                </a:moveTo>
                <a:lnTo>
                  <a:pt x="6273961" y="3430587"/>
                </a:lnTo>
                <a:lnTo>
                  <a:pt x="7269323" y="3430587"/>
                </a:lnTo>
                <a:lnTo>
                  <a:pt x="7269323" y="1587"/>
                </a:lnTo>
                <a:close/>
                <a:moveTo>
                  <a:pt x="5133977" y="1587"/>
                </a:moveTo>
                <a:lnTo>
                  <a:pt x="5133977" y="6059487"/>
                </a:lnTo>
                <a:lnTo>
                  <a:pt x="6129339" y="6059487"/>
                </a:lnTo>
                <a:lnTo>
                  <a:pt x="6129339" y="1587"/>
                </a:lnTo>
                <a:close/>
                <a:moveTo>
                  <a:pt x="0" y="0"/>
                </a:moveTo>
                <a:lnTo>
                  <a:pt x="12069764" y="0"/>
                </a:lnTo>
                <a:lnTo>
                  <a:pt x="12069764" y="6859587"/>
                </a:lnTo>
                <a:lnTo>
                  <a:pt x="0" y="6859587"/>
                </a:lnTo>
                <a:close/>
              </a:path>
            </a:pathLst>
          </a:custGeom>
          <a:solidFill>
            <a:srgbClr val="FFFFFF">
              <a:alpha val="82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1B5FB965-2E0C-DA76-75D4-9FA09D93D32B}"/>
              </a:ext>
            </a:extLst>
          </p:cNvPr>
          <p:cNvSpPr txBox="1">
            <a:spLocks/>
          </p:cNvSpPr>
          <p:nvPr userDrawn="1"/>
        </p:nvSpPr>
        <p:spPr>
          <a:xfrm>
            <a:off x="476250" y="2057400"/>
            <a:ext cx="3752850" cy="2743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05256" rtl="0" eaLnBrk="1" latinLnBrk="0" hangingPunct="1">
              <a:lnSpc>
                <a:spcPct val="100000"/>
              </a:lnSpc>
              <a:spcBef>
                <a:spcPts val="594"/>
              </a:spcBef>
              <a:buNone/>
              <a:defRPr lang="en-GB" sz="8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IN" sz="8800" dirty="0">
                <a:solidFill>
                  <a:schemeClr val="accent1">
                    <a:lumMod val="50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0809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2B484F-8FD9-9D28-E636-E3AAD624A8E0}"/>
              </a:ext>
            </a:extLst>
          </p:cNvPr>
          <p:cNvSpPr/>
          <p:nvPr userDrawn="1"/>
        </p:nvSpPr>
        <p:spPr bwMode="ltGray">
          <a:xfrm>
            <a:off x="0" y="6616458"/>
            <a:ext cx="12069763" cy="24154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>
              <a:solidFill>
                <a:schemeClr val="bg1"/>
              </a:solidFill>
            </a:endParaRPr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476249" y="1514007"/>
            <a:ext cx="11122025" cy="4543890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8062" y="6639833"/>
            <a:ext cx="960237" cy="196850"/>
          </a:xfrm>
          <a:prstGeom prst="rect">
            <a:avLst/>
          </a:prstGeom>
        </p:spPr>
        <p:txBody>
          <a:bodyPr anchor="ctr"/>
          <a:lstStyle>
            <a:lvl1pPr algn="r">
              <a:defRPr lang="en-GB" sz="1000" b="1" smtClean="0">
                <a:solidFill>
                  <a:schemeClr val="bg1"/>
                </a:solidFill>
                <a:latin typeface="+mj-lt"/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390" y="6638683"/>
            <a:ext cx="7420053" cy="198000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lang="en-GB" sz="1000" b="0" dirty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Powered by Analytic Edge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702DF3C-07C2-83CA-28AD-153FFDCAAFE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63"/>
          <a:stretch/>
        </p:blipFill>
        <p:spPr bwMode="auto">
          <a:xfrm>
            <a:off x="10842705" y="165242"/>
            <a:ext cx="1076072" cy="63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E08BA1-B65F-3AF7-7FB3-D95FAE974D94}"/>
              </a:ext>
            </a:extLst>
          </p:cNvPr>
          <p:cNvSpPr/>
          <p:nvPr userDrawn="1"/>
        </p:nvSpPr>
        <p:spPr bwMode="ltGray">
          <a:xfrm>
            <a:off x="0" y="-3024"/>
            <a:ext cx="12069763" cy="1031724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9" r:id="rId2"/>
    <p:sldLayoutId id="2147483761" r:id="rId3"/>
    <p:sldLayoutId id="2147483918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05256" rtl="0" eaLnBrk="1" latinLnBrk="0" hangingPunct="1">
        <a:lnSpc>
          <a:spcPct val="100000"/>
        </a:lnSpc>
        <a:spcBef>
          <a:spcPts val="594"/>
        </a:spcBef>
        <a:buNone/>
        <a:defRPr lang="en-GB" sz="2800" b="1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9165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64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346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2800" indent="-17820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7306" userDrawn="1">
          <p15:clr>
            <a:srgbClr val="9FCC3B"/>
          </p15:clr>
        </p15:guide>
        <p15:guide id="28" orient="horz" pos="960" userDrawn="1">
          <p15:clr>
            <a:srgbClr val="9FCC3B"/>
          </p15:clr>
        </p15:guide>
        <p15:guide id="29" orient="horz" pos="648" userDrawn="1">
          <p15:clr>
            <a:srgbClr val="A4A3A4"/>
          </p15:clr>
        </p15:guide>
        <p15:guide id="33" orient="horz" pos="4152" userDrawn="1">
          <p15:clr>
            <a:srgbClr val="A4A3A4"/>
          </p15:clr>
        </p15:guide>
        <p15:guide id="35" pos="300" userDrawn="1">
          <p15:clr>
            <a:srgbClr val="9FCC3B"/>
          </p15:clr>
        </p15:guide>
        <p15:guide id="36" pos="3802" userDrawn="1">
          <p15:clr>
            <a:srgbClr val="F26B43"/>
          </p15:clr>
        </p15:guide>
        <p15:guide id="37" pos="3744" userDrawn="1">
          <p15:clr>
            <a:srgbClr val="A4A3A4"/>
          </p15:clr>
        </p15:guide>
        <p15:guide id="38" pos="3861" userDrawn="1">
          <p15:clr>
            <a:srgbClr val="A4A3A4"/>
          </p15:clr>
        </p15:guide>
        <p15:guide id="39" orient="horz" pos="3816" userDrawn="1">
          <p15:clr>
            <a:srgbClr val="9FCC3B"/>
          </p15:clr>
        </p15:guide>
        <p15:guide id="40" orient="horz" pos="57" userDrawn="1">
          <p15:clr>
            <a:srgbClr val="A4A3A4"/>
          </p15:clr>
        </p15:guide>
        <p15:guide id="41" orient="horz" pos="2160" userDrawn="1">
          <p15:clr>
            <a:srgbClr val="F26B43"/>
          </p15:clr>
        </p15:guide>
        <p15:guide id="43" orient="horz" pos="398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F14B8-FAFB-BC0A-9547-C7A7251E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Review Deck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6CD00-EB8C-3F59-7FC6-A725579DCF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February 2023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44B6A90-83D9-ADF4-559C-8F4C269C94AD}"/>
              </a:ext>
            </a:extLst>
          </p:cNvPr>
          <p:cNvSpPr txBox="1">
            <a:spLocks/>
          </p:cNvSpPr>
          <p:nvPr/>
        </p:nvSpPr>
        <p:spPr>
          <a:xfrm>
            <a:off x="2362053" y="6641523"/>
            <a:ext cx="7345659" cy="19601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algn="ctr">
              <a:defRPr lang="en-GB" sz="1000" b="0">
                <a:solidFill>
                  <a:schemeClr val="bg1"/>
                </a:solidFill>
                <a:latin typeface="+mj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5256"/>
            <a:r>
              <a:rPr lang="en-US" sz="990" dirty="0">
                <a:solidFill>
                  <a:prstClr val="white"/>
                </a:solidFill>
                <a:latin typeface="Bahnschrift SemiBold"/>
              </a:rPr>
              <a:t>Powered by Analytic Edge</a:t>
            </a:r>
          </a:p>
        </p:txBody>
      </p:sp>
      <p:pic>
        <p:nvPicPr>
          <p:cNvPr id="5" name="Picture 2" descr="Flag of the United Kingdom">
            <a:extLst>
              <a:ext uri="{FF2B5EF4-FFF2-40B4-BE49-F238E27FC236}">
                <a16:creationId xmlns:a16="http://schemas.microsoft.com/office/drawing/2014/main" id="{87E467C0-E154-83A7-5BD5-5B01964DB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327" y="5890108"/>
            <a:ext cx="1050853" cy="52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32B501-8AEA-8034-207C-AE5D537D3315}"/>
              </a:ext>
            </a:extLst>
          </p:cNvPr>
          <p:cNvSpPr/>
          <p:nvPr/>
        </p:nvSpPr>
        <p:spPr bwMode="ltGray">
          <a:xfrm>
            <a:off x="7079673" y="5721927"/>
            <a:ext cx="2438400" cy="111561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</p:spTree>
    <p:extLst>
      <p:ext uri="{BB962C8B-B14F-4D97-AF65-F5344CB8AC3E}">
        <p14:creationId xmlns:p14="http://schemas.microsoft.com/office/powerpoint/2010/main" val="16769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488FD-2F35-7426-03A3-8BDD01E18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AF8C678-2EBD-5D5C-C7B8-7AD43D9A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Organic Search Imps vs  </a:t>
            </a:r>
            <a:r>
              <a:rPr lang="en-IN" dirty="0" err="1"/>
              <a:t>DryNites</a:t>
            </a:r>
            <a:r>
              <a:rPr lang="en-IN" dirty="0"/>
              <a:t> Volume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882543-F5E6-C2C1-7133-5AC1DF92C0A2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495300" y="1063595"/>
            <a:ext cx="1110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/>
                </a:solidFill>
              </a:rPr>
              <a:t>Organic Search, was executed  during H2 2021 and FY 2022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6ACB85-525D-1F2D-604C-774F6A184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691824"/>
              </p:ext>
            </p:extLst>
          </p:nvPr>
        </p:nvGraphicFramePr>
        <p:xfrm>
          <a:off x="791102" y="5635743"/>
          <a:ext cx="9782012" cy="76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1239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 GBP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87954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4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Organic Search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500,180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9,41,0507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0E36561-270F-6264-9158-045844CE9A5B}"/>
              </a:ext>
            </a:extLst>
          </p:cNvPr>
          <p:cNvSpPr txBox="1">
            <a:spLocks/>
          </p:cNvSpPr>
          <p:nvPr/>
        </p:nvSpPr>
        <p:spPr>
          <a:xfrm>
            <a:off x="2362053" y="6641523"/>
            <a:ext cx="7345659" cy="19601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algn="ctr">
              <a:defRPr lang="en-GB" sz="1000" b="0">
                <a:solidFill>
                  <a:schemeClr val="bg1"/>
                </a:solidFill>
                <a:latin typeface="+mj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5256"/>
            <a:r>
              <a:rPr lang="en-US" sz="990" dirty="0">
                <a:solidFill>
                  <a:prstClr val="white"/>
                </a:solidFill>
                <a:latin typeface="Bahnschrift SemiBold"/>
              </a:rPr>
              <a:t>Powered by Analytic Edge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04545-F0F7-632A-4CB1-DE4D1E03112D}"/>
              </a:ext>
            </a:extLst>
          </p:cNvPr>
          <p:cNvSpPr txBox="1"/>
          <p:nvPr/>
        </p:nvSpPr>
        <p:spPr>
          <a:xfrm>
            <a:off x="899720" y="6485945"/>
            <a:ext cx="20704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000" dirty="0"/>
              <a:t>CPM : Cost/MM IMPs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100D6-F666-3CCD-C829-BCE56DF7D2E1}"/>
              </a:ext>
            </a:extLst>
          </p:cNvPr>
          <p:cNvSpPr txBox="1"/>
          <p:nvPr/>
        </p:nvSpPr>
        <p:spPr>
          <a:xfrm rot="16200000">
            <a:off x="9039233" y="3131808"/>
            <a:ext cx="6511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400" dirty="0">
                <a:latin typeface="Amasis MT Pro Light" panose="020B0604020202020204" pitchFamily="18" charset="0"/>
              </a:rPr>
              <a:t>IMPs</a:t>
            </a:r>
          </a:p>
        </p:txBody>
      </p:sp>
      <p:pic>
        <p:nvPicPr>
          <p:cNvPr id="16" name="Content Placeholder 15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ADBA0F4C-FED1-3837-0792-6DABC2C3412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r="2485"/>
          <a:stretch/>
        </p:blipFill>
        <p:spPr>
          <a:xfrm>
            <a:off x="804787" y="1783342"/>
            <a:ext cx="8452305" cy="381000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6D825A-985E-A694-ADFF-17E954EB922B}"/>
              </a:ext>
            </a:extLst>
          </p:cNvPr>
          <p:cNvSpPr txBox="1"/>
          <p:nvPr/>
        </p:nvSpPr>
        <p:spPr>
          <a:xfrm>
            <a:off x="4059384" y="6137565"/>
            <a:ext cx="33250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600" dirty="0">
                <a:solidFill>
                  <a:srgbClr val="00B050"/>
                </a:solidFill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338737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488FD-2F35-7426-03A3-8BDD01E18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AF8C678-2EBD-5D5C-C7B8-7AD43D9A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Marvel Frozen Imps vs  </a:t>
            </a:r>
            <a:r>
              <a:rPr lang="en-IN" dirty="0" err="1"/>
              <a:t>DryNites</a:t>
            </a:r>
            <a:r>
              <a:rPr lang="en-IN" dirty="0"/>
              <a:t> Volume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882543-F5E6-C2C1-7133-5AC1DF92C0A2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495300" y="1063595"/>
            <a:ext cx="1110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/>
                </a:solidFill>
              </a:rPr>
              <a:t>For Marvel Frozen, there has been no spend in 2022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6ACB85-525D-1F2D-604C-774F6A184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22585"/>
              </p:ext>
            </p:extLst>
          </p:nvPr>
        </p:nvGraphicFramePr>
        <p:xfrm>
          <a:off x="791102" y="5635743"/>
          <a:ext cx="9782012" cy="76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1239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 GBP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87954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4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Marvel Frozen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3,220,958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0E36561-270F-6264-9158-045844CE9A5B}"/>
              </a:ext>
            </a:extLst>
          </p:cNvPr>
          <p:cNvSpPr txBox="1">
            <a:spLocks/>
          </p:cNvSpPr>
          <p:nvPr/>
        </p:nvSpPr>
        <p:spPr>
          <a:xfrm>
            <a:off x="2362053" y="6641523"/>
            <a:ext cx="7345659" cy="19601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algn="ctr">
              <a:defRPr lang="en-GB" sz="1000" b="0">
                <a:solidFill>
                  <a:schemeClr val="bg1"/>
                </a:solidFill>
                <a:latin typeface="+mj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5256"/>
            <a:r>
              <a:rPr lang="en-US" sz="990" dirty="0">
                <a:solidFill>
                  <a:prstClr val="white"/>
                </a:solidFill>
                <a:latin typeface="Bahnschrift SemiBold"/>
              </a:rPr>
              <a:t>Powered by Analytic Edge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04545-F0F7-632A-4CB1-DE4D1E03112D}"/>
              </a:ext>
            </a:extLst>
          </p:cNvPr>
          <p:cNvSpPr txBox="1"/>
          <p:nvPr/>
        </p:nvSpPr>
        <p:spPr>
          <a:xfrm>
            <a:off x="899720" y="6485945"/>
            <a:ext cx="20704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000" dirty="0"/>
              <a:t>CPM : Cost/MM IMPs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11F28-0AC1-CA5C-827A-CDFF5156A9C3}"/>
              </a:ext>
            </a:extLst>
          </p:cNvPr>
          <p:cNvSpPr txBox="1"/>
          <p:nvPr/>
        </p:nvSpPr>
        <p:spPr>
          <a:xfrm rot="16200000">
            <a:off x="9039233" y="3131808"/>
            <a:ext cx="6511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400" dirty="0">
                <a:latin typeface="Amasis MT Pro Light" panose="020B0604020202020204" pitchFamily="18" charset="0"/>
              </a:rPr>
              <a:t>IMPs</a:t>
            </a:r>
          </a:p>
        </p:txBody>
      </p: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D9C82B2B-DA08-DA50-E752-5A84454F35D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r="2435"/>
          <a:stretch/>
        </p:blipFill>
        <p:spPr>
          <a:xfrm>
            <a:off x="791103" y="1783342"/>
            <a:ext cx="8465990" cy="3810000"/>
          </a:xfrm>
        </p:spPr>
      </p:pic>
    </p:spTree>
    <p:extLst>
      <p:ext uri="{BB962C8B-B14F-4D97-AF65-F5344CB8AC3E}">
        <p14:creationId xmlns:p14="http://schemas.microsoft.com/office/powerpoint/2010/main" val="119456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488FD-2F35-7426-03A3-8BDD01E18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AF8C678-2EBD-5D5C-C7B8-7AD43D9A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CRM Messages Sent vs  </a:t>
            </a:r>
            <a:r>
              <a:rPr lang="en-IN" dirty="0" err="1"/>
              <a:t>DryNites</a:t>
            </a:r>
            <a:r>
              <a:rPr lang="en-IN" dirty="0"/>
              <a:t> Volume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882543-F5E6-C2C1-7133-5AC1DF92C0A2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495300" y="1063595"/>
            <a:ext cx="1110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/>
                </a:solidFill>
              </a:rPr>
              <a:t>CRM Messages sent were declined by 22% in 2022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6ACB85-525D-1F2D-604C-774F6A184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460531"/>
              </p:ext>
            </p:extLst>
          </p:nvPr>
        </p:nvGraphicFramePr>
        <p:xfrm>
          <a:off x="791102" y="5635743"/>
          <a:ext cx="9782012" cy="76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1239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Message sent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 GBP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87954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4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CRM Email </a:t>
                      </a: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Msg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475,037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371,651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0E36561-270F-6264-9158-045844CE9A5B}"/>
              </a:ext>
            </a:extLst>
          </p:cNvPr>
          <p:cNvSpPr txBox="1">
            <a:spLocks/>
          </p:cNvSpPr>
          <p:nvPr/>
        </p:nvSpPr>
        <p:spPr>
          <a:xfrm>
            <a:off x="2362053" y="6641523"/>
            <a:ext cx="7345659" cy="19601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algn="ctr">
              <a:defRPr lang="en-GB" sz="1000" b="0">
                <a:solidFill>
                  <a:schemeClr val="bg1"/>
                </a:solidFill>
                <a:latin typeface="+mj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5256"/>
            <a:r>
              <a:rPr lang="en-US" sz="990" dirty="0">
                <a:solidFill>
                  <a:prstClr val="white"/>
                </a:solidFill>
                <a:latin typeface="Bahnschrift SemiBold"/>
              </a:rPr>
              <a:t>Powered by Analytic Edge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9EE96-1544-2FDD-3380-0B32F18087E9}"/>
              </a:ext>
            </a:extLst>
          </p:cNvPr>
          <p:cNvSpPr txBox="1"/>
          <p:nvPr/>
        </p:nvSpPr>
        <p:spPr>
          <a:xfrm rot="16200000">
            <a:off x="9039233" y="3131808"/>
            <a:ext cx="6511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400" dirty="0" err="1">
                <a:latin typeface="Amasis MT Pro Light" panose="020B0604020202020204" pitchFamily="18" charset="0"/>
              </a:rPr>
              <a:t>Msgs</a:t>
            </a:r>
            <a:endParaRPr lang="en-IN" sz="1400" dirty="0">
              <a:latin typeface="Amasis MT Pro Light" panose="020B0604020202020204" pitchFamily="18" charset="0"/>
            </a:endParaRPr>
          </a:p>
        </p:txBody>
      </p:sp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45120D10-DE6E-37A7-5178-1314CE4301C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r="2328"/>
          <a:stretch/>
        </p:blipFill>
        <p:spPr>
          <a:xfrm>
            <a:off x="791102" y="1713311"/>
            <a:ext cx="8465990" cy="38100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7242E7-C6EC-B995-3D02-FA56F927C9D5}"/>
              </a:ext>
            </a:extLst>
          </p:cNvPr>
          <p:cNvSpPr txBox="1"/>
          <p:nvPr/>
        </p:nvSpPr>
        <p:spPr>
          <a:xfrm>
            <a:off x="3962399" y="6151418"/>
            <a:ext cx="5264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-22%</a:t>
            </a:r>
          </a:p>
        </p:txBody>
      </p:sp>
    </p:spTree>
    <p:extLst>
      <p:ext uri="{BB962C8B-B14F-4D97-AF65-F5344CB8AC3E}">
        <p14:creationId xmlns:p14="http://schemas.microsoft.com/office/powerpoint/2010/main" val="126163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488FD-2F35-7426-03A3-8BDD01E18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AF8C678-2EBD-5D5C-C7B8-7AD43D9A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Brand/Website Visits vs  </a:t>
            </a:r>
            <a:r>
              <a:rPr lang="en-IN" dirty="0" err="1"/>
              <a:t>DryNites</a:t>
            </a:r>
            <a:r>
              <a:rPr lang="en-IN" dirty="0"/>
              <a:t> Volume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882543-F5E6-C2C1-7133-5AC1DF92C0A2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495300" y="1063595"/>
            <a:ext cx="1110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/>
                </a:solidFill>
              </a:rPr>
              <a:t>Brand visitors and Website sessions are overlapping from Jan to May 2022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6ACB85-525D-1F2D-604C-774F6A184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93913"/>
              </p:ext>
            </p:extLst>
          </p:nvPr>
        </p:nvGraphicFramePr>
        <p:xfrm>
          <a:off x="791102" y="5482610"/>
          <a:ext cx="9782012" cy="1003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1239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18113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Visits 2021/Sessions 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 GBP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181130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1892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 Visit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  <a:tr h="1892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Website New (Huggies)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93,992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0602952"/>
                  </a:ext>
                </a:extLst>
              </a:tr>
              <a:tr h="1892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Website(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Drynites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50,631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273,311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4972953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0E36561-270F-6264-9158-045844CE9A5B}"/>
              </a:ext>
            </a:extLst>
          </p:cNvPr>
          <p:cNvSpPr txBox="1">
            <a:spLocks/>
          </p:cNvSpPr>
          <p:nvPr/>
        </p:nvSpPr>
        <p:spPr>
          <a:xfrm>
            <a:off x="2362053" y="6641523"/>
            <a:ext cx="7345659" cy="19601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algn="ctr">
              <a:defRPr lang="en-GB" sz="1000" b="0">
                <a:solidFill>
                  <a:schemeClr val="bg1"/>
                </a:solidFill>
                <a:latin typeface="+mj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5256"/>
            <a:r>
              <a:rPr lang="en-US" sz="990" dirty="0">
                <a:solidFill>
                  <a:prstClr val="white"/>
                </a:solidFill>
                <a:latin typeface="Bahnschrift SemiBold"/>
              </a:rPr>
              <a:t>Powered by Analytic Edge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CB5CD-C18F-F640-E7AC-446DD8677E8C}"/>
              </a:ext>
            </a:extLst>
          </p:cNvPr>
          <p:cNvSpPr txBox="1"/>
          <p:nvPr/>
        </p:nvSpPr>
        <p:spPr>
          <a:xfrm rot="16200000">
            <a:off x="8591208" y="3579833"/>
            <a:ext cx="154721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400" dirty="0">
                <a:latin typeface="Amasis MT Pro Light" panose="020B0604020202020204" pitchFamily="18" charset="0"/>
              </a:rPr>
              <a:t>Visits/Sessions </a:t>
            </a:r>
            <a:r>
              <a:rPr lang="en-IN" sz="1100" dirty="0">
                <a:latin typeface="Amasis MT Pro Light" panose="020B0604020202020204" pitchFamily="18" charset="0"/>
              </a:rPr>
              <a:t>2022</a:t>
            </a:r>
          </a:p>
        </p:txBody>
      </p:sp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E41802D2-9ACA-4949-E443-63F9F6ED069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r="2328"/>
          <a:stretch/>
        </p:blipFill>
        <p:spPr>
          <a:xfrm>
            <a:off x="791102" y="1672610"/>
            <a:ext cx="8465990" cy="381000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0A4C71-E422-9119-0938-9380DB879314}"/>
              </a:ext>
            </a:extLst>
          </p:cNvPr>
          <p:cNvSpPr txBox="1"/>
          <p:nvPr/>
        </p:nvSpPr>
        <p:spPr>
          <a:xfrm>
            <a:off x="3906981" y="6293170"/>
            <a:ext cx="5264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+440%</a:t>
            </a:r>
          </a:p>
        </p:txBody>
      </p:sp>
    </p:spTree>
    <p:extLst>
      <p:ext uri="{BB962C8B-B14F-4D97-AF65-F5344CB8AC3E}">
        <p14:creationId xmlns:p14="http://schemas.microsoft.com/office/powerpoint/2010/main" val="258937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386EEAF-78CD-8047-2E7B-013F4A63CBA8}"/>
              </a:ext>
            </a:extLst>
          </p:cNvPr>
          <p:cNvSpPr txBox="1">
            <a:spLocks/>
          </p:cNvSpPr>
          <p:nvPr/>
        </p:nvSpPr>
        <p:spPr>
          <a:xfrm>
            <a:off x="2362053" y="6641523"/>
            <a:ext cx="7345659" cy="19601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algn="ctr">
              <a:defRPr lang="en-GB" sz="1000" b="0">
                <a:solidFill>
                  <a:schemeClr val="bg1"/>
                </a:solidFill>
                <a:latin typeface="+mj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5256"/>
            <a:r>
              <a:rPr lang="en-US" sz="990" dirty="0">
                <a:latin typeface="Bahnschrift SemiBold"/>
              </a:rPr>
              <a:t>Powered by Analytic Edge</a:t>
            </a:r>
          </a:p>
        </p:txBody>
      </p:sp>
    </p:spTree>
    <p:extLst>
      <p:ext uri="{BB962C8B-B14F-4D97-AF65-F5344CB8AC3E}">
        <p14:creationId xmlns:p14="http://schemas.microsoft.com/office/powerpoint/2010/main" val="133747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47CE-1FA3-BA42-3E46-F48333728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852" y="2076449"/>
            <a:ext cx="5208365" cy="2717223"/>
          </a:xfrm>
        </p:spPr>
        <p:txBody>
          <a:bodyPr/>
          <a:lstStyle/>
          <a:p>
            <a:r>
              <a:rPr lang="en-IN" sz="4000" dirty="0" err="1"/>
              <a:t>DryNites</a:t>
            </a:r>
            <a:r>
              <a:rPr lang="en-IN" sz="4000" dirty="0"/>
              <a:t> – </a:t>
            </a:r>
            <a:r>
              <a:rPr lang="en-IN" sz="4000" dirty="0" err="1"/>
              <a:t>Pajama</a:t>
            </a:r>
            <a:r>
              <a:rPr lang="en-IN" sz="4000" dirty="0"/>
              <a:t> Pants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1340D56-FF8A-18FF-481B-4B9C696D4956}"/>
              </a:ext>
            </a:extLst>
          </p:cNvPr>
          <p:cNvSpPr txBox="1">
            <a:spLocks/>
          </p:cNvSpPr>
          <p:nvPr/>
        </p:nvSpPr>
        <p:spPr>
          <a:xfrm>
            <a:off x="2362053" y="6641523"/>
            <a:ext cx="7345659" cy="19601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algn="ctr">
              <a:defRPr lang="en-GB" sz="1000" b="0">
                <a:solidFill>
                  <a:schemeClr val="bg1"/>
                </a:solidFill>
                <a:latin typeface="+mj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5256"/>
            <a:r>
              <a:rPr lang="en-US" sz="990" dirty="0">
                <a:solidFill>
                  <a:prstClr val="white"/>
                </a:solidFill>
                <a:latin typeface="Bahnschrift SemiBold"/>
              </a:rPr>
              <a:t>Powered by Analytic Edge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F5CEFDB8-C3DD-7F93-055C-B526E981FBA9}"/>
              </a:ext>
            </a:extLst>
          </p:cNvPr>
          <p:cNvSpPr txBox="1">
            <a:spLocks/>
          </p:cNvSpPr>
          <p:nvPr/>
        </p:nvSpPr>
        <p:spPr>
          <a:xfrm>
            <a:off x="0" y="5829299"/>
            <a:ext cx="1028702" cy="102870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05256" rtl="0" eaLnBrk="1" latinLnBrk="0" hangingPunct="1">
              <a:lnSpc>
                <a:spcPct val="100000"/>
              </a:lnSpc>
              <a:spcBef>
                <a:spcPts val="594"/>
              </a:spcBef>
              <a:spcAft>
                <a:spcPts val="0"/>
              </a:spcAft>
              <a:buFont typeface="Arial" panose="020B0604020202020204" pitchFamily="34" charset="0"/>
              <a:buNone/>
              <a:defRPr lang="en-GB" sz="4400" b="1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179165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6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800" indent="-17820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454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2082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710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7338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EE94C-15FC-6AE5-FA44-04326CACF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0AA1A-4C82-4FCD-0470-CC667387AC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Comparing different media platforms, TV had the largest spend share in 2021, while Facebook had the highest share in 2022.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793A98-E647-7B26-0FAC-6CAD7B98D6D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IN" dirty="0"/>
              <a:t>Source: KCC Media data              </a:t>
            </a:r>
            <a:r>
              <a:rPr lang="en-IN" sz="1000" dirty="0"/>
              <a:t>Period( MMDDYYYY): 1/10/2021 to 1/1/2023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A5483E-2AA4-5664-707B-643D5DCD2D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4833" y="6400239"/>
            <a:ext cx="9725131" cy="198000"/>
          </a:xfrm>
        </p:spPr>
        <p:txBody>
          <a:bodyPr/>
          <a:lstStyle/>
          <a:p>
            <a:r>
              <a:rPr lang="en-IN" dirty="0"/>
              <a:t>Note: </a:t>
            </a:r>
            <a:r>
              <a:rPr lang="en-IN" sz="1000" dirty="0"/>
              <a:t>Brand, CRM, MHP, </a:t>
            </a:r>
            <a:r>
              <a:rPr lang="en-IN" dirty="0"/>
              <a:t>Marvel Frozen</a:t>
            </a:r>
            <a:r>
              <a:rPr lang="en-IN" sz="1000" dirty="0"/>
              <a:t>, Organic search &amp; </a:t>
            </a:r>
            <a:r>
              <a:rPr lang="en-IN" dirty="0"/>
              <a:t>Website</a:t>
            </a:r>
            <a:r>
              <a:rPr lang="en-IN" sz="1000" dirty="0"/>
              <a:t> do not have Spend GBP for 2021 and 2022</a:t>
            </a:r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5EBCB5-9B3E-7B70-07C2-10E860FA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33" y="164484"/>
            <a:ext cx="10078281" cy="804506"/>
          </a:xfrm>
        </p:spPr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Spend </a:t>
            </a:r>
            <a:r>
              <a:rPr lang="en-IN" dirty="0">
                <a:solidFill>
                  <a:schemeClr val="bg1"/>
                </a:solidFill>
              </a:rPr>
              <a:t>summary by platform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39D9FF5B-A8AA-3DFC-ED4B-44A3A5CAE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821182"/>
              </p:ext>
            </p:extLst>
          </p:nvPr>
        </p:nvGraphicFramePr>
        <p:xfrm>
          <a:off x="346361" y="1648692"/>
          <a:ext cx="11361939" cy="412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876">
                  <a:extLst>
                    <a:ext uri="{9D8B030D-6E8A-4147-A177-3AD203B41FA5}">
                      <a16:colId xmlns:a16="http://schemas.microsoft.com/office/drawing/2014/main" val="17889330"/>
                    </a:ext>
                  </a:extLst>
                </a:gridCol>
                <a:gridCol w="1579899">
                  <a:extLst>
                    <a:ext uri="{9D8B030D-6E8A-4147-A177-3AD203B41FA5}">
                      <a16:colId xmlns:a16="http://schemas.microsoft.com/office/drawing/2014/main" val="1458026724"/>
                    </a:ext>
                  </a:extLst>
                </a:gridCol>
                <a:gridCol w="2272388">
                  <a:extLst>
                    <a:ext uri="{9D8B030D-6E8A-4147-A177-3AD203B41FA5}">
                      <a16:colId xmlns:a16="http://schemas.microsoft.com/office/drawing/2014/main" val="574451396"/>
                    </a:ext>
                  </a:extLst>
                </a:gridCol>
                <a:gridCol w="2272388">
                  <a:extLst>
                    <a:ext uri="{9D8B030D-6E8A-4147-A177-3AD203B41FA5}">
                      <a16:colId xmlns:a16="http://schemas.microsoft.com/office/drawing/2014/main" val="4203997810"/>
                    </a:ext>
                  </a:extLst>
                </a:gridCol>
                <a:gridCol w="2272388">
                  <a:extLst>
                    <a:ext uri="{9D8B030D-6E8A-4147-A177-3AD203B41FA5}">
                      <a16:colId xmlns:a16="http://schemas.microsoft.com/office/drawing/2014/main" val="10553686"/>
                    </a:ext>
                  </a:extLst>
                </a:gridCol>
              </a:tblGrid>
              <a:tr h="5162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Media  Tactic Spend (GBP)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 FY2021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FY2022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Spend  Share 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Spend Share 2022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4454522"/>
                  </a:ext>
                </a:extLst>
              </a:tr>
              <a:tr h="5162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218,867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658,751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7663855"/>
                  </a:ext>
                </a:extLst>
              </a:tr>
              <a:tr h="5162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174,723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6286535"/>
                  </a:ext>
                </a:extLst>
              </a:tr>
              <a:tr h="5162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Display Banner 2021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47,074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51832"/>
                  </a:ext>
                </a:extLst>
              </a:tr>
              <a:tr h="5162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VOD 2021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20,617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8198555"/>
                  </a:ext>
                </a:extLst>
              </a:tr>
              <a:tr h="5162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Paid Search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125,094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8386985"/>
                  </a:ext>
                </a:extLst>
              </a:tr>
              <a:tr h="51622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TV 2021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424,574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2867989"/>
                  </a:ext>
                </a:extLst>
              </a:tr>
              <a:tr h="5162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1,010,950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758,473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1852405"/>
                  </a:ext>
                </a:extLst>
              </a:tr>
            </a:tbl>
          </a:graphicData>
        </a:graphic>
      </p:graphicFrame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951B911-1AFA-A6C5-FCF9-29A3A5457DD8}"/>
              </a:ext>
            </a:extLst>
          </p:cNvPr>
          <p:cNvSpPr txBox="1">
            <a:spLocks/>
          </p:cNvSpPr>
          <p:nvPr/>
        </p:nvSpPr>
        <p:spPr>
          <a:xfrm>
            <a:off x="2362053" y="6641523"/>
            <a:ext cx="7345659" cy="19601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algn="ctr">
              <a:defRPr lang="en-GB" sz="1000" b="0">
                <a:solidFill>
                  <a:schemeClr val="bg1"/>
                </a:solidFill>
                <a:latin typeface="+mj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5256"/>
            <a:r>
              <a:rPr lang="en-US" sz="990" dirty="0">
                <a:solidFill>
                  <a:prstClr val="white"/>
                </a:solidFill>
                <a:latin typeface="Bahnschrift SemiBold"/>
              </a:rPr>
              <a:t>Powered by Analytic Edge</a:t>
            </a:r>
          </a:p>
        </p:txBody>
      </p:sp>
    </p:spTree>
    <p:extLst>
      <p:ext uri="{BB962C8B-B14F-4D97-AF65-F5344CB8AC3E}">
        <p14:creationId xmlns:p14="http://schemas.microsoft.com/office/powerpoint/2010/main" val="163967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488FD-2F35-7426-03A3-8BDD01E18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AF8C678-2EBD-5D5C-C7B8-7AD43D9A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Facebook Imps vs  </a:t>
            </a:r>
            <a:r>
              <a:rPr lang="en-IN" dirty="0" err="1"/>
              <a:t>DryNites</a:t>
            </a:r>
            <a:r>
              <a:rPr lang="en-IN" dirty="0"/>
              <a:t> Volume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882543-F5E6-C2C1-7133-5AC1DF92C0A2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495300" y="1032818"/>
            <a:ext cx="1110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chemeClr val="tx1"/>
                </a:solidFill>
              </a:rPr>
              <a:t>Facebook</a:t>
            </a:r>
            <a:r>
              <a:rPr lang="en-IN" sz="1800" dirty="0"/>
              <a:t> </a:t>
            </a:r>
            <a:r>
              <a:rPr lang="en-IN" sz="1400" dirty="0">
                <a:solidFill>
                  <a:schemeClr val="tx1"/>
                </a:solidFill>
              </a:rPr>
              <a:t>execution has increased significantly in the year 2021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6ACB85-525D-1F2D-604C-774F6A184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73666"/>
              </p:ext>
            </p:extLst>
          </p:nvPr>
        </p:nvGraphicFramePr>
        <p:xfrm>
          <a:off x="791102" y="5635743"/>
          <a:ext cx="9782012" cy="76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1239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 </a:t>
                      </a:r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GBP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87954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4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105,201,647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245,319,745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218,867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658,751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04E00F8-26B7-A21F-6468-1EEE269BFF87}"/>
              </a:ext>
            </a:extLst>
          </p:cNvPr>
          <p:cNvSpPr txBox="1"/>
          <p:nvPr/>
        </p:nvSpPr>
        <p:spPr>
          <a:xfrm>
            <a:off x="9021912" y="609336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+29%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0E36561-270F-6264-9158-045844CE9A5B}"/>
              </a:ext>
            </a:extLst>
          </p:cNvPr>
          <p:cNvSpPr txBox="1">
            <a:spLocks/>
          </p:cNvSpPr>
          <p:nvPr/>
        </p:nvSpPr>
        <p:spPr>
          <a:xfrm>
            <a:off x="2362053" y="6641523"/>
            <a:ext cx="7345659" cy="19601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algn="ctr">
              <a:defRPr lang="en-GB" sz="1000" b="0">
                <a:solidFill>
                  <a:schemeClr val="bg1"/>
                </a:solidFill>
                <a:latin typeface="+mj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5256"/>
            <a:r>
              <a:rPr lang="en-US" sz="990" dirty="0">
                <a:solidFill>
                  <a:prstClr val="white"/>
                </a:solidFill>
                <a:latin typeface="Bahnschrift SemiBold"/>
              </a:rPr>
              <a:t>Powered by Analytic Edge</a:t>
            </a:r>
          </a:p>
        </p:txBody>
      </p:sp>
      <p:pic>
        <p:nvPicPr>
          <p:cNvPr id="20" name="Content Placeholder 19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DBAABDEE-E526-ED7E-6A61-424E4F39717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r="2595"/>
          <a:stretch/>
        </p:blipFill>
        <p:spPr>
          <a:xfrm>
            <a:off x="788883" y="1705553"/>
            <a:ext cx="8452099" cy="3810000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13D7D6E-4C49-C3C7-D2A2-31D81732AF1E}"/>
              </a:ext>
            </a:extLst>
          </p:cNvPr>
          <p:cNvSpPr txBox="1"/>
          <p:nvPr/>
        </p:nvSpPr>
        <p:spPr>
          <a:xfrm>
            <a:off x="3836380" y="609336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+133%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92C548-7CEF-979A-E0CC-99E06BC3B80D}"/>
              </a:ext>
            </a:extLst>
          </p:cNvPr>
          <p:cNvSpPr txBox="1"/>
          <p:nvPr/>
        </p:nvSpPr>
        <p:spPr>
          <a:xfrm>
            <a:off x="6588199" y="61009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+201%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04545-F0F7-632A-4CB1-DE4D1E03112D}"/>
              </a:ext>
            </a:extLst>
          </p:cNvPr>
          <p:cNvSpPr txBox="1"/>
          <p:nvPr/>
        </p:nvSpPr>
        <p:spPr>
          <a:xfrm>
            <a:off x="788883" y="6444389"/>
            <a:ext cx="20704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000" dirty="0"/>
              <a:t>CPM : Cost/MM IMPs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F878C-9D14-209B-64A6-4702D24C9B80}"/>
              </a:ext>
            </a:extLst>
          </p:cNvPr>
          <p:cNvSpPr txBox="1"/>
          <p:nvPr/>
        </p:nvSpPr>
        <p:spPr>
          <a:xfrm rot="16200000">
            <a:off x="9039231" y="3131808"/>
            <a:ext cx="6511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400" dirty="0">
                <a:latin typeface="Amasis MT Pro Light" panose="020B0604020202020204" pitchFamily="18" charset="0"/>
              </a:rPr>
              <a:t>IMPs</a:t>
            </a:r>
          </a:p>
        </p:txBody>
      </p:sp>
    </p:spTree>
    <p:extLst>
      <p:ext uri="{BB962C8B-B14F-4D97-AF65-F5344CB8AC3E}">
        <p14:creationId xmlns:p14="http://schemas.microsoft.com/office/powerpoint/2010/main" val="237709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488FD-2F35-7426-03A3-8BDD01E18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AF8C678-2EBD-5D5C-C7B8-7AD43D9A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OLV Imps vs  </a:t>
            </a:r>
            <a:r>
              <a:rPr lang="en-IN" dirty="0" err="1"/>
              <a:t>DryNites</a:t>
            </a:r>
            <a:r>
              <a:rPr lang="en-IN" dirty="0"/>
              <a:t> Volume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882543-F5E6-C2C1-7133-5AC1DF92C0A2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495300" y="1063595"/>
            <a:ext cx="1110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/>
                </a:solidFill>
              </a:rPr>
              <a:t>OLV has executed only during 2021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6ACB85-525D-1F2D-604C-774F6A184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116745"/>
              </p:ext>
            </p:extLst>
          </p:nvPr>
        </p:nvGraphicFramePr>
        <p:xfrm>
          <a:off x="791102" y="5635743"/>
          <a:ext cx="9782012" cy="76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1239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 </a:t>
                      </a:r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GBP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87954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4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59,011,835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174,723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2,961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-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0E36561-270F-6264-9158-045844CE9A5B}"/>
              </a:ext>
            </a:extLst>
          </p:cNvPr>
          <p:cNvSpPr txBox="1">
            <a:spLocks/>
          </p:cNvSpPr>
          <p:nvPr/>
        </p:nvSpPr>
        <p:spPr>
          <a:xfrm>
            <a:off x="2362053" y="6641523"/>
            <a:ext cx="7345659" cy="19601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algn="ctr">
              <a:defRPr lang="en-GB" sz="1000" b="0">
                <a:solidFill>
                  <a:schemeClr val="bg1"/>
                </a:solidFill>
                <a:latin typeface="+mj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5256"/>
            <a:r>
              <a:rPr lang="en-US" sz="990" dirty="0">
                <a:solidFill>
                  <a:prstClr val="white"/>
                </a:solidFill>
                <a:latin typeface="Bahnschrift SemiBold"/>
              </a:rPr>
              <a:t>Powered by Analytic Edge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04545-F0F7-632A-4CB1-DE4D1E03112D}"/>
              </a:ext>
            </a:extLst>
          </p:cNvPr>
          <p:cNvSpPr txBox="1"/>
          <p:nvPr/>
        </p:nvSpPr>
        <p:spPr>
          <a:xfrm>
            <a:off x="788883" y="6444389"/>
            <a:ext cx="20704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000" dirty="0"/>
              <a:t>CPM : Cost/MM IMPs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1252AF91-39AC-8CC4-EC7C-9B901BF0768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r="2595"/>
          <a:stretch/>
        </p:blipFill>
        <p:spPr>
          <a:xfrm>
            <a:off x="788883" y="1782497"/>
            <a:ext cx="8452099" cy="3810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E581BC-55C1-4CC6-382D-798208F9CB1F}"/>
              </a:ext>
            </a:extLst>
          </p:cNvPr>
          <p:cNvSpPr txBox="1"/>
          <p:nvPr/>
        </p:nvSpPr>
        <p:spPr>
          <a:xfrm rot="16200000">
            <a:off x="9039231" y="3131808"/>
            <a:ext cx="6511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400" dirty="0">
                <a:latin typeface="Amasis MT Pro Light" panose="020B0604020202020204" pitchFamily="18" charset="0"/>
              </a:rPr>
              <a:t>IMPs</a:t>
            </a:r>
          </a:p>
        </p:txBody>
      </p:sp>
    </p:spTree>
    <p:extLst>
      <p:ext uri="{BB962C8B-B14F-4D97-AF65-F5344CB8AC3E}">
        <p14:creationId xmlns:p14="http://schemas.microsoft.com/office/powerpoint/2010/main" val="189813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488FD-2F35-7426-03A3-8BDD01E18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AF8C678-2EBD-5D5C-C7B8-7AD43D9A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Display Banner Imps vs  </a:t>
            </a:r>
            <a:r>
              <a:rPr lang="en-IN" dirty="0" err="1"/>
              <a:t>DryNites</a:t>
            </a:r>
            <a:r>
              <a:rPr lang="en-IN" dirty="0"/>
              <a:t> Volume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882543-F5E6-C2C1-7133-5AC1DF92C0A2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495300" y="1063595"/>
            <a:ext cx="1110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/>
                </a:solidFill>
              </a:rPr>
              <a:t>Display, has executed only during 2021 period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6ACB85-525D-1F2D-604C-774F6A184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051075"/>
              </p:ext>
            </p:extLst>
          </p:nvPr>
        </p:nvGraphicFramePr>
        <p:xfrm>
          <a:off x="791102" y="5635743"/>
          <a:ext cx="9782012" cy="76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1239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 GBP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87954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4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 Banner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14,970,735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47,074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0E36561-270F-6264-9158-045844CE9A5B}"/>
              </a:ext>
            </a:extLst>
          </p:cNvPr>
          <p:cNvSpPr txBox="1">
            <a:spLocks/>
          </p:cNvSpPr>
          <p:nvPr/>
        </p:nvSpPr>
        <p:spPr>
          <a:xfrm>
            <a:off x="2362053" y="6641523"/>
            <a:ext cx="7345659" cy="19601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algn="ctr">
              <a:defRPr lang="en-GB" sz="1000" b="0">
                <a:solidFill>
                  <a:schemeClr val="bg1"/>
                </a:solidFill>
                <a:latin typeface="+mj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5256"/>
            <a:r>
              <a:rPr lang="en-US" sz="990" dirty="0">
                <a:solidFill>
                  <a:prstClr val="white"/>
                </a:solidFill>
                <a:latin typeface="Bahnschrift SemiBold"/>
              </a:rPr>
              <a:t>Powered by Analytic Edge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04545-F0F7-632A-4CB1-DE4D1E03112D}"/>
              </a:ext>
            </a:extLst>
          </p:cNvPr>
          <p:cNvSpPr txBox="1"/>
          <p:nvPr/>
        </p:nvSpPr>
        <p:spPr>
          <a:xfrm>
            <a:off x="788883" y="6444389"/>
            <a:ext cx="20704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000" dirty="0"/>
              <a:t>CPM : Cost/MM IMPs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F42DB4F8-E696-3DCD-2008-785B65190D0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r="2595"/>
          <a:stretch/>
        </p:blipFill>
        <p:spPr>
          <a:xfrm>
            <a:off x="788883" y="1825743"/>
            <a:ext cx="8452099" cy="3810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AE12C2-7B24-3C1C-3945-EA3846F6C314}"/>
              </a:ext>
            </a:extLst>
          </p:cNvPr>
          <p:cNvSpPr txBox="1"/>
          <p:nvPr/>
        </p:nvSpPr>
        <p:spPr>
          <a:xfrm rot="16200000">
            <a:off x="9039231" y="3131808"/>
            <a:ext cx="6511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400" dirty="0">
                <a:latin typeface="Amasis MT Pro Light" panose="020B0604020202020204" pitchFamily="18" charset="0"/>
              </a:rPr>
              <a:t>IMPs</a:t>
            </a:r>
          </a:p>
        </p:txBody>
      </p:sp>
    </p:spTree>
    <p:extLst>
      <p:ext uri="{BB962C8B-B14F-4D97-AF65-F5344CB8AC3E}">
        <p14:creationId xmlns:p14="http://schemas.microsoft.com/office/powerpoint/2010/main" val="259918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488FD-2F35-7426-03A3-8BDD01E18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AF8C678-2EBD-5D5C-C7B8-7AD43D9A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VOD Imps vs  </a:t>
            </a:r>
            <a:r>
              <a:rPr lang="en-IN" dirty="0" err="1"/>
              <a:t>DryNites</a:t>
            </a:r>
            <a:r>
              <a:rPr lang="en-IN" dirty="0"/>
              <a:t> Volume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882543-F5E6-C2C1-7133-5AC1DF92C0A2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494833" y="1065447"/>
            <a:ext cx="1110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/>
                </a:solidFill>
              </a:rPr>
              <a:t>VOD, was executed only during April 2021 period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6ACB85-525D-1F2D-604C-774F6A184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624586"/>
              </p:ext>
            </p:extLst>
          </p:nvPr>
        </p:nvGraphicFramePr>
        <p:xfrm>
          <a:off x="791102" y="5635743"/>
          <a:ext cx="9782012" cy="76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1239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 GBP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87954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4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687,248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20,617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0E36561-270F-6264-9158-045844CE9A5B}"/>
              </a:ext>
            </a:extLst>
          </p:cNvPr>
          <p:cNvSpPr txBox="1">
            <a:spLocks/>
          </p:cNvSpPr>
          <p:nvPr/>
        </p:nvSpPr>
        <p:spPr>
          <a:xfrm>
            <a:off x="2362053" y="6641523"/>
            <a:ext cx="7345659" cy="19601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algn="ctr">
              <a:defRPr lang="en-GB" sz="1000" b="0">
                <a:solidFill>
                  <a:schemeClr val="bg1"/>
                </a:solidFill>
                <a:latin typeface="+mj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5256"/>
            <a:r>
              <a:rPr lang="en-US" sz="990" dirty="0">
                <a:solidFill>
                  <a:prstClr val="white"/>
                </a:solidFill>
                <a:latin typeface="Bahnschrift SemiBold"/>
              </a:rPr>
              <a:t>Powered by Analytic Edge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04545-F0F7-632A-4CB1-DE4D1E03112D}"/>
              </a:ext>
            </a:extLst>
          </p:cNvPr>
          <p:cNvSpPr txBox="1"/>
          <p:nvPr/>
        </p:nvSpPr>
        <p:spPr>
          <a:xfrm>
            <a:off x="788883" y="6444389"/>
            <a:ext cx="20704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000" dirty="0"/>
              <a:t>CPM : Cost/MM IMPs</a:t>
            </a:r>
          </a:p>
        </p:txBody>
      </p:sp>
      <p:pic>
        <p:nvPicPr>
          <p:cNvPr id="10" name="Content Placeholder 9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0E4C7E5-02D4-EDE5-119E-9E1BF9ED5C7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r="2595"/>
          <a:stretch/>
        </p:blipFill>
        <p:spPr>
          <a:xfrm>
            <a:off x="788883" y="1782497"/>
            <a:ext cx="8452099" cy="3810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202D3E-48AF-33C6-B3FB-B72D8649C3EB}"/>
              </a:ext>
            </a:extLst>
          </p:cNvPr>
          <p:cNvSpPr txBox="1"/>
          <p:nvPr/>
        </p:nvSpPr>
        <p:spPr>
          <a:xfrm rot="16200000">
            <a:off x="9039231" y="3131808"/>
            <a:ext cx="6511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400" dirty="0">
                <a:latin typeface="Amasis MT Pro Light" panose="020B0604020202020204" pitchFamily="18" charset="0"/>
              </a:rPr>
              <a:t>IMPs</a:t>
            </a:r>
          </a:p>
        </p:txBody>
      </p:sp>
    </p:spTree>
    <p:extLst>
      <p:ext uri="{BB962C8B-B14F-4D97-AF65-F5344CB8AC3E}">
        <p14:creationId xmlns:p14="http://schemas.microsoft.com/office/powerpoint/2010/main" val="171003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488FD-2F35-7426-03A3-8BDD01E18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AF8C678-2EBD-5D5C-C7B8-7AD43D9A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Paid Search Imps vs  </a:t>
            </a:r>
            <a:r>
              <a:rPr lang="en-IN" dirty="0" err="1"/>
              <a:t>DryNites</a:t>
            </a:r>
            <a:r>
              <a:rPr lang="en-IN" dirty="0"/>
              <a:t> Volume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882543-F5E6-C2C1-7133-5AC1DF92C0A2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495300" y="1063595"/>
            <a:ext cx="1110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/>
                </a:solidFill>
              </a:rPr>
              <a:t>The CPM of Paid-search has increased significantly.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6ACB85-525D-1F2D-604C-774F6A184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18886"/>
              </p:ext>
            </p:extLst>
          </p:nvPr>
        </p:nvGraphicFramePr>
        <p:xfrm>
          <a:off x="791102" y="5635743"/>
          <a:ext cx="9782012" cy="76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1239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 GBP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87954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4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 Search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51,442,121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7,024,000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125,094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99,722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14,197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0E36561-270F-6264-9158-045844CE9A5B}"/>
              </a:ext>
            </a:extLst>
          </p:cNvPr>
          <p:cNvSpPr txBox="1">
            <a:spLocks/>
          </p:cNvSpPr>
          <p:nvPr/>
        </p:nvSpPr>
        <p:spPr>
          <a:xfrm>
            <a:off x="2362053" y="6641523"/>
            <a:ext cx="7345659" cy="19601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algn="ctr">
              <a:defRPr lang="en-GB" sz="1000" b="0">
                <a:solidFill>
                  <a:schemeClr val="bg1"/>
                </a:solidFill>
                <a:latin typeface="+mj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5256"/>
            <a:r>
              <a:rPr lang="en-US" sz="990" dirty="0">
                <a:solidFill>
                  <a:prstClr val="white"/>
                </a:solidFill>
                <a:latin typeface="Bahnschrift SemiBold"/>
              </a:rPr>
              <a:t>Powered by Analytic Edge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4E7C2-1E48-C6D5-8D7C-6758786784B2}"/>
              </a:ext>
            </a:extLst>
          </p:cNvPr>
          <p:cNvSpPr txBox="1"/>
          <p:nvPr/>
        </p:nvSpPr>
        <p:spPr>
          <a:xfrm rot="16200000">
            <a:off x="9039233" y="3131808"/>
            <a:ext cx="6511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400" dirty="0">
                <a:latin typeface="Amasis MT Pro Light" panose="020B0604020202020204" pitchFamily="18" charset="0"/>
              </a:rPr>
              <a:t>IMPs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2D1D76-6A09-A71D-EB11-CAEB58A240DC}"/>
              </a:ext>
            </a:extLst>
          </p:cNvPr>
          <p:cNvSpPr txBox="1"/>
          <p:nvPr/>
        </p:nvSpPr>
        <p:spPr>
          <a:xfrm>
            <a:off x="9021912" y="6093366"/>
            <a:ext cx="787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</a:rPr>
              <a:t>+484%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42B24C-534F-7657-37EC-711882FC0871}"/>
              </a:ext>
            </a:extLst>
          </p:cNvPr>
          <p:cNvSpPr txBox="1"/>
          <p:nvPr/>
        </p:nvSpPr>
        <p:spPr>
          <a:xfrm>
            <a:off x="3877807" y="613138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-86%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C5EE0-E403-D3D2-C8D2-C6DB02F87641}"/>
              </a:ext>
            </a:extLst>
          </p:cNvPr>
          <p:cNvSpPr txBox="1"/>
          <p:nvPr/>
        </p:nvSpPr>
        <p:spPr>
          <a:xfrm>
            <a:off x="6588199" y="610098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-20%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79979F-B7AD-4A2B-FD65-49884B85F98C}"/>
              </a:ext>
            </a:extLst>
          </p:cNvPr>
          <p:cNvSpPr txBox="1"/>
          <p:nvPr/>
        </p:nvSpPr>
        <p:spPr>
          <a:xfrm>
            <a:off x="788883" y="6444389"/>
            <a:ext cx="20704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000" dirty="0"/>
              <a:t>CPM : Cost/MM IMPs</a:t>
            </a:r>
          </a:p>
        </p:txBody>
      </p:sp>
      <p:pic>
        <p:nvPicPr>
          <p:cNvPr id="7" name="Content Placeholder 6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E04D5AE9-B03F-7E06-D2BB-34010911C0E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r="2485"/>
          <a:stretch/>
        </p:blipFill>
        <p:spPr>
          <a:xfrm>
            <a:off x="804787" y="1825743"/>
            <a:ext cx="8452305" cy="3810000"/>
          </a:xfrm>
        </p:spPr>
      </p:pic>
    </p:spTree>
    <p:extLst>
      <p:ext uri="{BB962C8B-B14F-4D97-AF65-F5344CB8AC3E}">
        <p14:creationId xmlns:p14="http://schemas.microsoft.com/office/powerpoint/2010/main" val="19413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488FD-2F35-7426-03A3-8BDD01E18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AF8C678-2EBD-5D5C-C7B8-7AD43D9A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TV GRPs vs  </a:t>
            </a:r>
            <a:r>
              <a:rPr lang="en-IN" dirty="0" err="1"/>
              <a:t>DryNites</a:t>
            </a:r>
            <a:r>
              <a:rPr lang="en-IN" dirty="0"/>
              <a:t> Volume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882543-F5E6-C2C1-7133-5AC1DF92C0A2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495300" y="1063595"/>
            <a:ext cx="1110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/>
                </a:solidFill>
              </a:rPr>
              <a:t>TV was executed only during H1 2021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6ACB85-525D-1F2D-604C-774F6A184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26739"/>
              </p:ext>
            </p:extLst>
          </p:nvPr>
        </p:nvGraphicFramePr>
        <p:xfrm>
          <a:off x="791102" y="5635743"/>
          <a:ext cx="9782012" cy="76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1239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GRPs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 GBP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87954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4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424,574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0E36561-270F-6264-9158-045844CE9A5B}"/>
              </a:ext>
            </a:extLst>
          </p:cNvPr>
          <p:cNvSpPr txBox="1">
            <a:spLocks/>
          </p:cNvSpPr>
          <p:nvPr/>
        </p:nvSpPr>
        <p:spPr>
          <a:xfrm>
            <a:off x="2362053" y="6641523"/>
            <a:ext cx="7345659" cy="19601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algn="ctr">
              <a:defRPr lang="en-GB" sz="1000" b="0">
                <a:solidFill>
                  <a:schemeClr val="bg1"/>
                </a:solidFill>
                <a:latin typeface="+mj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5256"/>
            <a:r>
              <a:rPr lang="en-US" sz="990" dirty="0">
                <a:solidFill>
                  <a:prstClr val="white"/>
                </a:solidFill>
                <a:latin typeface="Bahnschrift SemiBold"/>
              </a:rPr>
              <a:t>Powered by Analytic Edge</a:t>
            </a:r>
          </a:p>
        </p:txBody>
      </p:sp>
      <p:pic>
        <p:nvPicPr>
          <p:cNvPr id="7" name="Content Placeholder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8B69F2B-81DC-CDF0-2633-24BBDE68F57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r="2460"/>
          <a:stretch/>
        </p:blipFill>
        <p:spPr>
          <a:xfrm>
            <a:off x="791103" y="1825743"/>
            <a:ext cx="8463734" cy="3810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A8415F-0B59-B36F-CB11-50B7E6FB4F5C}"/>
              </a:ext>
            </a:extLst>
          </p:cNvPr>
          <p:cNvSpPr txBox="1"/>
          <p:nvPr/>
        </p:nvSpPr>
        <p:spPr>
          <a:xfrm rot="16200000">
            <a:off x="9036980" y="3131808"/>
            <a:ext cx="6511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400" dirty="0">
                <a:latin typeface="Amasis MT Pro Light" panose="020B0604020202020204" pitchFamily="18" charset="0"/>
              </a:rPr>
              <a:t>GRPs</a:t>
            </a:r>
          </a:p>
        </p:txBody>
      </p:sp>
    </p:spTree>
    <p:extLst>
      <p:ext uri="{BB962C8B-B14F-4D97-AF65-F5344CB8AC3E}">
        <p14:creationId xmlns:p14="http://schemas.microsoft.com/office/powerpoint/2010/main" val="409722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CKSLIDES" val="6.1"/>
  <p:tag name="VERSIONID" val="711"/>
  <p:tag name="EXCLUDEHIDDENSLIDES" val="False"/>
  <p:tag name="NUMBEROFPAGES" val="13"/>
</p:tagLst>
</file>

<file path=ppt/theme/theme1.xml><?xml version="1.0" encoding="utf-8"?>
<a:theme xmlns:a="http://schemas.openxmlformats.org/drawingml/2006/main" name="master template ">
  <a:themeElements>
    <a:clrScheme name="KC_Kleenex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B6CB9"/>
      </a:accent1>
      <a:accent2>
        <a:srgbClr val="FE732E"/>
      </a:accent2>
      <a:accent3>
        <a:srgbClr val="007A21"/>
      </a:accent3>
      <a:accent4>
        <a:srgbClr val="484D51"/>
      </a:accent4>
      <a:accent5>
        <a:srgbClr val="836763"/>
      </a:accent5>
      <a:accent6>
        <a:srgbClr val="62289C"/>
      </a:accent6>
      <a:hlink>
        <a:srgbClr val="0563C1"/>
      </a:hlink>
      <a:folHlink>
        <a:srgbClr val="954F72"/>
      </a:folHlink>
    </a:clrScheme>
    <a:fontScheme name="Bahnschrift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C23FF744-6EF1-4703-9F18-C96C6AEBAF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278C9160AD2408B590194F15DBC22" ma:contentTypeVersion="8" ma:contentTypeDescription="Create a new document." ma:contentTypeScope="" ma:versionID="296546353d5c7cf28aa362bf027f4ade">
  <xsd:schema xmlns:xsd="http://www.w3.org/2001/XMLSchema" xmlns:xs="http://www.w3.org/2001/XMLSchema" xmlns:p="http://schemas.microsoft.com/office/2006/metadata/properties" xmlns:ns2="349d2e48-d219-423f-a60f-a81395996a24" xmlns:ns3="151f8561-6f96-4f27-8d07-5866307680bb" targetNamespace="http://schemas.microsoft.com/office/2006/metadata/properties" ma:root="true" ma:fieldsID="94fd3a3b99c67f5b4d41d8a7f243378c" ns2:_="" ns3:_="">
    <xsd:import namespace="349d2e48-d219-423f-a60f-a81395996a24"/>
    <xsd:import namespace="151f8561-6f96-4f27-8d07-5866307680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d2e48-d219-423f-a60f-a81395996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f8561-6f96-4f27-8d07-5866307680b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5773CB-314E-49C8-899D-DA409B189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d2e48-d219-423f-a60f-a81395996a24"/>
    <ds:schemaRef ds:uri="151f8561-6f96-4f27-8d07-586630768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375B81-FBF5-4924-A5E0-F0376D8E7D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193883-9DEF-4394-A746-8B0504B231C0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51f8561-6f96-4f27-8d07-5866307680bb"/>
    <ds:schemaRef ds:uri="http://purl.org/dc/elements/1.1/"/>
    <ds:schemaRef ds:uri="http://purl.org/dc/dcmitype/"/>
    <ds:schemaRef ds:uri="http://www.w3.org/XML/1998/namespace"/>
    <ds:schemaRef ds:uri="http://purl.org/dc/terms/"/>
    <ds:schemaRef ds:uri="349d2e48-d219-423f-a60f-a81395996a2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Charlotte Tilbury Template</Template>
  <TotalTime>5122</TotalTime>
  <Words>667</Words>
  <Application>Microsoft Office PowerPoint</Application>
  <PresentationFormat>Custom</PresentationFormat>
  <Paragraphs>303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Amasis MT Pro Light</vt:lpstr>
      <vt:lpstr>Arial</vt:lpstr>
      <vt:lpstr>Bahnschrift</vt:lpstr>
      <vt:lpstr>Bahnschrift SemiBold</vt:lpstr>
      <vt:lpstr>Calibri</vt:lpstr>
      <vt:lpstr>master template </vt:lpstr>
      <vt:lpstr>Data Review Deck</vt:lpstr>
      <vt:lpstr>DryNites – Pajama Pants</vt:lpstr>
      <vt:lpstr>Spend summary by platform</vt:lpstr>
      <vt:lpstr>Facebook Imps vs  DryNites Volume</vt:lpstr>
      <vt:lpstr>OLV Imps vs  DryNites Volume</vt:lpstr>
      <vt:lpstr>Display Banner Imps vs  DryNites Volume</vt:lpstr>
      <vt:lpstr>VOD Imps vs  DryNites Volume</vt:lpstr>
      <vt:lpstr>Paid Search Imps vs  DryNites Volume</vt:lpstr>
      <vt:lpstr>TV GRPs vs  DryNites Volume</vt:lpstr>
      <vt:lpstr>Organic Search Imps vs  DryNites Volume</vt:lpstr>
      <vt:lpstr>Marvel Frozen Imps vs  DryNites Volume</vt:lpstr>
      <vt:lpstr> CRM Messages Sent vs  DryNites Volume</vt:lpstr>
      <vt:lpstr>  Brand/Website Visits vs  DryNites Volume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Charlotte Tilbury Template</dc:title>
  <dc:subject>Sub-heading</dc:subject>
  <dc:creator>Mayank Agarwal</dc:creator>
  <cp:keywords>Project reference</cp:keywords>
  <dc:description>Date</dc:description>
  <cp:lastModifiedBy>Khyati Trivedi</cp:lastModifiedBy>
  <cp:revision>53</cp:revision>
  <cp:lastPrinted>2017-03-24T13:40:26Z</cp:lastPrinted>
  <dcterms:created xsi:type="dcterms:W3CDTF">2023-02-16T05:20:21Z</dcterms:created>
  <dcterms:modified xsi:type="dcterms:W3CDTF">2023-02-21T13:55:06Z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0x010100681278C9160AD2408B590194F15DBC22</vt:lpwstr>
  </property>
</Properties>
</file>