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405" r:id="rId5"/>
    <p:sldId id="391" r:id="rId6"/>
    <p:sldId id="407" r:id="rId7"/>
    <p:sldId id="408" r:id="rId8"/>
    <p:sldId id="409" r:id="rId9"/>
    <p:sldId id="394" r:id="rId10"/>
  </p:sldIdLst>
  <p:sldSz cx="12069763" cy="6858000"/>
  <p:notesSz cx="6805613" cy="9939338"/>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4152" userDrawn="1">
          <p15:clr>
            <a:srgbClr val="A4A3A4"/>
          </p15:clr>
        </p15:guide>
        <p15:guide id="7" orient="horz" pos="4020" userDrawn="1">
          <p15:clr>
            <a:srgbClr val="A4A3A4"/>
          </p15:clr>
        </p15:guide>
        <p15:guide id="12" orient="horz" pos="2163" userDrawn="1">
          <p15:clr>
            <a:srgbClr val="A4A3A4"/>
          </p15:clr>
        </p15:guide>
        <p15:guide id="15" pos="38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62626"/>
    <a:srgbClr val="FFFFFF"/>
    <a:srgbClr val="333333"/>
    <a:srgbClr val="E6304B"/>
    <a:srgbClr val="E7E7E7"/>
    <a:srgbClr val="C0C0C0"/>
    <a:srgbClr val="989898"/>
    <a:srgbClr val="717171"/>
    <a:srgbClr val="C8D4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3922" autoAdjust="0"/>
  </p:normalViewPr>
  <p:slideViewPr>
    <p:cSldViewPr snapToGrid="0" showGuides="1">
      <p:cViewPr varScale="1">
        <p:scale>
          <a:sx n="72" d="100"/>
          <a:sy n="72" d="100"/>
        </p:scale>
        <p:origin x="1020" y="78"/>
      </p:cViewPr>
      <p:guideLst>
        <p:guide orient="horz" pos="4152"/>
        <p:guide orient="horz" pos="4020"/>
        <p:guide orient="horz" pos="2163"/>
        <p:guide pos="380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110" d="100"/>
          <a:sy n="110" d="100"/>
        </p:scale>
        <p:origin x="423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4939" y="0"/>
            <a:ext cx="2949099" cy="498693"/>
          </a:xfrm>
          <a:prstGeom prst="rect">
            <a:avLst/>
          </a:prstGeom>
        </p:spPr>
        <p:txBody>
          <a:bodyPr vert="horz" lIns="91440" tIns="45720" rIns="91440" bIns="45720" rtlCol="0"/>
          <a:lstStyle>
            <a:lvl1pPr algn="r">
              <a:defRPr sz="1200"/>
            </a:lvl1pPr>
          </a:lstStyle>
          <a:p>
            <a:fld id="{42691DDE-BA6A-4F57-909C-98F49C72955F}" type="datetimeFigureOut">
              <a:rPr lang="en-GB" smtClean="0"/>
              <a:t>09/06/2022</a:t>
            </a:fld>
            <a:endParaRPr lang="en-GB"/>
          </a:p>
        </p:txBody>
      </p:sp>
      <p:sp>
        <p:nvSpPr>
          <p:cNvPr id="4" name="Footer Placeholder 3"/>
          <p:cNvSpPr>
            <a:spLocks noGrp="1"/>
          </p:cNvSpPr>
          <p:nvPr>
            <p:ph type="ftr" sz="quarter" idx="2"/>
          </p:nvPr>
        </p:nvSpPr>
        <p:spPr>
          <a:xfrm>
            <a:off x="0" y="9440647"/>
            <a:ext cx="2949099" cy="49869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4939" y="9440647"/>
            <a:ext cx="2949099" cy="498692"/>
          </a:xfrm>
          <a:prstGeom prst="rect">
            <a:avLst/>
          </a:prstGeom>
        </p:spPr>
        <p:txBody>
          <a:bodyPr vert="horz" lIns="91440" tIns="45720" rIns="91440" bIns="45720" rtlCol="0" anchor="b"/>
          <a:lstStyle>
            <a:lvl1pPr algn="r">
              <a:defRPr sz="1200"/>
            </a:lvl1pPr>
          </a:lstStyle>
          <a:p>
            <a:fld id="{3DC50D33-42BE-4A7B-9A0E-84D31BC6EF4B}" type="slidenum">
              <a:rPr lang="en-GB" smtClean="0"/>
              <a:t>‹#›</a:t>
            </a:fld>
            <a:endParaRPr lang="en-GB"/>
          </a:p>
        </p:txBody>
      </p:sp>
    </p:spTree>
    <p:extLst>
      <p:ext uri="{BB962C8B-B14F-4D97-AF65-F5344CB8AC3E}">
        <p14:creationId xmlns:p14="http://schemas.microsoft.com/office/powerpoint/2010/main" val="2734553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CBAAC5B1-F58D-4268-BB75-9856A9D794A6}" type="datetimeFigureOut">
              <a:rPr lang="en-GB" smtClean="0"/>
              <a:t>09/06/2022</a:t>
            </a:fld>
            <a:endParaRPr lang="en-GB"/>
          </a:p>
        </p:txBody>
      </p:sp>
      <p:sp>
        <p:nvSpPr>
          <p:cNvPr id="4" name="Slide Image Placeholder 3"/>
          <p:cNvSpPr>
            <a:spLocks noGrp="1" noRot="1" noChangeAspect="1"/>
          </p:cNvSpPr>
          <p:nvPr>
            <p:ph type="sldImg" idx="2"/>
          </p:nvPr>
        </p:nvSpPr>
        <p:spPr>
          <a:xfrm>
            <a:off x="450850" y="1243013"/>
            <a:ext cx="5903913" cy="33543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65900C33-90AE-4963-9AD8-3B07939F57E9}" type="slidenum">
              <a:rPr lang="en-GB" smtClean="0"/>
              <a:t>‹#›</a:t>
            </a:fld>
            <a:endParaRPr lang="en-GB"/>
          </a:p>
        </p:txBody>
      </p:sp>
    </p:spTree>
    <p:extLst>
      <p:ext uri="{BB962C8B-B14F-4D97-AF65-F5344CB8AC3E}">
        <p14:creationId xmlns:p14="http://schemas.microsoft.com/office/powerpoint/2010/main" val="1609606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with image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EB514B-0857-4EBF-B042-2A3E81792E20}"/>
              </a:ext>
            </a:extLst>
          </p:cNvPr>
          <p:cNvSpPr>
            <a:spLocks noGrp="1"/>
          </p:cNvSpPr>
          <p:nvPr>
            <p:ph type="ctrTitle" hasCustomPrompt="1"/>
          </p:nvPr>
        </p:nvSpPr>
        <p:spPr>
          <a:xfrm>
            <a:off x="781511" y="4937286"/>
            <a:ext cx="10892913" cy="766363"/>
          </a:xfrm>
          <a:prstGeom prst="rect">
            <a:avLst/>
          </a:prstGeom>
        </p:spPr>
        <p:txBody>
          <a:bodyPr anchor="ctr">
            <a:noAutofit/>
          </a:bodyPr>
          <a:lstStyle>
            <a:lvl1pPr algn="l">
              <a:defRPr sz="5400" b="1">
                <a:solidFill>
                  <a:schemeClr val="accent1"/>
                </a:solidFill>
              </a:defRPr>
            </a:lvl1pPr>
          </a:lstStyle>
          <a:p>
            <a:r>
              <a:rPr lang="en-GB" dirty="0"/>
              <a:t>Click to add title</a:t>
            </a:r>
          </a:p>
        </p:txBody>
      </p:sp>
      <p:sp>
        <p:nvSpPr>
          <p:cNvPr id="10" name="Subtitle 2">
            <a:extLst>
              <a:ext uri="{FF2B5EF4-FFF2-40B4-BE49-F238E27FC236}">
                <a16:creationId xmlns:a16="http://schemas.microsoft.com/office/drawing/2014/main" id="{E8F4C310-09FC-4B27-9FA2-5128CE9C6086}"/>
              </a:ext>
            </a:extLst>
          </p:cNvPr>
          <p:cNvSpPr>
            <a:spLocks noGrp="1"/>
          </p:cNvSpPr>
          <p:nvPr>
            <p:ph type="subTitle" idx="1" hasCustomPrompt="1"/>
          </p:nvPr>
        </p:nvSpPr>
        <p:spPr>
          <a:xfrm>
            <a:off x="781511" y="5844493"/>
            <a:ext cx="3485500" cy="514487"/>
          </a:xfrm>
          <a:prstGeom prst="rect">
            <a:avLst/>
          </a:prstGeom>
        </p:spPr>
        <p:txBody>
          <a:bodyPr lIns="91440" anchor="t">
            <a:noAutofit/>
          </a:bodyPr>
          <a:lstStyle>
            <a:lvl1pPr marL="0" indent="0" algn="l">
              <a:spcBef>
                <a:spcPts val="594"/>
              </a:spcBef>
              <a:buNone/>
              <a:defRPr sz="2000" b="0">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2" name="Straight Connector 11">
            <a:extLst>
              <a:ext uri="{FF2B5EF4-FFF2-40B4-BE49-F238E27FC236}">
                <a16:creationId xmlns:a16="http://schemas.microsoft.com/office/drawing/2014/main" id="{E355CD97-5577-47DD-8055-2554FB059845}"/>
              </a:ext>
            </a:extLst>
          </p:cNvPr>
          <p:cNvCxnSpPr>
            <a:cxnSpLocks/>
          </p:cNvCxnSpPr>
          <p:nvPr userDrawn="1"/>
        </p:nvCxnSpPr>
        <p:spPr>
          <a:xfrm>
            <a:off x="781511" y="5774071"/>
            <a:ext cx="108929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A08C289-7366-436F-8CF8-F40843CA3983}"/>
              </a:ext>
            </a:extLst>
          </p:cNvPr>
          <p:cNvPicPr>
            <a:picLocks noChangeAspect="1"/>
          </p:cNvPicPr>
          <p:nvPr userDrawn="1"/>
        </p:nvPicPr>
        <p:blipFill>
          <a:blip r:embed="rId2"/>
          <a:stretch>
            <a:fillRect/>
          </a:stretch>
        </p:blipFill>
        <p:spPr>
          <a:xfrm>
            <a:off x="781511" y="293502"/>
            <a:ext cx="2197510" cy="747898"/>
          </a:xfrm>
          <a:prstGeom prst="rect">
            <a:avLst/>
          </a:prstGeom>
        </p:spPr>
      </p:pic>
      <p:sp>
        <p:nvSpPr>
          <p:cNvPr id="6" name="Picture Placeholder 6">
            <a:extLst>
              <a:ext uri="{FF2B5EF4-FFF2-40B4-BE49-F238E27FC236}">
                <a16:creationId xmlns:a16="http://schemas.microsoft.com/office/drawing/2014/main" id="{7C840727-CE46-49A3-AC55-18C3C475CB7F}"/>
              </a:ext>
            </a:extLst>
          </p:cNvPr>
          <p:cNvSpPr>
            <a:spLocks noGrp="1"/>
          </p:cNvSpPr>
          <p:nvPr>
            <p:ph type="pic" sz="quarter" idx="19"/>
          </p:nvPr>
        </p:nvSpPr>
        <p:spPr>
          <a:xfrm>
            <a:off x="0" y="1408393"/>
            <a:ext cx="12069763" cy="3134003"/>
          </a:xfrm>
        </p:spPr>
        <p:txBody>
          <a:bodyPr anchor="t"/>
          <a:lstStyle>
            <a:lvl1pPr algn="ctr">
              <a:defRPr>
                <a:solidFill>
                  <a:schemeClr val="bg1"/>
                </a:solidFill>
              </a:defRPr>
            </a:lvl1pPr>
          </a:lstStyle>
          <a:p>
            <a:r>
              <a:rPr lang="en-US" dirty="0"/>
              <a:t>Click icon to add picture</a:t>
            </a:r>
            <a:endParaRPr lang="en-GB" dirty="0"/>
          </a:p>
        </p:txBody>
      </p:sp>
      <p:sp>
        <p:nvSpPr>
          <p:cNvPr id="15" name="Picture Placeholder 6">
            <a:extLst>
              <a:ext uri="{FF2B5EF4-FFF2-40B4-BE49-F238E27FC236}">
                <a16:creationId xmlns:a16="http://schemas.microsoft.com/office/drawing/2014/main" id="{BAB971E3-AA90-433B-914B-1D1DF50E21D1}"/>
              </a:ext>
            </a:extLst>
          </p:cNvPr>
          <p:cNvSpPr>
            <a:spLocks noGrp="1"/>
          </p:cNvSpPr>
          <p:nvPr>
            <p:ph type="pic" sz="quarter" idx="21" hasCustomPrompt="1"/>
          </p:nvPr>
        </p:nvSpPr>
        <p:spPr>
          <a:xfrm>
            <a:off x="9393838" y="273304"/>
            <a:ext cx="2194560" cy="768096"/>
          </a:xfrm>
        </p:spPr>
        <p:txBody>
          <a:bodyPr/>
          <a:lstStyle>
            <a:lvl1pPr>
              <a:defRPr sz="1600">
                <a:solidFill>
                  <a:schemeClr val="bg1"/>
                </a:solidFill>
              </a:defRPr>
            </a:lvl1pPr>
          </a:lstStyle>
          <a:p>
            <a:r>
              <a:rPr lang="en-US" dirty="0"/>
              <a:t>Click icon to add Client Logo</a:t>
            </a:r>
            <a:endParaRPr lang="en-GB" dirty="0"/>
          </a:p>
        </p:txBody>
      </p:sp>
    </p:spTree>
    <p:extLst>
      <p:ext uri="{BB962C8B-B14F-4D97-AF65-F5344CB8AC3E}">
        <p14:creationId xmlns:p14="http://schemas.microsoft.com/office/powerpoint/2010/main" val="240203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2_Title slide with image (black)">
    <p:bg>
      <p:bgPr>
        <a:solidFill>
          <a:schemeClr val="bg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FFF2526-D613-42A3-802A-131025ACAD8B}"/>
              </a:ext>
            </a:extLst>
          </p:cNvPr>
          <p:cNvSpPr>
            <a:spLocks noGrp="1"/>
          </p:cNvSpPr>
          <p:nvPr>
            <p:ph type="ctrTitle" hasCustomPrompt="1"/>
          </p:nvPr>
        </p:nvSpPr>
        <p:spPr>
          <a:xfrm>
            <a:off x="766763" y="4017367"/>
            <a:ext cx="10892913" cy="766363"/>
          </a:xfrm>
          <a:prstGeom prst="rect">
            <a:avLst/>
          </a:prstGeom>
        </p:spPr>
        <p:txBody>
          <a:bodyPr anchor="ctr">
            <a:noAutofit/>
          </a:bodyPr>
          <a:lstStyle>
            <a:lvl1pPr algn="l">
              <a:defRPr sz="5400" b="1">
                <a:solidFill>
                  <a:schemeClr val="accent1"/>
                </a:solidFill>
              </a:defRPr>
            </a:lvl1pPr>
          </a:lstStyle>
          <a:p>
            <a:r>
              <a:rPr lang="en-GB" dirty="0"/>
              <a:t>Click to add title</a:t>
            </a:r>
          </a:p>
        </p:txBody>
      </p:sp>
      <p:sp>
        <p:nvSpPr>
          <p:cNvPr id="16" name="Subtitle 2">
            <a:extLst>
              <a:ext uri="{FF2B5EF4-FFF2-40B4-BE49-F238E27FC236}">
                <a16:creationId xmlns:a16="http://schemas.microsoft.com/office/drawing/2014/main" id="{BD248AFE-52B2-4093-A76B-9630A0729FB6}"/>
              </a:ext>
            </a:extLst>
          </p:cNvPr>
          <p:cNvSpPr>
            <a:spLocks noGrp="1"/>
          </p:cNvSpPr>
          <p:nvPr>
            <p:ph type="subTitle" idx="1" hasCustomPrompt="1"/>
          </p:nvPr>
        </p:nvSpPr>
        <p:spPr>
          <a:xfrm>
            <a:off x="766763" y="5058831"/>
            <a:ext cx="3485500" cy="514487"/>
          </a:xfrm>
          <a:prstGeom prst="rect">
            <a:avLst/>
          </a:prstGeom>
        </p:spPr>
        <p:txBody>
          <a:bodyPr lIns="91440" anchor="t">
            <a:noAutofit/>
          </a:bodyPr>
          <a:lstStyle>
            <a:lvl1pPr marL="0" indent="0" algn="l">
              <a:spcBef>
                <a:spcPts val="594"/>
              </a:spcBef>
              <a:buNone/>
              <a:defRPr sz="2000" b="0">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9" name="Straight Connector 8">
            <a:extLst>
              <a:ext uri="{FF2B5EF4-FFF2-40B4-BE49-F238E27FC236}">
                <a16:creationId xmlns:a16="http://schemas.microsoft.com/office/drawing/2014/main" id="{C8D8F2D4-A66A-4620-9307-3A6822381FC0}"/>
              </a:ext>
            </a:extLst>
          </p:cNvPr>
          <p:cNvCxnSpPr>
            <a:cxnSpLocks/>
          </p:cNvCxnSpPr>
          <p:nvPr userDrawn="1"/>
        </p:nvCxnSpPr>
        <p:spPr>
          <a:xfrm>
            <a:off x="766763" y="4921280"/>
            <a:ext cx="108929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Picture Placeholder 6">
            <a:extLst>
              <a:ext uri="{FF2B5EF4-FFF2-40B4-BE49-F238E27FC236}">
                <a16:creationId xmlns:a16="http://schemas.microsoft.com/office/drawing/2014/main" id="{051B3B4E-29B2-4BD6-9E25-FBE50BE6C1EB}"/>
              </a:ext>
            </a:extLst>
          </p:cNvPr>
          <p:cNvSpPr>
            <a:spLocks noGrp="1"/>
          </p:cNvSpPr>
          <p:nvPr>
            <p:ph type="pic" sz="quarter" idx="22" hasCustomPrompt="1"/>
          </p:nvPr>
        </p:nvSpPr>
        <p:spPr>
          <a:xfrm>
            <a:off x="9393838" y="273304"/>
            <a:ext cx="2194560" cy="768096"/>
          </a:xfrm>
        </p:spPr>
        <p:txBody>
          <a:bodyPr/>
          <a:lstStyle>
            <a:lvl1pPr>
              <a:defRPr sz="1600">
                <a:solidFill>
                  <a:schemeClr val="tx1"/>
                </a:solidFill>
              </a:defRPr>
            </a:lvl1pPr>
          </a:lstStyle>
          <a:p>
            <a:r>
              <a:rPr lang="en-US" dirty="0"/>
              <a:t>Click icon to add Client Logo</a:t>
            </a:r>
            <a:endParaRPr lang="en-GB" dirty="0"/>
          </a:p>
        </p:txBody>
      </p:sp>
      <p:pic>
        <p:nvPicPr>
          <p:cNvPr id="8" name="Picture 7">
            <a:extLst>
              <a:ext uri="{FF2B5EF4-FFF2-40B4-BE49-F238E27FC236}">
                <a16:creationId xmlns:a16="http://schemas.microsoft.com/office/drawing/2014/main" id="{4ACADC5D-D97C-4D08-B48C-24C8B8EDABC8}"/>
              </a:ext>
            </a:extLst>
          </p:cNvPr>
          <p:cNvPicPr>
            <a:picLocks noChangeAspect="1"/>
          </p:cNvPicPr>
          <p:nvPr userDrawn="1"/>
        </p:nvPicPr>
        <p:blipFill>
          <a:blip r:embed="rId2"/>
          <a:stretch>
            <a:fillRect/>
          </a:stretch>
        </p:blipFill>
        <p:spPr>
          <a:xfrm>
            <a:off x="766763" y="293502"/>
            <a:ext cx="2203121" cy="749808"/>
          </a:xfrm>
          <a:prstGeom prst="rect">
            <a:avLst/>
          </a:prstGeom>
        </p:spPr>
      </p:pic>
    </p:spTree>
    <p:extLst>
      <p:ext uri="{BB962C8B-B14F-4D97-AF65-F5344CB8AC3E}">
        <p14:creationId xmlns:p14="http://schemas.microsoft.com/office/powerpoint/2010/main" val="329887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8_Title slide with image (black)">
    <p:bg>
      <p:bgPr>
        <a:solidFill>
          <a:schemeClr val="bg1"/>
        </a:solidFill>
        <a:effectLst/>
      </p:bgPr>
    </p:bg>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6827AF2A-C6F6-44CB-9268-337ABFE038E5}"/>
              </a:ext>
            </a:extLst>
          </p:cNvPr>
          <p:cNvSpPr>
            <a:spLocks noGrp="1"/>
          </p:cNvSpPr>
          <p:nvPr>
            <p:ph type="ctrTitle" hasCustomPrompt="1"/>
          </p:nvPr>
        </p:nvSpPr>
        <p:spPr>
          <a:xfrm>
            <a:off x="766763" y="3038960"/>
            <a:ext cx="5013667" cy="766363"/>
          </a:xfrm>
          <a:prstGeom prst="rect">
            <a:avLst/>
          </a:prstGeom>
        </p:spPr>
        <p:txBody>
          <a:bodyPr anchor="ctr">
            <a:noAutofit/>
          </a:bodyPr>
          <a:lstStyle>
            <a:lvl1pPr algn="l">
              <a:defRPr sz="4400" b="1">
                <a:solidFill>
                  <a:schemeClr val="accent1"/>
                </a:solidFill>
              </a:defRPr>
            </a:lvl1pPr>
          </a:lstStyle>
          <a:p>
            <a:r>
              <a:rPr lang="en-GB" dirty="0"/>
              <a:t>Section title</a:t>
            </a:r>
          </a:p>
        </p:txBody>
      </p:sp>
      <p:sp>
        <p:nvSpPr>
          <p:cNvPr id="9" name="Rectangle 8">
            <a:extLst>
              <a:ext uri="{FF2B5EF4-FFF2-40B4-BE49-F238E27FC236}">
                <a16:creationId xmlns:a16="http://schemas.microsoft.com/office/drawing/2014/main" id="{0AE6AA64-E08E-42A2-97F7-59263D53F327}"/>
              </a:ext>
            </a:extLst>
          </p:cNvPr>
          <p:cNvSpPr/>
          <p:nvPr userDrawn="1"/>
        </p:nvSpPr>
        <p:spPr>
          <a:xfrm>
            <a:off x="766763" y="3810000"/>
            <a:ext cx="2011680" cy="9144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Picture Placeholder 6">
            <a:extLst>
              <a:ext uri="{FF2B5EF4-FFF2-40B4-BE49-F238E27FC236}">
                <a16:creationId xmlns:a16="http://schemas.microsoft.com/office/drawing/2014/main" id="{F638EDF1-4AAF-4DBE-959A-5EA3ECD4CC63}"/>
              </a:ext>
            </a:extLst>
          </p:cNvPr>
          <p:cNvSpPr>
            <a:spLocks noGrp="1"/>
          </p:cNvSpPr>
          <p:nvPr>
            <p:ph type="pic" sz="quarter" idx="19"/>
          </p:nvPr>
        </p:nvSpPr>
        <p:spPr>
          <a:xfrm>
            <a:off x="6129338" y="-1"/>
            <a:ext cx="5940425" cy="6858001"/>
          </a:xfrm>
        </p:spPr>
        <p:txBody>
          <a:bodyPr/>
          <a:lstStyle>
            <a:lvl1pPr algn="ctr">
              <a:defRPr/>
            </a:lvl1pPr>
          </a:lstStyle>
          <a:p>
            <a:r>
              <a:rPr lang="en-US"/>
              <a:t>Click icon to add picture</a:t>
            </a:r>
            <a:endParaRPr lang="en-GB"/>
          </a:p>
        </p:txBody>
      </p:sp>
    </p:spTree>
    <p:extLst>
      <p:ext uri="{BB962C8B-B14F-4D97-AF65-F5344CB8AC3E}">
        <p14:creationId xmlns:p14="http://schemas.microsoft.com/office/powerpoint/2010/main" val="247661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black)">
    <p:bg>
      <p:bgPr>
        <a:solidFill>
          <a:schemeClr val="bg1"/>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5" hasCustomPrompt="1"/>
          </p:nvPr>
        </p:nvSpPr>
        <p:spPr>
          <a:xfrm>
            <a:off x="766763" y="2439000"/>
            <a:ext cx="9498811" cy="1980000"/>
          </a:xfrm>
          <a:prstGeom prst="rect">
            <a:avLst/>
          </a:prstGeom>
        </p:spPr>
        <p:txBody>
          <a:bodyPr anchor="ctr"/>
          <a:lstStyle>
            <a:lvl1pPr marL="628650" indent="0" algn="l">
              <a:spcBef>
                <a:spcPts val="198"/>
              </a:spcBef>
              <a:defRPr sz="5400" b="1">
                <a:solidFill>
                  <a:schemeClr val="accent1"/>
                </a:solidFill>
              </a:defRPr>
            </a:lvl1pPr>
            <a:lvl2pPr marL="0" indent="0" algn="l">
              <a:spcBef>
                <a:spcPts val="198"/>
              </a:spcBef>
              <a:buNone/>
              <a:defRPr sz="2178" b="0">
                <a:solidFill>
                  <a:schemeClr val="bg1"/>
                </a:solidFill>
              </a:defRPr>
            </a:lvl2pPr>
          </a:lstStyle>
          <a:p>
            <a:pPr lvl="0"/>
            <a:r>
              <a:rPr lang="en-GB" dirty="0"/>
              <a:t>Section title</a:t>
            </a:r>
          </a:p>
        </p:txBody>
      </p:sp>
      <p:sp>
        <p:nvSpPr>
          <p:cNvPr id="2" name="L-Shape 1">
            <a:extLst>
              <a:ext uri="{FF2B5EF4-FFF2-40B4-BE49-F238E27FC236}">
                <a16:creationId xmlns:a16="http://schemas.microsoft.com/office/drawing/2014/main" id="{2E205DDC-D4E4-4ABA-96D8-AFECE4228CF7}"/>
              </a:ext>
            </a:extLst>
          </p:cNvPr>
          <p:cNvSpPr/>
          <p:nvPr userDrawn="1"/>
        </p:nvSpPr>
        <p:spPr bwMode="ltGray">
          <a:xfrm>
            <a:off x="766763" y="2439000"/>
            <a:ext cx="1110461" cy="1980000"/>
          </a:xfrm>
          <a:prstGeom prst="corner">
            <a:avLst>
              <a:gd name="adj1" fmla="val 13974"/>
              <a:gd name="adj2" fmla="val 17406"/>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p>
        </p:txBody>
      </p:sp>
      <p:pic>
        <p:nvPicPr>
          <p:cNvPr id="12" name="Picture 11">
            <a:extLst>
              <a:ext uri="{FF2B5EF4-FFF2-40B4-BE49-F238E27FC236}">
                <a16:creationId xmlns:a16="http://schemas.microsoft.com/office/drawing/2014/main" id="{F1F03530-389F-40CC-B262-3C6111101838}"/>
              </a:ext>
            </a:extLst>
          </p:cNvPr>
          <p:cNvPicPr>
            <a:picLocks noChangeAspect="1"/>
          </p:cNvPicPr>
          <p:nvPr userDrawn="1"/>
        </p:nvPicPr>
        <p:blipFill>
          <a:blip r:embed="rId2"/>
          <a:stretch>
            <a:fillRect/>
          </a:stretch>
        </p:blipFill>
        <p:spPr>
          <a:xfrm>
            <a:off x="10962374" y="61225"/>
            <a:ext cx="1033272" cy="1033272"/>
          </a:xfrm>
          <a:prstGeom prst="rect">
            <a:avLst/>
          </a:prstGeom>
        </p:spPr>
      </p:pic>
    </p:spTree>
    <p:extLst>
      <p:ext uri="{BB962C8B-B14F-4D97-AF65-F5344CB8AC3E}">
        <p14:creationId xmlns:p14="http://schemas.microsoft.com/office/powerpoint/2010/main" val="149652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1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96ED-8270-4BD9-9069-84F474882F2A}"/>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3" name="Slide Number Placeholder 2">
            <a:extLst>
              <a:ext uri="{FF2B5EF4-FFF2-40B4-BE49-F238E27FC236}">
                <a16:creationId xmlns:a16="http://schemas.microsoft.com/office/drawing/2014/main" id="{FACA3A6B-089A-48DA-907F-9446B1276098}"/>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3E873D13-8BEF-4470-A16D-19EDE6E7AAA3}"/>
              </a:ext>
            </a:extLst>
          </p:cNvPr>
          <p:cNvSpPr>
            <a:spLocks noGrp="1"/>
          </p:cNvSpPr>
          <p:nvPr>
            <p:ph type="ftr" sz="quarter" idx="11"/>
          </p:nvPr>
        </p:nvSpPr>
        <p:spPr/>
        <p:txBody>
          <a:bodyPr/>
          <a:lstStyle/>
          <a:p>
            <a:r>
              <a:rPr lang="en-US" dirty="0"/>
              <a:t>© Analytic Edge Proprietary and Confidential</a:t>
            </a:r>
            <a:endParaRPr lang="en-GB" dirty="0"/>
          </a:p>
        </p:txBody>
      </p:sp>
      <p:sp>
        <p:nvSpPr>
          <p:cNvPr id="8" name="Text Placeholder 7">
            <a:extLst>
              <a:ext uri="{FF2B5EF4-FFF2-40B4-BE49-F238E27FC236}">
                <a16:creationId xmlns:a16="http://schemas.microsoft.com/office/drawing/2014/main" id="{50105BF4-D562-44BF-BA5C-F9CA4C0FE918}"/>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0" name="Content Placeholder 9">
            <a:extLst>
              <a:ext uri="{FF2B5EF4-FFF2-40B4-BE49-F238E27FC236}">
                <a16:creationId xmlns:a16="http://schemas.microsoft.com/office/drawing/2014/main" id="{E01F0EAC-DF03-4553-8D22-C26B163DC97D}"/>
              </a:ext>
            </a:extLst>
          </p:cNvPr>
          <p:cNvSpPr>
            <a:spLocks noGrp="1"/>
          </p:cNvSpPr>
          <p:nvPr>
            <p:ph sz="quarter" idx="14" hasCustomPrompt="1"/>
          </p:nvPr>
        </p:nvSpPr>
        <p:spPr>
          <a:xfrm>
            <a:off x="779743" y="1569036"/>
            <a:ext cx="10516908"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9">
            <a:extLst>
              <a:ext uri="{FF2B5EF4-FFF2-40B4-BE49-F238E27FC236}">
                <a16:creationId xmlns:a16="http://schemas.microsoft.com/office/drawing/2014/main" id="{03BAA4A6-07CF-43B8-B2EE-4F2BC4F79171}"/>
              </a:ext>
            </a:extLst>
          </p:cNvPr>
          <p:cNvSpPr>
            <a:spLocks noGrp="1"/>
          </p:cNvSpPr>
          <p:nvPr>
            <p:ph sz="quarter" idx="15" hasCustomPrompt="1"/>
          </p:nvPr>
        </p:nvSpPr>
        <p:spPr>
          <a:xfrm>
            <a:off x="779743" y="6021389"/>
            <a:ext cx="10516908" cy="231774"/>
          </a:xfrm>
        </p:spPr>
        <p:txBody>
          <a:bodyPr anchor="ctr"/>
          <a:lstStyle>
            <a:lvl1pPr>
              <a:defRPr sz="1000"/>
            </a:lvl1pPr>
          </a:lstStyle>
          <a:p>
            <a:pPr lvl="0"/>
            <a:r>
              <a:rPr lang="en-US" dirty="0"/>
              <a:t>Notes:</a:t>
            </a:r>
          </a:p>
        </p:txBody>
      </p:sp>
      <p:sp>
        <p:nvSpPr>
          <p:cNvPr id="16" name="Content Placeholder 9">
            <a:extLst>
              <a:ext uri="{FF2B5EF4-FFF2-40B4-BE49-F238E27FC236}">
                <a16:creationId xmlns:a16="http://schemas.microsoft.com/office/drawing/2014/main" id="{A75651F7-9FE4-4CA6-BB6F-3D99DE57C458}"/>
              </a:ext>
            </a:extLst>
          </p:cNvPr>
          <p:cNvSpPr>
            <a:spLocks noGrp="1"/>
          </p:cNvSpPr>
          <p:nvPr>
            <p:ph sz="quarter" idx="16" hasCustomPrompt="1"/>
          </p:nvPr>
        </p:nvSpPr>
        <p:spPr>
          <a:xfrm>
            <a:off x="779743" y="6311902"/>
            <a:ext cx="10516908"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20296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1 x content + headin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F0CD56-CDEF-4F99-82E9-F8344BA7D8B8}"/>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CAF17232-4933-4B44-AB0A-14F7352465FB}"/>
              </a:ext>
            </a:extLst>
          </p:cNvPr>
          <p:cNvSpPr>
            <a:spLocks noGrp="1"/>
          </p:cNvSpPr>
          <p:nvPr>
            <p:ph type="ftr" sz="quarter" idx="11"/>
          </p:nvPr>
        </p:nvSpPr>
        <p:spPr/>
        <p:txBody>
          <a:bodyPr/>
          <a:lstStyle/>
          <a:p>
            <a:r>
              <a:rPr lang="en-US"/>
              <a:t>© Analytic Edge Proprietary and Confidential</a:t>
            </a:r>
            <a:endParaRPr lang="en-GB" dirty="0"/>
          </a:p>
        </p:txBody>
      </p:sp>
      <p:sp>
        <p:nvSpPr>
          <p:cNvPr id="16" name="Title 1">
            <a:extLst>
              <a:ext uri="{FF2B5EF4-FFF2-40B4-BE49-F238E27FC236}">
                <a16:creationId xmlns:a16="http://schemas.microsoft.com/office/drawing/2014/main" id="{F62C173C-81B4-41BF-8528-F6F84B0B1A41}"/>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17" name="Text Placeholder 7">
            <a:extLst>
              <a:ext uri="{FF2B5EF4-FFF2-40B4-BE49-F238E27FC236}">
                <a16:creationId xmlns:a16="http://schemas.microsoft.com/office/drawing/2014/main" id="{0BB25D8C-DBED-47E2-A369-32F0C5CFEA9D}"/>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8" name="Content Placeholder 9">
            <a:extLst>
              <a:ext uri="{FF2B5EF4-FFF2-40B4-BE49-F238E27FC236}">
                <a16:creationId xmlns:a16="http://schemas.microsoft.com/office/drawing/2014/main" id="{537924A5-4EAA-48C4-AFDD-6D802C668233}"/>
              </a:ext>
            </a:extLst>
          </p:cNvPr>
          <p:cNvSpPr>
            <a:spLocks noGrp="1"/>
          </p:cNvSpPr>
          <p:nvPr>
            <p:ph sz="quarter" idx="14" hasCustomPrompt="1"/>
          </p:nvPr>
        </p:nvSpPr>
        <p:spPr>
          <a:xfrm>
            <a:off x="779743" y="2056565"/>
            <a:ext cx="10516908"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Text Placeholder 7">
            <a:extLst>
              <a:ext uri="{FF2B5EF4-FFF2-40B4-BE49-F238E27FC236}">
                <a16:creationId xmlns:a16="http://schemas.microsoft.com/office/drawing/2014/main" id="{926C9ACE-2A28-4CB6-819F-C34D2DC15141}"/>
              </a:ext>
            </a:extLst>
          </p:cNvPr>
          <p:cNvSpPr>
            <a:spLocks noGrp="1"/>
          </p:cNvSpPr>
          <p:nvPr>
            <p:ph type="body" sz="quarter" idx="15" hasCustomPrompt="1"/>
          </p:nvPr>
        </p:nvSpPr>
        <p:spPr>
          <a:xfrm>
            <a:off x="795142" y="1554867"/>
            <a:ext cx="10516908" cy="396000"/>
          </a:xfrm>
        </p:spPr>
        <p:txBody>
          <a:bodyPr lIns="91440" rIns="91440" anchor="ctr"/>
          <a:lstStyle>
            <a:lvl1pPr>
              <a:spcBef>
                <a:spcPts val="594"/>
              </a:spcBef>
              <a:defRPr sz="1600" b="1">
                <a:solidFill>
                  <a:schemeClr val="accent1"/>
                </a:solidFill>
              </a:defRPr>
            </a:lvl1pPr>
          </a:lstStyle>
          <a:p>
            <a:pPr lvl="0"/>
            <a:r>
              <a:rPr lang="en-US" dirty="0"/>
              <a:t>Click to add subtitle</a:t>
            </a:r>
            <a:endParaRPr lang="en-GB" dirty="0"/>
          </a:p>
        </p:txBody>
      </p:sp>
      <p:sp>
        <p:nvSpPr>
          <p:cNvPr id="21" name="Content Placeholder 9">
            <a:extLst>
              <a:ext uri="{FF2B5EF4-FFF2-40B4-BE49-F238E27FC236}">
                <a16:creationId xmlns:a16="http://schemas.microsoft.com/office/drawing/2014/main" id="{22839E71-8B29-4845-841A-8215AD2B404E}"/>
              </a:ext>
            </a:extLst>
          </p:cNvPr>
          <p:cNvSpPr>
            <a:spLocks noGrp="1"/>
          </p:cNvSpPr>
          <p:nvPr>
            <p:ph sz="quarter" idx="16" hasCustomPrompt="1"/>
          </p:nvPr>
        </p:nvSpPr>
        <p:spPr>
          <a:xfrm>
            <a:off x="779743" y="6021389"/>
            <a:ext cx="10516908" cy="231774"/>
          </a:xfrm>
        </p:spPr>
        <p:txBody>
          <a:bodyPr anchor="ctr"/>
          <a:lstStyle>
            <a:lvl1pPr>
              <a:defRPr sz="1000"/>
            </a:lvl1pPr>
          </a:lstStyle>
          <a:p>
            <a:pPr lvl="0"/>
            <a:r>
              <a:rPr lang="en-US" dirty="0"/>
              <a:t>Notes:</a:t>
            </a:r>
          </a:p>
        </p:txBody>
      </p:sp>
      <p:sp>
        <p:nvSpPr>
          <p:cNvPr id="22" name="Content Placeholder 9">
            <a:extLst>
              <a:ext uri="{FF2B5EF4-FFF2-40B4-BE49-F238E27FC236}">
                <a16:creationId xmlns:a16="http://schemas.microsoft.com/office/drawing/2014/main" id="{D23D871F-19A0-4328-99B1-9AA54747D646}"/>
              </a:ext>
            </a:extLst>
          </p:cNvPr>
          <p:cNvSpPr>
            <a:spLocks noGrp="1"/>
          </p:cNvSpPr>
          <p:nvPr>
            <p:ph sz="quarter" idx="17" hasCustomPrompt="1"/>
          </p:nvPr>
        </p:nvSpPr>
        <p:spPr>
          <a:xfrm>
            <a:off x="779743" y="6311902"/>
            <a:ext cx="10516908"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241348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86C412-8D9A-4518-BD82-093D1D70BD3A}"/>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458D1434-081E-42DD-A0E7-8AD211AD6053}"/>
              </a:ext>
            </a:extLst>
          </p:cNvPr>
          <p:cNvSpPr>
            <a:spLocks noGrp="1"/>
          </p:cNvSpPr>
          <p:nvPr>
            <p:ph type="ftr" sz="quarter" idx="11"/>
          </p:nvPr>
        </p:nvSpPr>
        <p:spPr/>
        <p:txBody>
          <a:bodyPr/>
          <a:lstStyle/>
          <a:p>
            <a:r>
              <a:rPr lang="en-US"/>
              <a:t>© Analytic Edge Proprietary and Confidential</a:t>
            </a:r>
            <a:endParaRPr lang="en-GB" dirty="0"/>
          </a:p>
        </p:txBody>
      </p:sp>
      <p:sp>
        <p:nvSpPr>
          <p:cNvPr id="10" name="Title 1">
            <a:extLst>
              <a:ext uri="{FF2B5EF4-FFF2-40B4-BE49-F238E27FC236}">
                <a16:creationId xmlns:a16="http://schemas.microsoft.com/office/drawing/2014/main" id="{EB16C444-2BA2-4764-8AE2-C178206081A8}"/>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11" name="Text Placeholder 7">
            <a:extLst>
              <a:ext uri="{FF2B5EF4-FFF2-40B4-BE49-F238E27FC236}">
                <a16:creationId xmlns:a16="http://schemas.microsoft.com/office/drawing/2014/main" id="{A5E2A09C-A6A8-4796-A0A2-266CE749A37A}"/>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2" name="Content Placeholder 9">
            <a:extLst>
              <a:ext uri="{FF2B5EF4-FFF2-40B4-BE49-F238E27FC236}">
                <a16:creationId xmlns:a16="http://schemas.microsoft.com/office/drawing/2014/main" id="{1872F07C-203B-4855-84E3-3DDE299976B1}"/>
              </a:ext>
            </a:extLst>
          </p:cNvPr>
          <p:cNvSpPr>
            <a:spLocks noGrp="1"/>
          </p:cNvSpPr>
          <p:nvPr>
            <p:ph sz="quarter" idx="14" hasCustomPrompt="1"/>
          </p:nvPr>
        </p:nvSpPr>
        <p:spPr>
          <a:xfrm>
            <a:off x="795142" y="1569036"/>
            <a:ext cx="5196070"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9">
            <a:extLst>
              <a:ext uri="{FF2B5EF4-FFF2-40B4-BE49-F238E27FC236}">
                <a16:creationId xmlns:a16="http://schemas.microsoft.com/office/drawing/2014/main" id="{9739E1D5-3F34-4794-886B-8AB953C96792}"/>
              </a:ext>
            </a:extLst>
          </p:cNvPr>
          <p:cNvSpPr>
            <a:spLocks noGrp="1"/>
          </p:cNvSpPr>
          <p:nvPr>
            <p:ph sz="quarter" idx="15" hasCustomPrompt="1"/>
          </p:nvPr>
        </p:nvSpPr>
        <p:spPr>
          <a:xfrm>
            <a:off x="6115980" y="1569036"/>
            <a:ext cx="5196070"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9">
            <a:extLst>
              <a:ext uri="{FF2B5EF4-FFF2-40B4-BE49-F238E27FC236}">
                <a16:creationId xmlns:a16="http://schemas.microsoft.com/office/drawing/2014/main" id="{0D556FB6-F332-4AE1-BF35-5A31A3A23334}"/>
              </a:ext>
            </a:extLst>
          </p:cNvPr>
          <p:cNvSpPr>
            <a:spLocks noGrp="1"/>
          </p:cNvSpPr>
          <p:nvPr>
            <p:ph sz="quarter" idx="16" hasCustomPrompt="1"/>
          </p:nvPr>
        </p:nvSpPr>
        <p:spPr>
          <a:xfrm>
            <a:off x="779743" y="6021389"/>
            <a:ext cx="5211469" cy="231774"/>
          </a:xfrm>
        </p:spPr>
        <p:txBody>
          <a:bodyPr anchor="ctr"/>
          <a:lstStyle>
            <a:lvl1pPr>
              <a:defRPr sz="1000"/>
            </a:lvl1pPr>
          </a:lstStyle>
          <a:p>
            <a:pPr lvl="0"/>
            <a:r>
              <a:rPr lang="en-US" dirty="0"/>
              <a:t>Notes:</a:t>
            </a:r>
          </a:p>
        </p:txBody>
      </p:sp>
      <p:sp>
        <p:nvSpPr>
          <p:cNvPr id="16" name="Content Placeholder 9">
            <a:extLst>
              <a:ext uri="{FF2B5EF4-FFF2-40B4-BE49-F238E27FC236}">
                <a16:creationId xmlns:a16="http://schemas.microsoft.com/office/drawing/2014/main" id="{4D37EBEE-7C34-4410-B7C7-6B333D1F6D00}"/>
              </a:ext>
            </a:extLst>
          </p:cNvPr>
          <p:cNvSpPr>
            <a:spLocks noGrp="1"/>
          </p:cNvSpPr>
          <p:nvPr>
            <p:ph sz="quarter" idx="17" hasCustomPrompt="1"/>
          </p:nvPr>
        </p:nvSpPr>
        <p:spPr>
          <a:xfrm>
            <a:off x="779743" y="6311902"/>
            <a:ext cx="5211469" cy="231774"/>
          </a:xfrm>
        </p:spPr>
        <p:txBody>
          <a:bodyPr anchor="ctr"/>
          <a:lstStyle>
            <a:lvl1pPr>
              <a:defRPr sz="1000"/>
            </a:lvl1pPr>
          </a:lstStyle>
          <a:p>
            <a:pPr lvl="0"/>
            <a:r>
              <a:rPr lang="en-US" dirty="0"/>
              <a:t>Source:</a:t>
            </a:r>
          </a:p>
        </p:txBody>
      </p:sp>
      <p:sp>
        <p:nvSpPr>
          <p:cNvPr id="17" name="Content Placeholder 9">
            <a:extLst>
              <a:ext uri="{FF2B5EF4-FFF2-40B4-BE49-F238E27FC236}">
                <a16:creationId xmlns:a16="http://schemas.microsoft.com/office/drawing/2014/main" id="{89A28B6E-B27B-46B6-BEA2-C5FA786351E2}"/>
              </a:ext>
            </a:extLst>
          </p:cNvPr>
          <p:cNvSpPr>
            <a:spLocks noGrp="1"/>
          </p:cNvSpPr>
          <p:nvPr>
            <p:ph sz="quarter" idx="18" hasCustomPrompt="1"/>
          </p:nvPr>
        </p:nvSpPr>
        <p:spPr>
          <a:xfrm>
            <a:off x="6115979" y="6021389"/>
            <a:ext cx="5196071" cy="231774"/>
          </a:xfrm>
        </p:spPr>
        <p:txBody>
          <a:bodyPr anchor="ctr"/>
          <a:lstStyle>
            <a:lvl1pPr>
              <a:defRPr sz="1000"/>
            </a:lvl1pPr>
          </a:lstStyle>
          <a:p>
            <a:pPr lvl="0"/>
            <a:r>
              <a:rPr lang="en-US" dirty="0"/>
              <a:t>Notes:</a:t>
            </a:r>
          </a:p>
        </p:txBody>
      </p:sp>
      <p:sp>
        <p:nvSpPr>
          <p:cNvPr id="18" name="Content Placeholder 9">
            <a:extLst>
              <a:ext uri="{FF2B5EF4-FFF2-40B4-BE49-F238E27FC236}">
                <a16:creationId xmlns:a16="http://schemas.microsoft.com/office/drawing/2014/main" id="{4E78A103-ED29-43DA-97BD-C868F82A14E1}"/>
              </a:ext>
            </a:extLst>
          </p:cNvPr>
          <p:cNvSpPr>
            <a:spLocks noGrp="1"/>
          </p:cNvSpPr>
          <p:nvPr>
            <p:ph sz="quarter" idx="19" hasCustomPrompt="1"/>
          </p:nvPr>
        </p:nvSpPr>
        <p:spPr>
          <a:xfrm>
            <a:off x="6115979" y="6311902"/>
            <a:ext cx="5196071"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242129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 x content + heading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EE70F8-6350-4489-8BF1-B1E111BCABD9}"/>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A50CCAD9-3BB6-43FD-8F71-48FD58809076}"/>
              </a:ext>
            </a:extLst>
          </p:cNvPr>
          <p:cNvSpPr>
            <a:spLocks noGrp="1"/>
          </p:cNvSpPr>
          <p:nvPr>
            <p:ph type="ftr" sz="quarter" idx="11"/>
          </p:nvPr>
        </p:nvSpPr>
        <p:spPr/>
        <p:txBody>
          <a:bodyPr/>
          <a:lstStyle/>
          <a:p>
            <a:r>
              <a:rPr lang="en-US"/>
              <a:t>© Analytic Edge Proprietary and Confidential</a:t>
            </a:r>
            <a:endParaRPr lang="en-GB" dirty="0"/>
          </a:p>
        </p:txBody>
      </p:sp>
      <p:sp>
        <p:nvSpPr>
          <p:cNvPr id="13" name="Title 1">
            <a:extLst>
              <a:ext uri="{FF2B5EF4-FFF2-40B4-BE49-F238E27FC236}">
                <a16:creationId xmlns:a16="http://schemas.microsoft.com/office/drawing/2014/main" id="{4004D195-3AEA-4801-A2B7-CF37B21656E7}"/>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14" name="Text Placeholder 7">
            <a:extLst>
              <a:ext uri="{FF2B5EF4-FFF2-40B4-BE49-F238E27FC236}">
                <a16:creationId xmlns:a16="http://schemas.microsoft.com/office/drawing/2014/main" id="{FCB1F3DC-1280-4947-96C8-214A791F48BC}"/>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5" name="Content Placeholder 9">
            <a:extLst>
              <a:ext uri="{FF2B5EF4-FFF2-40B4-BE49-F238E27FC236}">
                <a16:creationId xmlns:a16="http://schemas.microsoft.com/office/drawing/2014/main" id="{F01737EF-EBC2-4A2F-9AC9-30FAC42F6A5E}"/>
              </a:ext>
            </a:extLst>
          </p:cNvPr>
          <p:cNvSpPr>
            <a:spLocks noGrp="1"/>
          </p:cNvSpPr>
          <p:nvPr>
            <p:ph sz="quarter" idx="14" hasCustomPrompt="1"/>
          </p:nvPr>
        </p:nvSpPr>
        <p:spPr>
          <a:xfrm>
            <a:off x="795142" y="2056563"/>
            <a:ext cx="5196070"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ontent Placeholder 9">
            <a:extLst>
              <a:ext uri="{FF2B5EF4-FFF2-40B4-BE49-F238E27FC236}">
                <a16:creationId xmlns:a16="http://schemas.microsoft.com/office/drawing/2014/main" id="{242FAF92-B60B-4F51-93E4-094BD671B887}"/>
              </a:ext>
            </a:extLst>
          </p:cNvPr>
          <p:cNvSpPr>
            <a:spLocks noGrp="1"/>
          </p:cNvSpPr>
          <p:nvPr>
            <p:ph sz="quarter" idx="15" hasCustomPrompt="1"/>
          </p:nvPr>
        </p:nvSpPr>
        <p:spPr>
          <a:xfrm>
            <a:off x="6115980" y="2056563"/>
            <a:ext cx="5196070"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Text Placeholder 7">
            <a:extLst>
              <a:ext uri="{FF2B5EF4-FFF2-40B4-BE49-F238E27FC236}">
                <a16:creationId xmlns:a16="http://schemas.microsoft.com/office/drawing/2014/main" id="{715FE6E0-4F61-4929-8A91-41620FC82B1C}"/>
              </a:ext>
            </a:extLst>
          </p:cNvPr>
          <p:cNvSpPr>
            <a:spLocks noGrp="1"/>
          </p:cNvSpPr>
          <p:nvPr>
            <p:ph type="body" sz="quarter" idx="16" hasCustomPrompt="1"/>
          </p:nvPr>
        </p:nvSpPr>
        <p:spPr>
          <a:xfrm>
            <a:off x="795142" y="1554867"/>
            <a:ext cx="51937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19" name="Text Placeholder 7">
            <a:extLst>
              <a:ext uri="{FF2B5EF4-FFF2-40B4-BE49-F238E27FC236}">
                <a16:creationId xmlns:a16="http://schemas.microsoft.com/office/drawing/2014/main" id="{D54DAFB3-3E7A-4450-BFE3-52150EEEF342}"/>
              </a:ext>
            </a:extLst>
          </p:cNvPr>
          <p:cNvSpPr>
            <a:spLocks noGrp="1"/>
          </p:cNvSpPr>
          <p:nvPr>
            <p:ph type="body" sz="quarter" idx="18" hasCustomPrompt="1"/>
          </p:nvPr>
        </p:nvSpPr>
        <p:spPr>
          <a:xfrm>
            <a:off x="6115979" y="1554867"/>
            <a:ext cx="51937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2" name="Content Placeholder 9">
            <a:extLst>
              <a:ext uri="{FF2B5EF4-FFF2-40B4-BE49-F238E27FC236}">
                <a16:creationId xmlns:a16="http://schemas.microsoft.com/office/drawing/2014/main" id="{BED078F5-54AA-4FD8-9B1D-DE55073225F1}"/>
              </a:ext>
            </a:extLst>
          </p:cNvPr>
          <p:cNvSpPr>
            <a:spLocks noGrp="1"/>
          </p:cNvSpPr>
          <p:nvPr>
            <p:ph sz="quarter" idx="19" hasCustomPrompt="1"/>
          </p:nvPr>
        </p:nvSpPr>
        <p:spPr>
          <a:xfrm>
            <a:off x="779743" y="6021389"/>
            <a:ext cx="5211469" cy="231774"/>
          </a:xfrm>
        </p:spPr>
        <p:txBody>
          <a:bodyPr anchor="ctr"/>
          <a:lstStyle>
            <a:lvl1pPr>
              <a:defRPr sz="1000"/>
            </a:lvl1pPr>
          </a:lstStyle>
          <a:p>
            <a:pPr lvl="0"/>
            <a:r>
              <a:rPr lang="en-US" dirty="0"/>
              <a:t>Notes:</a:t>
            </a:r>
          </a:p>
        </p:txBody>
      </p:sp>
      <p:sp>
        <p:nvSpPr>
          <p:cNvPr id="23" name="Content Placeholder 9">
            <a:extLst>
              <a:ext uri="{FF2B5EF4-FFF2-40B4-BE49-F238E27FC236}">
                <a16:creationId xmlns:a16="http://schemas.microsoft.com/office/drawing/2014/main" id="{3B602BC4-5A10-4A53-81B8-71A8C8EC0417}"/>
              </a:ext>
            </a:extLst>
          </p:cNvPr>
          <p:cNvSpPr>
            <a:spLocks noGrp="1"/>
          </p:cNvSpPr>
          <p:nvPr>
            <p:ph sz="quarter" idx="17" hasCustomPrompt="1"/>
          </p:nvPr>
        </p:nvSpPr>
        <p:spPr>
          <a:xfrm>
            <a:off x="779743" y="6311902"/>
            <a:ext cx="5211469" cy="231774"/>
          </a:xfrm>
        </p:spPr>
        <p:txBody>
          <a:bodyPr anchor="ctr"/>
          <a:lstStyle>
            <a:lvl1pPr>
              <a:defRPr sz="1000"/>
            </a:lvl1pPr>
          </a:lstStyle>
          <a:p>
            <a:pPr lvl="0"/>
            <a:r>
              <a:rPr lang="en-US" dirty="0"/>
              <a:t>Source:</a:t>
            </a:r>
          </a:p>
        </p:txBody>
      </p:sp>
      <p:sp>
        <p:nvSpPr>
          <p:cNvPr id="24" name="Content Placeholder 9">
            <a:extLst>
              <a:ext uri="{FF2B5EF4-FFF2-40B4-BE49-F238E27FC236}">
                <a16:creationId xmlns:a16="http://schemas.microsoft.com/office/drawing/2014/main" id="{28C0276D-354C-4408-A297-9580BB20BF7D}"/>
              </a:ext>
            </a:extLst>
          </p:cNvPr>
          <p:cNvSpPr>
            <a:spLocks noGrp="1"/>
          </p:cNvSpPr>
          <p:nvPr>
            <p:ph sz="quarter" idx="20" hasCustomPrompt="1"/>
          </p:nvPr>
        </p:nvSpPr>
        <p:spPr>
          <a:xfrm>
            <a:off x="6115979" y="6021389"/>
            <a:ext cx="5196071" cy="231774"/>
          </a:xfrm>
        </p:spPr>
        <p:txBody>
          <a:bodyPr anchor="ctr"/>
          <a:lstStyle>
            <a:lvl1pPr>
              <a:defRPr sz="1000"/>
            </a:lvl1pPr>
          </a:lstStyle>
          <a:p>
            <a:pPr lvl="0"/>
            <a:r>
              <a:rPr lang="en-US" dirty="0"/>
              <a:t>Notes:</a:t>
            </a:r>
          </a:p>
        </p:txBody>
      </p:sp>
      <p:sp>
        <p:nvSpPr>
          <p:cNvPr id="25" name="Content Placeholder 9">
            <a:extLst>
              <a:ext uri="{FF2B5EF4-FFF2-40B4-BE49-F238E27FC236}">
                <a16:creationId xmlns:a16="http://schemas.microsoft.com/office/drawing/2014/main" id="{9CF535B3-A63C-4F4E-977A-F7425CC232E4}"/>
              </a:ext>
            </a:extLst>
          </p:cNvPr>
          <p:cNvSpPr>
            <a:spLocks noGrp="1"/>
          </p:cNvSpPr>
          <p:nvPr>
            <p:ph sz="quarter" idx="21" hasCustomPrompt="1"/>
          </p:nvPr>
        </p:nvSpPr>
        <p:spPr>
          <a:xfrm>
            <a:off x="6115979" y="6311902"/>
            <a:ext cx="5196071"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120853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2 x content + heading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EE70F8-6350-4489-8BF1-B1E111BCABD9}"/>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A50CCAD9-3BB6-43FD-8F71-48FD58809076}"/>
              </a:ext>
            </a:extLst>
          </p:cNvPr>
          <p:cNvSpPr>
            <a:spLocks noGrp="1"/>
          </p:cNvSpPr>
          <p:nvPr>
            <p:ph type="ftr" sz="quarter" idx="11"/>
          </p:nvPr>
        </p:nvSpPr>
        <p:spPr/>
        <p:txBody>
          <a:bodyPr/>
          <a:lstStyle/>
          <a:p>
            <a:r>
              <a:rPr lang="en-US"/>
              <a:t>© Analytic Edge Proprietary and Confidential</a:t>
            </a:r>
            <a:endParaRPr lang="en-GB" dirty="0"/>
          </a:p>
        </p:txBody>
      </p:sp>
      <p:sp>
        <p:nvSpPr>
          <p:cNvPr id="21" name="Title 1">
            <a:extLst>
              <a:ext uri="{FF2B5EF4-FFF2-40B4-BE49-F238E27FC236}">
                <a16:creationId xmlns:a16="http://schemas.microsoft.com/office/drawing/2014/main" id="{22AAC361-FA0D-4473-A315-D41BA999EB4D}"/>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22" name="Text Placeholder 7">
            <a:extLst>
              <a:ext uri="{FF2B5EF4-FFF2-40B4-BE49-F238E27FC236}">
                <a16:creationId xmlns:a16="http://schemas.microsoft.com/office/drawing/2014/main" id="{F0D19965-DF5F-4338-BCE1-6F49AFF4DD65}"/>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23" name="Content Placeholder 9">
            <a:extLst>
              <a:ext uri="{FF2B5EF4-FFF2-40B4-BE49-F238E27FC236}">
                <a16:creationId xmlns:a16="http://schemas.microsoft.com/office/drawing/2014/main" id="{0DFA10CF-57DD-4208-8F4B-91C3F2AE0268}"/>
              </a:ext>
            </a:extLst>
          </p:cNvPr>
          <p:cNvSpPr>
            <a:spLocks noGrp="1"/>
          </p:cNvSpPr>
          <p:nvPr>
            <p:ph sz="quarter" idx="14" hasCustomPrompt="1"/>
          </p:nvPr>
        </p:nvSpPr>
        <p:spPr>
          <a:xfrm>
            <a:off x="795142" y="2056565"/>
            <a:ext cx="5196070" cy="1905835"/>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4" name="Content Placeholder 9">
            <a:extLst>
              <a:ext uri="{FF2B5EF4-FFF2-40B4-BE49-F238E27FC236}">
                <a16:creationId xmlns:a16="http://schemas.microsoft.com/office/drawing/2014/main" id="{74EFA145-CD25-4D81-9CC3-03C16543B034}"/>
              </a:ext>
            </a:extLst>
          </p:cNvPr>
          <p:cNvSpPr>
            <a:spLocks noGrp="1"/>
          </p:cNvSpPr>
          <p:nvPr>
            <p:ph sz="quarter" idx="15" hasCustomPrompt="1"/>
          </p:nvPr>
        </p:nvSpPr>
        <p:spPr>
          <a:xfrm>
            <a:off x="6115980" y="2056565"/>
            <a:ext cx="5196070" cy="1905835"/>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Text Placeholder 7">
            <a:extLst>
              <a:ext uri="{FF2B5EF4-FFF2-40B4-BE49-F238E27FC236}">
                <a16:creationId xmlns:a16="http://schemas.microsoft.com/office/drawing/2014/main" id="{6151B0F3-F678-4CE0-BC11-9BCF4FE33552}"/>
              </a:ext>
            </a:extLst>
          </p:cNvPr>
          <p:cNvSpPr>
            <a:spLocks noGrp="1"/>
          </p:cNvSpPr>
          <p:nvPr>
            <p:ph type="body" sz="quarter" idx="16" hasCustomPrompt="1"/>
          </p:nvPr>
        </p:nvSpPr>
        <p:spPr>
          <a:xfrm>
            <a:off x="795142" y="1554867"/>
            <a:ext cx="51937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6" name="Text Placeholder 7">
            <a:extLst>
              <a:ext uri="{FF2B5EF4-FFF2-40B4-BE49-F238E27FC236}">
                <a16:creationId xmlns:a16="http://schemas.microsoft.com/office/drawing/2014/main" id="{CB4C8A08-860A-4514-BBC2-6D27C8DA48B8}"/>
              </a:ext>
            </a:extLst>
          </p:cNvPr>
          <p:cNvSpPr>
            <a:spLocks noGrp="1"/>
          </p:cNvSpPr>
          <p:nvPr>
            <p:ph type="body" sz="quarter" idx="18" hasCustomPrompt="1"/>
          </p:nvPr>
        </p:nvSpPr>
        <p:spPr>
          <a:xfrm>
            <a:off x="6118258" y="1554867"/>
            <a:ext cx="51937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35" name="Content Placeholder 9">
            <a:extLst>
              <a:ext uri="{FF2B5EF4-FFF2-40B4-BE49-F238E27FC236}">
                <a16:creationId xmlns:a16="http://schemas.microsoft.com/office/drawing/2014/main" id="{9128C202-628C-45D2-ADFA-C4D66D6F1D8B}"/>
              </a:ext>
            </a:extLst>
          </p:cNvPr>
          <p:cNvSpPr>
            <a:spLocks noGrp="1"/>
          </p:cNvSpPr>
          <p:nvPr>
            <p:ph sz="quarter" idx="19" hasCustomPrompt="1"/>
          </p:nvPr>
        </p:nvSpPr>
        <p:spPr>
          <a:xfrm>
            <a:off x="795142" y="4569795"/>
            <a:ext cx="5196070" cy="1905835"/>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6" name="Content Placeholder 9">
            <a:extLst>
              <a:ext uri="{FF2B5EF4-FFF2-40B4-BE49-F238E27FC236}">
                <a16:creationId xmlns:a16="http://schemas.microsoft.com/office/drawing/2014/main" id="{A07649F6-F4C6-45F0-91F0-038B4A216087}"/>
              </a:ext>
            </a:extLst>
          </p:cNvPr>
          <p:cNvSpPr>
            <a:spLocks noGrp="1"/>
          </p:cNvSpPr>
          <p:nvPr>
            <p:ph sz="quarter" idx="20" hasCustomPrompt="1"/>
          </p:nvPr>
        </p:nvSpPr>
        <p:spPr>
          <a:xfrm>
            <a:off x="6115980" y="4569795"/>
            <a:ext cx="5196070" cy="1905835"/>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7" name="Text Placeholder 7">
            <a:extLst>
              <a:ext uri="{FF2B5EF4-FFF2-40B4-BE49-F238E27FC236}">
                <a16:creationId xmlns:a16="http://schemas.microsoft.com/office/drawing/2014/main" id="{9911366D-2E08-479B-A541-2D2A9152918A}"/>
              </a:ext>
            </a:extLst>
          </p:cNvPr>
          <p:cNvSpPr>
            <a:spLocks noGrp="1"/>
          </p:cNvSpPr>
          <p:nvPr>
            <p:ph type="body" sz="quarter" idx="21" hasCustomPrompt="1"/>
          </p:nvPr>
        </p:nvSpPr>
        <p:spPr>
          <a:xfrm>
            <a:off x="795142" y="4068097"/>
            <a:ext cx="51937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38" name="Text Placeholder 7">
            <a:extLst>
              <a:ext uri="{FF2B5EF4-FFF2-40B4-BE49-F238E27FC236}">
                <a16:creationId xmlns:a16="http://schemas.microsoft.com/office/drawing/2014/main" id="{1CCD7537-018D-46B2-968A-5F70B2729EAD}"/>
              </a:ext>
            </a:extLst>
          </p:cNvPr>
          <p:cNvSpPr>
            <a:spLocks noGrp="1"/>
          </p:cNvSpPr>
          <p:nvPr>
            <p:ph type="body" sz="quarter" idx="22" hasCustomPrompt="1"/>
          </p:nvPr>
        </p:nvSpPr>
        <p:spPr>
          <a:xfrm>
            <a:off x="6118258" y="4068097"/>
            <a:ext cx="51937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Tree>
    <p:extLst>
      <p:ext uri="{BB962C8B-B14F-4D97-AF65-F5344CB8AC3E}">
        <p14:creationId xmlns:p14="http://schemas.microsoft.com/office/powerpoint/2010/main" val="1626333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3 x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90BAE0-3503-40B7-97FF-3BBA5C4DD77A}"/>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A542D4FE-2A34-4C36-A765-CE00B9912ADD}"/>
              </a:ext>
            </a:extLst>
          </p:cNvPr>
          <p:cNvSpPr>
            <a:spLocks noGrp="1"/>
          </p:cNvSpPr>
          <p:nvPr>
            <p:ph type="ftr" sz="quarter" idx="11"/>
          </p:nvPr>
        </p:nvSpPr>
        <p:spPr/>
        <p:txBody>
          <a:bodyPr/>
          <a:lstStyle/>
          <a:p>
            <a:r>
              <a:rPr lang="en-US"/>
              <a:t>© Analytic Edge Proprietary and Confidential</a:t>
            </a:r>
            <a:endParaRPr lang="en-GB" dirty="0"/>
          </a:p>
        </p:txBody>
      </p:sp>
      <p:sp>
        <p:nvSpPr>
          <p:cNvPr id="11" name="Title 1">
            <a:extLst>
              <a:ext uri="{FF2B5EF4-FFF2-40B4-BE49-F238E27FC236}">
                <a16:creationId xmlns:a16="http://schemas.microsoft.com/office/drawing/2014/main" id="{13DD0F29-8EC9-4D9C-9A9D-D60E858F22BB}"/>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12" name="Text Placeholder 7">
            <a:extLst>
              <a:ext uri="{FF2B5EF4-FFF2-40B4-BE49-F238E27FC236}">
                <a16:creationId xmlns:a16="http://schemas.microsoft.com/office/drawing/2014/main" id="{8ACA0395-730C-4FA7-93FD-9F2047EA3DF5}"/>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3" name="Content Placeholder 9">
            <a:extLst>
              <a:ext uri="{FF2B5EF4-FFF2-40B4-BE49-F238E27FC236}">
                <a16:creationId xmlns:a16="http://schemas.microsoft.com/office/drawing/2014/main" id="{89B8612A-D878-4D0E-952F-2EFF10E7FC59}"/>
              </a:ext>
            </a:extLst>
          </p:cNvPr>
          <p:cNvSpPr>
            <a:spLocks noGrp="1"/>
          </p:cNvSpPr>
          <p:nvPr>
            <p:ph sz="quarter" idx="14" hasCustomPrompt="1"/>
          </p:nvPr>
        </p:nvSpPr>
        <p:spPr>
          <a:xfrm>
            <a:off x="795142" y="1569036"/>
            <a:ext cx="3370745"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9">
            <a:extLst>
              <a:ext uri="{FF2B5EF4-FFF2-40B4-BE49-F238E27FC236}">
                <a16:creationId xmlns:a16="http://schemas.microsoft.com/office/drawing/2014/main" id="{ECE0C705-512A-49B8-8422-EAD7A07AC192}"/>
              </a:ext>
            </a:extLst>
          </p:cNvPr>
          <p:cNvSpPr>
            <a:spLocks noGrp="1"/>
          </p:cNvSpPr>
          <p:nvPr>
            <p:ph sz="quarter" idx="15" hasCustomPrompt="1"/>
          </p:nvPr>
        </p:nvSpPr>
        <p:spPr>
          <a:xfrm>
            <a:off x="7941305" y="1569036"/>
            <a:ext cx="3370745"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9">
            <a:extLst>
              <a:ext uri="{FF2B5EF4-FFF2-40B4-BE49-F238E27FC236}">
                <a16:creationId xmlns:a16="http://schemas.microsoft.com/office/drawing/2014/main" id="{FF1752D9-AA4A-4BA1-B346-812AFFDCF7D2}"/>
              </a:ext>
            </a:extLst>
          </p:cNvPr>
          <p:cNvSpPr>
            <a:spLocks noGrp="1"/>
          </p:cNvSpPr>
          <p:nvPr>
            <p:ph sz="quarter" idx="16" hasCustomPrompt="1"/>
          </p:nvPr>
        </p:nvSpPr>
        <p:spPr>
          <a:xfrm>
            <a:off x="4368224" y="1569036"/>
            <a:ext cx="3370745"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ontent Placeholder 9">
            <a:extLst>
              <a:ext uri="{FF2B5EF4-FFF2-40B4-BE49-F238E27FC236}">
                <a16:creationId xmlns:a16="http://schemas.microsoft.com/office/drawing/2014/main" id="{7B639473-286C-400F-BCCB-B253891E0BBE}"/>
              </a:ext>
            </a:extLst>
          </p:cNvPr>
          <p:cNvSpPr>
            <a:spLocks noGrp="1"/>
          </p:cNvSpPr>
          <p:nvPr>
            <p:ph sz="quarter" idx="17" hasCustomPrompt="1"/>
          </p:nvPr>
        </p:nvSpPr>
        <p:spPr>
          <a:xfrm>
            <a:off x="779743" y="6021389"/>
            <a:ext cx="3374136" cy="231774"/>
          </a:xfrm>
        </p:spPr>
        <p:txBody>
          <a:bodyPr anchor="ctr"/>
          <a:lstStyle>
            <a:lvl1pPr>
              <a:defRPr sz="1000"/>
            </a:lvl1pPr>
          </a:lstStyle>
          <a:p>
            <a:pPr lvl="0"/>
            <a:r>
              <a:rPr lang="en-US" dirty="0"/>
              <a:t>Notes:</a:t>
            </a:r>
          </a:p>
        </p:txBody>
      </p:sp>
      <p:sp>
        <p:nvSpPr>
          <p:cNvPr id="17" name="Content Placeholder 9">
            <a:extLst>
              <a:ext uri="{FF2B5EF4-FFF2-40B4-BE49-F238E27FC236}">
                <a16:creationId xmlns:a16="http://schemas.microsoft.com/office/drawing/2014/main" id="{952E3ACC-4192-4886-B428-C44875E4653B}"/>
              </a:ext>
            </a:extLst>
          </p:cNvPr>
          <p:cNvSpPr>
            <a:spLocks noGrp="1"/>
          </p:cNvSpPr>
          <p:nvPr>
            <p:ph sz="quarter" idx="18" hasCustomPrompt="1"/>
          </p:nvPr>
        </p:nvSpPr>
        <p:spPr>
          <a:xfrm>
            <a:off x="779743" y="6311902"/>
            <a:ext cx="3374136" cy="231774"/>
          </a:xfrm>
        </p:spPr>
        <p:txBody>
          <a:bodyPr anchor="ctr"/>
          <a:lstStyle>
            <a:lvl1pPr>
              <a:defRPr sz="1000"/>
            </a:lvl1pPr>
          </a:lstStyle>
          <a:p>
            <a:pPr lvl="0"/>
            <a:r>
              <a:rPr lang="en-US" dirty="0"/>
              <a:t>Source:</a:t>
            </a:r>
          </a:p>
        </p:txBody>
      </p:sp>
      <p:sp>
        <p:nvSpPr>
          <p:cNvPr id="18" name="Content Placeholder 9">
            <a:extLst>
              <a:ext uri="{FF2B5EF4-FFF2-40B4-BE49-F238E27FC236}">
                <a16:creationId xmlns:a16="http://schemas.microsoft.com/office/drawing/2014/main" id="{8144533C-8F67-4D1B-9A0B-105FFF25DD99}"/>
              </a:ext>
            </a:extLst>
          </p:cNvPr>
          <p:cNvSpPr>
            <a:spLocks noGrp="1"/>
          </p:cNvSpPr>
          <p:nvPr>
            <p:ph sz="quarter" idx="19" hasCustomPrompt="1"/>
          </p:nvPr>
        </p:nvSpPr>
        <p:spPr>
          <a:xfrm>
            <a:off x="4368224" y="6021389"/>
            <a:ext cx="3374136" cy="231774"/>
          </a:xfrm>
        </p:spPr>
        <p:txBody>
          <a:bodyPr anchor="ctr"/>
          <a:lstStyle>
            <a:lvl1pPr>
              <a:defRPr sz="1000"/>
            </a:lvl1pPr>
          </a:lstStyle>
          <a:p>
            <a:pPr lvl="0"/>
            <a:r>
              <a:rPr lang="en-US" dirty="0"/>
              <a:t>Notes:</a:t>
            </a:r>
          </a:p>
        </p:txBody>
      </p:sp>
      <p:sp>
        <p:nvSpPr>
          <p:cNvPr id="19" name="Content Placeholder 9">
            <a:extLst>
              <a:ext uri="{FF2B5EF4-FFF2-40B4-BE49-F238E27FC236}">
                <a16:creationId xmlns:a16="http://schemas.microsoft.com/office/drawing/2014/main" id="{4C6F6055-539D-4394-A92F-023ACA5FB03B}"/>
              </a:ext>
            </a:extLst>
          </p:cNvPr>
          <p:cNvSpPr>
            <a:spLocks noGrp="1"/>
          </p:cNvSpPr>
          <p:nvPr>
            <p:ph sz="quarter" idx="20" hasCustomPrompt="1"/>
          </p:nvPr>
        </p:nvSpPr>
        <p:spPr>
          <a:xfrm>
            <a:off x="4368224" y="6311902"/>
            <a:ext cx="3374136" cy="231774"/>
          </a:xfrm>
        </p:spPr>
        <p:txBody>
          <a:bodyPr anchor="ctr"/>
          <a:lstStyle>
            <a:lvl1pPr>
              <a:defRPr sz="1000"/>
            </a:lvl1pPr>
          </a:lstStyle>
          <a:p>
            <a:pPr lvl="0"/>
            <a:r>
              <a:rPr lang="en-US" dirty="0"/>
              <a:t>Source:</a:t>
            </a:r>
          </a:p>
        </p:txBody>
      </p:sp>
      <p:sp>
        <p:nvSpPr>
          <p:cNvPr id="20" name="Content Placeholder 9">
            <a:extLst>
              <a:ext uri="{FF2B5EF4-FFF2-40B4-BE49-F238E27FC236}">
                <a16:creationId xmlns:a16="http://schemas.microsoft.com/office/drawing/2014/main" id="{AC1FFB81-F1E6-4F80-8E05-EC33D20D915B}"/>
              </a:ext>
            </a:extLst>
          </p:cNvPr>
          <p:cNvSpPr>
            <a:spLocks noGrp="1"/>
          </p:cNvSpPr>
          <p:nvPr>
            <p:ph sz="quarter" idx="21" hasCustomPrompt="1"/>
          </p:nvPr>
        </p:nvSpPr>
        <p:spPr>
          <a:xfrm>
            <a:off x="7941305" y="6021389"/>
            <a:ext cx="3374136" cy="231774"/>
          </a:xfrm>
        </p:spPr>
        <p:txBody>
          <a:bodyPr anchor="ctr"/>
          <a:lstStyle>
            <a:lvl1pPr>
              <a:defRPr sz="1000"/>
            </a:lvl1pPr>
          </a:lstStyle>
          <a:p>
            <a:pPr lvl="0"/>
            <a:r>
              <a:rPr lang="en-US" dirty="0"/>
              <a:t>Notes:</a:t>
            </a:r>
          </a:p>
        </p:txBody>
      </p:sp>
      <p:sp>
        <p:nvSpPr>
          <p:cNvPr id="21" name="Content Placeholder 9">
            <a:extLst>
              <a:ext uri="{FF2B5EF4-FFF2-40B4-BE49-F238E27FC236}">
                <a16:creationId xmlns:a16="http://schemas.microsoft.com/office/drawing/2014/main" id="{950440D4-3E12-4B06-930E-78E6D580F28E}"/>
              </a:ext>
            </a:extLst>
          </p:cNvPr>
          <p:cNvSpPr>
            <a:spLocks noGrp="1"/>
          </p:cNvSpPr>
          <p:nvPr>
            <p:ph sz="quarter" idx="22" hasCustomPrompt="1"/>
          </p:nvPr>
        </p:nvSpPr>
        <p:spPr>
          <a:xfrm>
            <a:off x="7941305" y="6311902"/>
            <a:ext cx="3374136"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418301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x content + heading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AA155B-CCB9-45EF-83E7-A4F386C3D593}"/>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6E46BAB9-04B4-4317-A1F0-FDDB9A1286EA}"/>
              </a:ext>
            </a:extLst>
          </p:cNvPr>
          <p:cNvSpPr>
            <a:spLocks noGrp="1"/>
          </p:cNvSpPr>
          <p:nvPr>
            <p:ph type="ftr" sz="quarter" idx="11"/>
          </p:nvPr>
        </p:nvSpPr>
        <p:spPr/>
        <p:txBody>
          <a:bodyPr/>
          <a:lstStyle/>
          <a:p>
            <a:r>
              <a:rPr lang="en-US"/>
              <a:t>© Analytic Edge Proprietary and Confidential</a:t>
            </a:r>
            <a:endParaRPr lang="en-GB" dirty="0"/>
          </a:p>
        </p:txBody>
      </p:sp>
      <p:sp>
        <p:nvSpPr>
          <p:cNvPr id="15" name="Title 1">
            <a:extLst>
              <a:ext uri="{FF2B5EF4-FFF2-40B4-BE49-F238E27FC236}">
                <a16:creationId xmlns:a16="http://schemas.microsoft.com/office/drawing/2014/main" id="{C2FDA6AC-2E17-438C-AFBD-5A4CDF961955}"/>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17" name="Text Placeholder 7">
            <a:extLst>
              <a:ext uri="{FF2B5EF4-FFF2-40B4-BE49-F238E27FC236}">
                <a16:creationId xmlns:a16="http://schemas.microsoft.com/office/drawing/2014/main" id="{2971F930-67C4-4AD7-A96A-B4D28953031D}"/>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8" name="Content Placeholder 9">
            <a:extLst>
              <a:ext uri="{FF2B5EF4-FFF2-40B4-BE49-F238E27FC236}">
                <a16:creationId xmlns:a16="http://schemas.microsoft.com/office/drawing/2014/main" id="{467ACA4B-043D-4CAF-BE29-00D402766E8D}"/>
              </a:ext>
            </a:extLst>
          </p:cNvPr>
          <p:cNvSpPr>
            <a:spLocks noGrp="1"/>
          </p:cNvSpPr>
          <p:nvPr>
            <p:ph sz="quarter" idx="14" hasCustomPrompt="1"/>
          </p:nvPr>
        </p:nvSpPr>
        <p:spPr>
          <a:xfrm>
            <a:off x="795141" y="2056564"/>
            <a:ext cx="3374136"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Text Placeholder 7">
            <a:extLst>
              <a:ext uri="{FF2B5EF4-FFF2-40B4-BE49-F238E27FC236}">
                <a16:creationId xmlns:a16="http://schemas.microsoft.com/office/drawing/2014/main" id="{1A92CB1C-76F0-443E-B130-834818686A00}"/>
              </a:ext>
            </a:extLst>
          </p:cNvPr>
          <p:cNvSpPr>
            <a:spLocks noGrp="1"/>
          </p:cNvSpPr>
          <p:nvPr>
            <p:ph type="body" sz="quarter" idx="16" hasCustomPrompt="1"/>
          </p:nvPr>
        </p:nvSpPr>
        <p:spPr>
          <a:xfrm>
            <a:off x="795141" y="1554867"/>
            <a:ext cx="3374136"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2" name="Content Placeholder 9">
            <a:extLst>
              <a:ext uri="{FF2B5EF4-FFF2-40B4-BE49-F238E27FC236}">
                <a16:creationId xmlns:a16="http://schemas.microsoft.com/office/drawing/2014/main" id="{E9392C68-7D57-4F7D-8A09-78705FAD3FD6}"/>
              </a:ext>
            </a:extLst>
          </p:cNvPr>
          <p:cNvSpPr>
            <a:spLocks noGrp="1"/>
          </p:cNvSpPr>
          <p:nvPr>
            <p:ph sz="quarter" idx="17" hasCustomPrompt="1"/>
          </p:nvPr>
        </p:nvSpPr>
        <p:spPr>
          <a:xfrm>
            <a:off x="4366527" y="2056564"/>
            <a:ext cx="3374136"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3" name="Text Placeholder 7">
            <a:extLst>
              <a:ext uri="{FF2B5EF4-FFF2-40B4-BE49-F238E27FC236}">
                <a16:creationId xmlns:a16="http://schemas.microsoft.com/office/drawing/2014/main" id="{F35BF050-5304-4F33-A88D-4592BC7437C7}"/>
              </a:ext>
            </a:extLst>
          </p:cNvPr>
          <p:cNvSpPr>
            <a:spLocks noGrp="1"/>
          </p:cNvSpPr>
          <p:nvPr>
            <p:ph type="body" sz="quarter" idx="18" hasCustomPrompt="1"/>
          </p:nvPr>
        </p:nvSpPr>
        <p:spPr>
          <a:xfrm>
            <a:off x="4366527" y="1554867"/>
            <a:ext cx="3374136"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4" name="Content Placeholder 9">
            <a:extLst>
              <a:ext uri="{FF2B5EF4-FFF2-40B4-BE49-F238E27FC236}">
                <a16:creationId xmlns:a16="http://schemas.microsoft.com/office/drawing/2014/main" id="{5767149E-B5C3-4D8F-994F-979BBB0AA45D}"/>
              </a:ext>
            </a:extLst>
          </p:cNvPr>
          <p:cNvSpPr>
            <a:spLocks noGrp="1"/>
          </p:cNvSpPr>
          <p:nvPr>
            <p:ph sz="quarter" idx="19" hasCustomPrompt="1"/>
          </p:nvPr>
        </p:nvSpPr>
        <p:spPr>
          <a:xfrm>
            <a:off x="7937914" y="2056564"/>
            <a:ext cx="3374136"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Text Placeholder 7">
            <a:extLst>
              <a:ext uri="{FF2B5EF4-FFF2-40B4-BE49-F238E27FC236}">
                <a16:creationId xmlns:a16="http://schemas.microsoft.com/office/drawing/2014/main" id="{AEDC8695-8782-452B-9779-95592E9C9108}"/>
              </a:ext>
            </a:extLst>
          </p:cNvPr>
          <p:cNvSpPr>
            <a:spLocks noGrp="1"/>
          </p:cNvSpPr>
          <p:nvPr>
            <p:ph type="body" sz="quarter" idx="20" hasCustomPrompt="1"/>
          </p:nvPr>
        </p:nvSpPr>
        <p:spPr>
          <a:xfrm>
            <a:off x="7937914" y="1554867"/>
            <a:ext cx="3374136"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6" name="Content Placeholder 9">
            <a:extLst>
              <a:ext uri="{FF2B5EF4-FFF2-40B4-BE49-F238E27FC236}">
                <a16:creationId xmlns:a16="http://schemas.microsoft.com/office/drawing/2014/main" id="{C69E5AF9-0593-4CB8-8D4B-97000FDE41BF}"/>
              </a:ext>
            </a:extLst>
          </p:cNvPr>
          <p:cNvSpPr>
            <a:spLocks noGrp="1"/>
          </p:cNvSpPr>
          <p:nvPr>
            <p:ph sz="quarter" idx="21" hasCustomPrompt="1"/>
          </p:nvPr>
        </p:nvSpPr>
        <p:spPr>
          <a:xfrm>
            <a:off x="779743" y="6021389"/>
            <a:ext cx="3374136" cy="231774"/>
          </a:xfrm>
        </p:spPr>
        <p:txBody>
          <a:bodyPr anchor="ctr"/>
          <a:lstStyle>
            <a:lvl1pPr>
              <a:defRPr sz="1000"/>
            </a:lvl1pPr>
          </a:lstStyle>
          <a:p>
            <a:pPr lvl="0"/>
            <a:r>
              <a:rPr lang="en-US" dirty="0"/>
              <a:t>Notes:</a:t>
            </a:r>
          </a:p>
        </p:txBody>
      </p:sp>
      <p:sp>
        <p:nvSpPr>
          <p:cNvPr id="27" name="Content Placeholder 9">
            <a:extLst>
              <a:ext uri="{FF2B5EF4-FFF2-40B4-BE49-F238E27FC236}">
                <a16:creationId xmlns:a16="http://schemas.microsoft.com/office/drawing/2014/main" id="{9231644E-C1E9-4B37-8D28-A1383D569DD8}"/>
              </a:ext>
            </a:extLst>
          </p:cNvPr>
          <p:cNvSpPr>
            <a:spLocks noGrp="1"/>
          </p:cNvSpPr>
          <p:nvPr>
            <p:ph sz="quarter" idx="22" hasCustomPrompt="1"/>
          </p:nvPr>
        </p:nvSpPr>
        <p:spPr>
          <a:xfrm>
            <a:off x="779743" y="6311902"/>
            <a:ext cx="3374136" cy="231774"/>
          </a:xfrm>
        </p:spPr>
        <p:txBody>
          <a:bodyPr anchor="ctr"/>
          <a:lstStyle>
            <a:lvl1pPr>
              <a:defRPr sz="1000"/>
            </a:lvl1pPr>
          </a:lstStyle>
          <a:p>
            <a:pPr lvl="0"/>
            <a:r>
              <a:rPr lang="en-US" dirty="0"/>
              <a:t>Source:</a:t>
            </a:r>
          </a:p>
        </p:txBody>
      </p:sp>
      <p:sp>
        <p:nvSpPr>
          <p:cNvPr id="28" name="Content Placeholder 9">
            <a:extLst>
              <a:ext uri="{FF2B5EF4-FFF2-40B4-BE49-F238E27FC236}">
                <a16:creationId xmlns:a16="http://schemas.microsoft.com/office/drawing/2014/main" id="{66870D66-657B-4C29-B064-6D111D9B2782}"/>
              </a:ext>
            </a:extLst>
          </p:cNvPr>
          <p:cNvSpPr>
            <a:spLocks noGrp="1"/>
          </p:cNvSpPr>
          <p:nvPr>
            <p:ph sz="quarter" idx="23" hasCustomPrompt="1"/>
          </p:nvPr>
        </p:nvSpPr>
        <p:spPr>
          <a:xfrm>
            <a:off x="4368224" y="6021389"/>
            <a:ext cx="3374136" cy="231774"/>
          </a:xfrm>
        </p:spPr>
        <p:txBody>
          <a:bodyPr anchor="ctr"/>
          <a:lstStyle>
            <a:lvl1pPr>
              <a:defRPr sz="1000"/>
            </a:lvl1pPr>
          </a:lstStyle>
          <a:p>
            <a:pPr lvl="0"/>
            <a:r>
              <a:rPr lang="en-US" dirty="0"/>
              <a:t>Notes:</a:t>
            </a:r>
          </a:p>
        </p:txBody>
      </p:sp>
      <p:sp>
        <p:nvSpPr>
          <p:cNvPr id="29" name="Content Placeholder 9">
            <a:extLst>
              <a:ext uri="{FF2B5EF4-FFF2-40B4-BE49-F238E27FC236}">
                <a16:creationId xmlns:a16="http://schemas.microsoft.com/office/drawing/2014/main" id="{4A4A5163-8919-4238-AE21-466676F79961}"/>
              </a:ext>
            </a:extLst>
          </p:cNvPr>
          <p:cNvSpPr>
            <a:spLocks noGrp="1"/>
          </p:cNvSpPr>
          <p:nvPr>
            <p:ph sz="quarter" idx="24" hasCustomPrompt="1"/>
          </p:nvPr>
        </p:nvSpPr>
        <p:spPr>
          <a:xfrm>
            <a:off x="4368224" y="6311902"/>
            <a:ext cx="3374136" cy="231774"/>
          </a:xfrm>
        </p:spPr>
        <p:txBody>
          <a:bodyPr anchor="ctr"/>
          <a:lstStyle>
            <a:lvl1pPr>
              <a:defRPr sz="1000"/>
            </a:lvl1pPr>
          </a:lstStyle>
          <a:p>
            <a:pPr lvl="0"/>
            <a:r>
              <a:rPr lang="en-US" dirty="0"/>
              <a:t>Source:</a:t>
            </a:r>
          </a:p>
        </p:txBody>
      </p:sp>
      <p:sp>
        <p:nvSpPr>
          <p:cNvPr id="30" name="Content Placeholder 9">
            <a:extLst>
              <a:ext uri="{FF2B5EF4-FFF2-40B4-BE49-F238E27FC236}">
                <a16:creationId xmlns:a16="http://schemas.microsoft.com/office/drawing/2014/main" id="{B23C66D7-ED3C-42D3-B3C9-8743305716CC}"/>
              </a:ext>
            </a:extLst>
          </p:cNvPr>
          <p:cNvSpPr>
            <a:spLocks noGrp="1"/>
          </p:cNvSpPr>
          <p:nvPr>
            <p:ph sz="quarter" idx="25" hasCustomPrompt="1"/>
          </p:nvPr>
        </p:nvSpPr>
        <p:spPr>
          <a:xfrm>
            <a:off x="7941305" y="6021389"/>
            <a:ext cx="3374136" cy="231774"/>
          </a:xfrm>
        </p:spPr>
        <p:txBody>
          <a:bodyPr anchor="ctr"/>
          <a:lstStyle>
            <a:lvl1pPr>
              <a:defRPr sz="1000"/>
            </a:lvl1pPr>
          </a:lstStyle>
          <a:p>
            <a:pPr lvl="0"/>
            <a:r>
              <a:rPr lang="en-US" dirty="0"/>
              <a:t>Notes:</a:t>
            </a:r>
          </a:p>
        </p:txBody>
      </p:sp>
      <p:sp>
        <p:nvSpPr>
          <p:cNvPr id="31" name="Content Placeholder 9">
            <a:extLst>
              <a:ext uri="{FF2B5EF4-FFF2-40B4-BE49-F238E27FC236}">
                <a16:creationId xmlns:a16="http://schemas.microsoft.com/office/drawing/2014/main" id="{0FDB8739-06BC-450A-BFE5-51B48974E389}"/>
              </a:ext>
            </a:extLst>
          </p:cNvPr>
          <p:cNvSpPr>
            <a:spLocks noGrp="1"/>
          </p:cNvSpPr>
          <p:nvPr>
            <p:ph sz="quarter" idx="26" hasCustomPrompt="1"/>
          </p:nvPr>
        </p:nvSpPr>
        <p:spPr>
          <a:xfrm>
            <a:off x="7941305" y="6311902"/>
            <a:ext cx="3374136"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166183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with image (black)">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2A9A0D-715A-49A0-9A82-B82E1E9B3483}"/>
              </a:ext>
            </a:extLst>
          </p:cNvPr>
          <p:cNvSpPr/>
          <p:nvPr userDrawn="1"/>
        </p:nvSpPr>
        <p:spPr bwMode="ltGray">
          <a:xfrm>
            <a:off x="1" y="0"/>
            <a:ext cx="12069762" cy="6858000"/>
          </a:xfrm>
          <a:prstGeom prst="rect">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p>
        </p:txBody>
      </p:sp>
      <p:sp>
        <p:nvSpPr>
          <p:cNvPr id="13" name="Picture Placeholder 6">
            <a:extLst>
              <a:ext uri="{FF2B5EF4-FFF2-40B4-BE49-F238E27FC236}">
                <a16:creationId xmlns:a16="http://schemas.microsoft.com/office/drawing/2014/main" id="{90099FF3-3007-4F9A-868F-7F9A54CEDE3E}"/>
              </a:ext>
            </a:extLst>
          </p:cNvPr>
          <p:cNvSpPr>
            <a:spLocks noGrp="1"/>
          </p:cNvSpPr>
          <p:nvPr>
            <p:ph type="pic" sz="quarter" idx="19"/>
          </p:nvPr>
        </p:nvSpPr>
        <p:spPr>
          <a:xfrm>
            <a:off x="6129339" y="1311684"/>
            <a:ext cx="5822438" cy="5440017"/>
          </a:xfrm>
        </p:spPr>
        <p:txBody>
          <a:bodyPr anchor="t"/>
          <a:lstStyle>
            <a:lvl1pPr algn="ctr">
              <a:defRPr>
                <a:solidFill>
                  <a:schemeClr val="bg1"/>
                </a:solidFill>
              </a:defRPr>
            </a:lvl1pPr>
          </a:lstStyle>
          <a:p>
            <a:r>
              <a:rPr lang="en-US" dirty="0"/>
              <a:t>Click icon to add picture</a:t>
            </a:r>
            <a:endParaRPr lang="en-GB" dirty="0"/>
          </a:p>
        </p:txBody>
      </p:sp>
      <p:sp>
        <p:nvSpPr>
          <p:cNvPr id="15" name="Title 1">
            <a:extLst>
              <a:ext uri="{FF2B5EF4-FFF2-40B4-BE49-F238E27FC236}">
                <a16:creationId xmlns:a16="http://schemas.microsoft.com/office/drawing/2014/main" id="{0FFF2526-D613-42A3-802A-131025ACAD8B}"/>
              </a:ext>
            </a:extLst>
          </p:cNvPr>
          <p:cNvSpPr>
            <a:spLocks noGrp="1"/>
          </p:cNvSpPr>
          <p:nvPr>
            <p:ph type="ctrTitle" hasCustomPrompt="1"/>
          </p:nvPr>
        </p:nvSpPr>
        <p:spPr>
          <a:xfrm>
            <a:off x="781511" y="3045817"/>
            <a:ext cx="5331736" cy="766363"/>
          </a:xfrm>
          <a:prstGeom prst="rect">
            <a:avLst/>
          </a:prstGeom>
        </p:spPr>
        <p:txBody>
          <a:bodyPr anchor="ctr">
            <a:noAutofit/>
          </a:bodyPr>
          <a:lstStyle>
            <a:lvl1pPr algn="l">
              <a:defRPr sz="4800" b="1">
                <a:solidFill>
                  <a:schemeClr val="accent1"/>
                </a:solidFill>
              </a:defRPr>
            </a:lvl1pPr>
          </a:lstStyle>
          <a:p>
            <a:r>
              <a:rPr lang="en-GB" dirty="0"/>
              <a:t>Click to add title</a:t>
            </a:r>
          </a:p>
        </p:txBody>
      </p:sp>
      <p:sp>
        <p:nvSpPr>
          <p:cNvPr id="16" name="Subtitle 2">
            <a:extLst>
              <a:ext uri="{FF2B5EF4-FFF2-40B4-BE49-F238E27FC236}">
                <a16:creationId xmlns:a16="http://schemas.microsoft.com/office/drawing/2014/main" id="{BD248AFE-52B2-4093-A76B-9630A0729FB6}"/>
              </a:ext>
            </a:extLst>
          </p:cNvPr>
          <p:cNvSpPr>
            <a:spLocks noGrp="1"/>
          </p:cNvSpPr>
          <p:nvPr>
            <p:ph type="subTitle" idx="1" hasCustomPrompt="1"/>
          </p:nvPr>
        </p:nvSpPr>
        <p:spPr>
          <a:xfrm>
            <a:off x="781511" y="4087281"/>
            <a:ext cx="3485500" cy="514487"/>
          </a:xfrm>
          <a:prstGeom prst="rect">
            <a:avLst/>
          </a:prstGeom>
        </p:spPr>
        <p:txBody>
          <a:bodyPr lIns="91440" anchor="t">
            <a:noAutofit/>
          </a:bodyPr>
          <a:lstStyle>
            <a:lvl1pPr marL="0" indent="0" algn="l">
              <a:spcBef>
                <a:spcPts val="594"/>
              </a:spcBef>
              <a:buNone/>
              <a:defRPr sz="2000" b="0">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7" name="Straight Connector 16">
            <a:extLst>
              <a:ext uri="{FF2B5EF4-FFF2-40B4-BE49-F238E27FC236}">
                <a16:creationId xmlns:a16="http://schemas.microsoft.com/office/drawing/2014/main" id="{0BA4E73D-F7B5-4295-9AF5-5A9A01B7315A}"/>
              </a:ext>
            </a:extLst>
          </p:cNvPr>
          <p:cNvCxnSpPr>
            <a:cxnSpLocks/>
          </p:cNvCxnSpPr>
          <p:nvPr userDrawn="1"/>
        </p:nvCxnSpPr>
        <p:spPr>
          <a:xfrm>
            <a:off x="781511" y="3949730"/>
            <a:ext cx="53379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A8EBCDE-7195-4BAB-BFF6-E6A49D370710}"/>
              </a:ext>
            </a:extLst>
          </p:cNvPr>
          <p:cNvPicPr>
            <a:picLocks noChangeAspect="1"/>
          </p:cNvPicPr>
          <p:nvPr userDrawn="1"/>
        </p:nvPicPr>
        <p:blipFill>
          <a:blip r:embed="rId2"/>
          <a:stretch>
            <a:fillRect/>
          </a:stretch>
        </p:blipFill>
        <p:spPr>
          <a:xfrm>
            <a:off x="781511" y="293502"/>
            <a:ext cx="2197510" cy="747898"/>
          </a:xfrm>
          <a:prstGeom prst="rect">
            <a:avLst/>
          </a:prstGeom>
        </p:spPr>
      </p:pic>
      <p:sp>
        <p:nvSpPr>
          <p:cNvPr id="18" name="Picture Placeholder 6">
            <a:extLst>
              <a:ext uri="{FF2B5EF4-FFF2-40B4-BE49-F238E27FC236}">
                <a16:creationId xmlns:a16="http://schemas.microsoft.com/office/drawing/2014/main" id="{EC890616-D0B4-459A-A12B-D44103AE9392}"/>
              </a:ext>
            </a:extLst>
          </p:cNvPr>
          <p:cNvSpPr>
            <a:spLocks noGrp="1"/>
          </p:cNvSpPr>
          <p:nvPr>
            <p:ph type="pic" sz="quarter" idx="22" hasCustomPrompt="1"/>
          </p:nvPr>
        </p:nvSpPr>
        <p:spPr>
          <a:xfrm>
            <a:off x="9393838" y="273304"/>
            <a:ext cx="2194560" cy="768096"/>
          </a:xfrm>
        </p:spPr>
        <p:txBody>
          <a:bodyPr/>
          <a:lstStyle>
            <a:lvl1pPr>
              <a:defRPr sz="1600">
                <a:solidFill>
                  <a:schemeClr val="bg1"/>
                </a:solidFill>
              </a:defRPr>
            </a:lvl1pPr>
          </a:lstStyle>
          <a:p>
            <a:r>
              <a:rPr lang="en-US" dirty="0"/>
              <a:t>Click icon to add Client Logo</a:t>
            </a:r>
            <a:endParaRPr lang="en-GB" dirty="0"/>
          </a:p>
        </p:txBody>
      </p:sp>
    </p:spTree>
    <p:extLst>
      <p:ext uri="{BB962C8B-B14F-4D97-AF65-F5344CB8AC3E}">
        <p14:creationId xmlns:p14="http://schemas.microsoft.com/office/powerpoint/2010/main" val="60065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x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184D5-78E0-4646-8F38-C52C718FFF6F}"/>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09802832-2B66-4562-9C71-D7D1507397C2}"/>
              </a:ext>
            </a:extLst>
          </p:cNvPr>
          <p:cNvSpPr>
            <a:spLocks noGrp="1"/>
          </p:cNvSpPr>
          <p:nvPr>
            <p:ph type="ftr" sz="quarter" idx="11"/>
          </p:nvPr>
        </p:nvSpPr>
        <p:spPr/>
        <p:txBody>
          <a:bodyPr/>
          <a:lstStyle/>
          <a:p>
            <a:r>
              <a:rPr lang="en-US"/>
              <a:t>© Analytic Edge Proprietary and Confidential</a:t>
            </a:r>
            <a:endParaRPr lang="en-GB" dirty="0"/>
          </a:p>
        </p:txBody>
      </p:sp>
      <p:sp>
        <p:nvSpPr>
          <p:cNvPr id="13" name="Title 1">
            <a:extLst>
              <a:ext uri="{FF2B5EF4-FFF2-40B4-BE49-F238E27FC236}">
                <a16:creationId xmlns:a16="http://schemas.microsoft.com/office/drawing/2014/main" id="{C840782E-A9D0-44E0-B006-A8A2FA3F00E7}"/>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14" name="Text Placeholder 7">
            <a:extLst>
              <a:ext uri="{FF2B5EF4-FFF2-40B4-BE49-F238E27FC236}">
                <a16:creationId xmlns:a16="http://schemas.microsoft.com/office/drawing/2014/main" id="{D5E204D9-F8E5-4085-A218-F456007D1F6E}"/>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5" name="Content Placeholder 9">
            <a:extLst>
              <a:ext uri="{FF2B5EF4-FFF2-40B4-BE49-F238E27FC236}">
                <a16:creationId xmlns:a16="http://schemas.microsoft.com/office/drawing/2014/main" id="{7AAAB303-FC68-49FF-9A7A-7F40B0C5FEE6}"/>
              </a:ext>
            </a:extLst>
          </p:cNvPr>
          <p:cNvSpPr>
            <a:spLocks noGrp="1"/>
          </p:cNvSpPr>
          <p:nvPr>
            <p:ph sz="quarter" idx="14" hasCustomPrompt="1"/>
          </p:nvPr>
        </p:nvSpPr>
        <p:spPr>
          <a:xfrm>
            <a:off x="795142" y="1569036"/>
            <a:ext cx="2535173"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ontent Placeholder 9">
            <a:extLst>
              <a:ext uri="{FF2B5EF4-FFF2-40B4-BE49-F238E27FC236}">
                <a16:creationId xmlns:a16="http://schemas.microsoft.com/office/drawing/2014/main" id="{E2FFE086-A68F-4C0A-AF00-B37E571DC3B3}"/>
              </a:ext>
            </a:extLst>
          </p:cNvPr>
          <p:cNvSpPr>
            <a:spLocks noGrp="1"/>
          </p:cNvSpPr>
          <p:nvPr>
            <p:ph sz="quarter" idx="15" hasCustomPrompt="1"/>
          </p:nvPr>
        </p:nvSpPr>
        <p:spPr>
          <a:xfrm>
            <a:off x="6116298" y="1569036"/>
            <a:ext cx="2535173"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Content Placeholder 9">
            <a:extLst>
              <a:ext uri="{FF2B5EF4-FFF2-40B4-BE49-F238E27FC236}">
                <a16:creationId xmlns:a16="http://schemas.microsoft.com/office/drawing/2014/main" id="{7C8C7DF4-8DC9-4BE3-95EE-D150A3F9B706}"/>
              </a:ext>
            </a:extLst>
          </p:cNvPr>
          <p:cNvSpPr>
            <a:spLocks noGrp="1"/>
          </p:cNvSpPr>
          <p:nvPr>
            <p:ph sz="quarter" idx="16" hasCustomPrompt="1"/>
          </p:nvPr>
        </p:nvSpPr>
        <p:spPr>
          <a:xfrm>
            <a:off x="3455720" y="1569036"/>
            <a:ext cx="2535173"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Content Placeholder 9">
            <a:extLst>
              <a:ext uri="{FF2B5EF4-FFF2-40B4-BE49-F238E27FC236}">
                <a16:creationId xmlns:a16="http://schemas.microsoft.com/office/drawing/2014/main" id="{CBDF5BDC-D30D-43E4-9DA2-34780763056F}"/>
              </a:ext>
            </a:extLst>
          </p:cNvPr>
          <p:cNvSpPr>
            <a:spLocks noGrp="1"/>
          </p:cNvSpPr>
          <p:nvPr>
            <p:ph sz="quarter" idx="17" hasCustomPrompt="1"/>
          </p:nvPr>
        </p:nvSpPr>
        <p:spPr>
          <a:xfrm>
            <a:off x="8776877" y="1569036"/>
            <a:ext cx="2535173"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Content Placeholder 9">
            <a:extLst>
              <a:ext uri="{FF2B5EF4-FFF2-40B4-BE49-F238E27FC236}">
                <a16:creationId xmlns:a16="http://schemas.microsoft.com/office/drawing/2014/main" id="{FFAAC377-5FA3-47B1-B986-F4D30C7C32EE}"/>
              </a:ext>
            </a:extLst>
          </p:cNvPr>
          <p:cNvSpPr>
            <a:spLocks noGrp="1"/>
          </p:cNvSpPr>
          <p:nvPr>
            <p:ph sz="quarter" idx="18" hasCustomPrompt="1"/>
          </p:nvPr>
        </p:nvSpPr>
        <p:spPr>
          <a:xfrm>
            <a:off x="779743" y="6021389"/>
            <a:ext cx="2532888" cy="231774"/>
          </a:xfrm>
        </p:spPr>
        <p:txBody>
          <a:bodyPr anchor="ctr"/>
          <a:lstStyle>
            <a:lvl1pPr>
              <a:defRPr sz="1000"/>
            </a:lvl1pPr>
          </a:lstStyle>
          <a:p>
            <a:pPr lvl="0"/>
            <a:r>
              <a:rPr lang="en-US" dirty="0"/>
              <a:t>Notes:</a:t>
            </a:r>
          </a:p>
        </p:txBody>
      </p:sp>
      <p:sp>
        <p:nvSpPr>
          <p:cNvPr id="20" name="Content Placeholder 9">
            <a:extLst>
              <a:ext uri="{FF2B5EF4-FFF2-40B4-BE49-F238E27FC236}">
                <a16:creationId xmlns:a16="http://schemas.microsoft.com/office/drawing/2014/main" id="{308AA571-4496-4AAA-9582-1708F2FB818A}"/>
              </a:ext>
            </a:extLst>
          </p:cNvPr>
          <p:cNvSpPr>
            <a:spLocks noGrp="1"/>
          </p:cNvSpPr>
          <p:nvPr>
            <p:ph sz="quarter" idx="19" hasCustomPrompt="1"/>
          </p:nvPr>
        </p:nvSpPr>
        <p:spPr>
          <a:xfrm>
            <a:off x="779743" y="6311902"/>
            <a:ext cx="2532888" cy="231774"/>
          </a:xfrm>
        </p:spPr>
        <p:txBody>
          <a:bodyPr anchor="ctr"/>
          <a:lstStyle>
            <a:lvl1pPr>
              <a:defRPr sz="1000"/>
            </a:lvl1pPr>
          </a:lstStyle>
          <a:p>
            <a:pPr lvl="0"/>
            <a:r>
              <a:rPr lang="en-US" dirty="0"/>
              <a:t>Source:</a:t>
            </a:r>
          </a:p>
        </p:txBody>
      </p:sp>
      <p:sp>
        <p:nvSpPr>
          <p:cNvPr id="21" name="Content Placeholder 9">
            <a:extLst>
              <a:ext uri="{FF2B5EF4-FFF2-40B4-BE49-F238E27FC236}">
                <a16:creationId xmlns:a16="http://schemas.microsoft.com/office/drawing/2014/main" id="{36B3CB62-E659-43A6-98D9-6E3CDC60A668}"/>
              </a:ext>
            </a:extLst>
          </p:cNvPr>
          <p:cNvSpPr>
            <a:spLocks noGrp="1"/>
          </p:cNvSpPr>
          <p:nvPr>
            <p:ph sz="quarter" idx="20" hasCustomPrompt="1"/>
          </p:nvPr>
        </p:nvSpPr>
        <p:spPr>
          <a:xfrm>
            <a:off x="3455720" y="6021389"/>
            <a:ext cx="2532888" cy="231774"/>
          </a:xfrm>
        </p:spPr>
        <p:txBody>
          <a:bodyPr anchor="ctr"/>
          <a:lstStyle>
            <a:lvl1pPr>
              <a:defRPr sz="1000"/>
            </a:lvl1pPr>
          </a:lstStyle>
          <a:p>
            <a:pPr lvl="0"/>
            <a:r>
              <a:rPr lang="en-US" dirty="0"/>
              <a:t>Notes:</a:t>
            </a:r>
          </a:p>
        </p:txBody>
      </p:sp>
      <p:sp>
        <p:nvSpPr>
          <p:cNvPr id="22" name="Content Placeholder 9">
            <a:extLst>
              <a:ext uri="{FF2B5EF4-FFF2-40B4-BE49-F238E27FC236}">
                <a16:creationId xmlns:a16="http://schemas.microsoft.com/office/drawing/2014/main" id="{17343747-28AD-4B3C-B7FD-431E1CD8D0AD}"/>
              </a:ext>
            </a:extLst>
          </p:cNvPr>
          <p:cNvSpPr>
            <a:spLocks noGrp="1"/>
          </p:cNvSpPr>
          <p:nvPr>
            <p:ph sz="quarter" idx="21" hasCustomPrompt="1"/>
          </p:nvPr>
        </p:nvSpPr>
        <p:spPr>
          <a:xfrm>
            <a:off x="3455720" y="6311902"/>
            <a:ext cx="2532888" cy="231774"/>
          </a:xfrm>
        </p:spPr>
        <p:txBody>
          <a:bodyPr anchor="ctr"/>
          <a:lstStyle>
            <a:lvl1pPr>
              <a:defRPr sz="1000"/>
            </a:lvl1pPr>
          </a:lstStyle>
          <a:p>
            <a:pPr lvl="0"/>
            <a:r>
              <a:rPr lang="en-US" dirty="0"/>
              <a:t>Source:</a:t>
            </a:r>
          </a:p>
        </p:txBody>
      </p:sp>
      <p:sp>
        <p:nvSpPr>
          <p:cNvPr id="23" name="Content Placeholder 9">
            <a:extLst>
              <a:ext uri="{FF2B5EF4-FFF2-40B4-BE49-F238E27FC236}">
                <a16:creationId xmlns:a16="http://schemas.microsoft.com/office/drawing/2014/main" id="{9B5377DC-C0C1-41FD-97C3-EDB91572B11B}"/>
              </a:ext>
            </a:extLst>
          </p:cNvPr>
          <p:cNvSpPr>
            <a:spLocks noGrp="1"/>
          </p:cNvSpPr>
          <p:nvPr>
            <p:ph sz="quarter" idx="22" hasCustomPrompt="1"/>
          </p:nvPr>
        </p:nvSpPr>
        <p:spPr>
          <a:xfrm>
            <a:off x="6116298" y="6021389"/>
            <a:ext cx="2532888" cy="231774"/>
          </a:xfrm>
        </p:spPr>
        <p:txBody>
          <a:bodyPr anchor="ctr"/>
          <a:lstStyle>
            <a:lvl1pPr>
              <a:defRPr sz="1000"/>
            </a:lvl1pPr>
          </a:lstStyle>
          <a:p>
            <a:pPr lvl="0"/>
            <a:r>
              <a:rPr lang="en-US" dirty="0"/>
              <a:t>Notes:</a:t>
            </a:r>
          </a:p>
        </p:txBody>
      </p:sp>
      <p:sp>
        <p:nvSpPr>
          <p:cNvPr id="24" name="Content Placeholder 9">
            <a:extLst>
              <a:ext uri="{FF2B5EF4-FFF2-40B4-BE49-F238E27FC236}">
                <a16:creationId xmlns:a16="http://schemas.microsoft.com/office/drawing/2014/main" id="{5BC2B9C6-E6E0-43FE-99F3-7E3B3725428A}"/>
              </a:ext>
            </a:extLst>
          </p:cNvPr>
          <p:cNvSpPr>
            <a:spLocks noGrp="1"/>
          </p:cNvSpPr>
          <p:nvPr>
            <p:ph sz="quarter" idx="23" hasCustomPrompt="1"/>
          </p:nvPr>
        </p:nvSpPr>
        <p:spPr>
          <a:xfrm>
            <a:off x="6116298" y="6311902"/>
            <a:ext cx="2532888" cy="231774"/>
          </a:xfrm>
        </p:spPr>
        <p:txBody>
          <a:bodyPr anchor="ctr"/>
          <a:lstStyle>
            <a:lvl1pPr>
              <a:defRPr sz="1000"/>
            </a:lvl1pPr>
          </a:lstStyle>
          <a:p>
            <a:pPr lvl="0"/>
            <a:r>
              <a:rPr lang="en-US" dirty="0"/>
              <a:t>Source:</a:t>
            </a:r>
          </a:p>
        </p:txBody>
      </p:sp>
      <p:sp>
        <p:nvSpPr>
          <p:cNvPr id="25" name="Content Placeholder 9">
            <a:extLst>
              <a:ext uri="{FF2B5EF4-FFF2-40B4-BE49-F238E27FC236}">
                <a16:creationId xmlns:a16="http://schemas.microsoft.com/office/drawing/2014/main" id="{E5CBEA71-7EE4-410D-B1E4-3C4951E49105}"/>
              </a:ext>
            </a:extLst>
          </p:cNvPr>
          <p:cNvSpPr>
            <a:spLocks noGrp="1"/>
          </p:cNvSpPr>
          <p:nvPr>
            <p:ph sz="quarter" idx="24" hasCustomPrompt="1"/>
          </p:nvPr>
        </p:nvSpPr>
        <p:spPr>
          <a:xfrm>
            <a:off x="8779162" y="6021389"/>
            <a:ext cx="2532888" cy="231774"/>
          </a:xfrm>
        </p:spPr>
        <p:txBody>
          <a:bodyPr anchor="ctr"/>
          <a:lstStyle>
            <a:lvl1pPr>
              <a:defRPr sz="1000"/>
            </a:lvl1pPr>
          </a:lstStyle>
          <a:p>
            <a:pPr lvl="0"/>
            <a:r>
              <a:rPr lang="en-US" dirty="0"/>
              <a:t>Notes:</a:t>
            </a:r>
          </a:p>
        </p:txBody>
      </p:sp>
      <p:sp>
        <p:nvSpPr>
          <p:cNvPr id="26" name="Content Placeholder 9">
            <a:extLst>
              <a:ext uri="{FF2B5EF4-FFF2-40B4-BE49-F238E27FC236}">
                <a16:creationId xmlns:a16="http://schemas.microsoft.com/office/drawing/2014/main" id="{FF0E4811-2E25-4A2E-899C-1D2B70BD3D8D}"/>
              </a:ext>
            </a:extLst>
          </p:cNvPr>
          <p:cNvSpPr>
            <a:spLocks noGrp="1"/>
          </p:cNvSpPr>
          <p:nvPr>
            <p:ph sz="quarter" idx="25" hasCustomPrompt="1"/>
          </p:nvPr>
        </p:nvSpPr>
        <p:spPr>
          <a:xfrm>
            <a:off x="8779162" y="6311902"/>
            <a:ext cx="2532888"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401638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x content + heading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CA3869-0626-4D7E-A07F-ED2B248D284C}"/>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F29845BF-B227-4307-81B9-E7C8FC57CD26}"/>
              </a:ext>
            </a:extLst>
          </p:cNvPr>
          <p:cNvSpPr>
            <a:spLocks noGrp="1"/>
          </p:cNvSpPr>
          <p:nvPr>
            <p:ph type="ftr" sz="quarter" idx="11"/>
          </p:nvPr>
        </p:nvSpPr>
        <p:spPr/>
        <p:txBody>
          <a:bodyPr/>
          <a:lstStyle/>
          <a:p>
            <a:r>
              <a:rPr lang="en-US"/>
              <a:t>© Analytic Edge Proprietary and Confidential</a:t>
            </a:r>
            <a:endParaRPr lang="en-GB" dirty="0"/>
          </a:p>
        </p:txBody>
      </p:sp>
      <p:sp>
        <p:nvSpPr>
          <p:cNvPr id="17" name="Title 1">
            <a:extLst>
              <a:ext uri="{FF2B5EF4-FFF2-40B4-BE49-F238E27FC236}">
                <a16:creationId xmlns:a16="http://schemas.microsoft.com/office/drawing/2014/main" id="{E4FE1877-B81C-40B4-950E-51683EF38779}"/>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19" name="Text Placeholder 7">
            <a:extLst>
              <a:ext uri="{FF2B5EF4-FFF2-40B4-BE49-F238E27FC236}">
                <a16:creationId xmlns:a16="http://schemas.microsoft.com/office/drawing/2014/main" id="{93B68C8E-BE95-435B-9BCF-C5B64964C52D}"/>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21" name="Content Placeholder 9">
            <a:extLst>
              <a:ext uri="{FF2B5EF4-FFF2-40B4-BE49-F238E27FC236}">
                <a16:creationId xmlns:a16="http://schemas.microsoft.com/office/drawing/2014/main" id="{5834A435-2788-4FF5-9CB3-062A0A15D9F7}"/>
              </a:ext>
            </a:extLst>
          </p:cNvPr>
          <p:cNvSpPr>
            <a:spLocks noGrp="1"/>
          </p:cNvSpPr>
          <p:nvPr>
            <p:ph sz="quarter" idx="14" hasCustomPrompt="1"/>
          </p:nvPr>
        </p:nvSpPr>
        <p:spPr>
          <a:xfrm>
            <a:off x="795141" y="2056564"/>
            <a:ext cx="2532888"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Text Placeholder 7">
            <a:extLst>
              <a:ext uri="{FF2B5EF4-FFF2-40B4-BE49-F238E27FC236}">
                <a16:creationId xmlns:a16="http://schemas.microsoft.com/office/drawing/2014/main" id="{3D4FA299-9FFB-4D8C-8B47-12C204954A8B}"/>
              </a:ext>
            </a:extLst>
          </p:cNvPr>
          <p:cNvSpPr>
            <a:spLocks noGrp="1"/>
          </p:cNvSpPr>
          <p:nvPr>
            <p:ph type="body" sz="quarter" idx="16" hasCustomPrompt="1"/>
          </p:nvPr>
        </p:nvSpPr>
        <p:spPr>
          <a:xfrm>
            <a:off x="795141" y="1554867"/>
            <a:ext cx="2697480"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3" name="Content Placeholder 9">
            <a:extLst>
              <a:ext uri="{FF2B5EF4-FFF2-40B4-BE49-F238E27FC236}">
                <a16:creationId xmlns:a16="http://schemas.microsoft.com/office/drawing/2014/main" id="{7FA503FC-C6B9-4F06-A9FE-46E623C886A7}"/>
              </a:ext>
            </a:extLst>
          </p:cNvPr>
          <p:cNvSpPr>
            <a:spLocks noGrp="1"/>
          </p:cNvSpPr>
          <p:nvPr>
            <p:ph sz="quarter" idx="17" hasCustomPrompt="1"/>
          </p:nvPr>
        </p:nvSpPr>
        <p:spPr>
          <a:xfrm>
            <a:off x="3456481" y="2056564"/>
            <a:ext cx="2532888"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4" name="Text Placeholder 7">
            <a:extLst>
              <a:ext uri="{FF2B5EF4-FFF2-40B4-BE49-F238E27FC236}">
                <a16:creationId xmlns:a16="http://schemas.microsoft.com/office/drawing/2014/main" id="{3BA52CFD-D678-4050-AAD1-23D1126ECBAB}"/>
              </a:ext>
            </a:extLst>
          </p:cNvPr>
          <p:cNvSpPr>
            <a:spLocks noGrp="1"/>
          </p:cNvSpPr>
          <p:nvPr>
            <p:ph type="body" sz="quarter" idx="18" hasCustomPrompt="1"/>
          </p:nvPr>
        </p:nvSpPr>
        <p:spPr>
          <a:xfrm>
            <a:off x="3401617" y="1554867"/>
            <a:ext cx="2697480"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5" name="Content Placeholder 9">
            <a:extLst>
              <a:ext uri="{FF2B5EF4-FFF2-40B4-BE49-F238E27FC236}">
                <a16:creationId xmlns:a16="http://schemas.microsoft.com/office/drawing/2014/main" id="{C750792A-9334-4601-9638-C9E8B4AC04EF}"/>
              </a:ext>
            </a:extLst>
          </p:cNvPr>
          <p:cNvSpPr>
            <a:spLocks noGrp="1"/>
          </p:cNvSpPr>
          <p:nvPr>
            <p:ph sz="quarter" idx="19" hasCustomPrompt="1"/>
          </p:nvPr>
        </p:nvSpPr>
        <p:spPr>
          <a:xfrm>
            <a:off x="6117821" y="2056564"/>
            <a:ext cx="2532888"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6" name="Text Placeholder 7">
            <a:extLst>
              <a:ext uri="{FF2B5EF4-FFF2-40B4-BE49-F238E27FC236}">
                <a16:creationId xmlns:a16="http://schemas.microsoft.com/office/drawing/2014/main" id="{520DD3FC-161E-40A0-84E5-A91795B785C5}"/>
              </a:ext>
            </a:extLst>
          </p:cNvPr>
          <p:cNvSpPr>
            <a:spLocks noGrp="1"/>
          </p:cNvSpPr>
          <p:nvPr>
            <p:ph type="body" sz="quarter" idx="20" hasCustomPrompt="1"/>
          </p:nvPr>
        </p:nvSpPr>
        <p:spPr>
          <a:xfrm>
            <a:off x="6008093" y="1554867"/>
            <a:ext cx="2697480"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7" name="Content Placeholder 9">
            <a:extLst>
              <a:ext uri="{FF2B5EF4-FFF2-40B4-BE49-F238E27FC236}">
                <a16:creationId xmlns:a16="http://schemas.microsoft.com/office/drawing/2014/main" id="{F329574A-F535-48A3-BC00-93E982AFC2FF}"/>
              </a:ext>
            </a:extLst>
          </p:cNvPr>
          <p:cNvSpPr>
            <a:spLocks noGrp="1"/>
          </p:cNvSpPr>
          <p:nvPr>
            <p:ph sz="quarter" idx="21" hasCustomPrompt="1"/>
          </p:nvPr>
        </p:nvSpPr>
        <p:spPr>
          <a:xfrm>
            <a:off x="8779162" y="2056564"/>
            <a:ext cx="2532888"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8" name="Text Placeholder 7">
            <a:extLst>
              <a:ext uri="{FF2B5EF4-FFF2-40B4-BE49-F238E27FC236}">
                <a16:creationId xmlns:a16="http://schemas.microsoft.com/office/drawing/2014/main" id="{992460B5-0715-41BC-98AB-94C95FD8E681}"/>
              </a:ext>
            </a:extLst>
          </p:cNvPr>
          <p:cNvSpPr>
            <a:spLocks noGrp="1"/>
          </p:cNvSpPr>
          <p:nvPr>
            <p:ph type="body" sz="quarter" idx="22" hasCustomPrompt="1"/>
          </p:nvPr>
        </p:nvSpPr>
        <p:spPr>
          <a:xfrm>
            <a:off x="8614570" y="1554867"/>
            <a:ext cx="2697480"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30" name="Content Placeholder 9">
            <a:extLst>
              <a:ext uri="{FF2B5EF4-FFF2-40B4-BE49-F238E27FC236}">
                <a16:creationId xmlns:a16="http://schemas.microsoft.com/office/drawing/2014/main" id="{AE5B96F7-2AC3-43CB-B2CE-EE3896496BF6}"/>
              </a:ext>
            </a:extLst>
          </p:cNvPr>
          <p:cNvSpPr>
            <a:spLocks noGrp="1"/>
          </p:cNvSpPr>
          <p:nvPr>
            <p:ph sz="quarter" idx="23" hasCustomPrompt="1"/>
          </p:nvPr>
        </p:nvSpPr>
        <p:spPr>
          <a:xfrm>
            <a:off x="779743" y="6021389"/>
            <a:ext cx="2532888" cy="231774"/>
          </a:xfrm>
        </p:spPr>
        <p:txBody>
          <a:bodyPr anchor="ctr"/>
          <a:lstStyle>
            <a:lvl1pPr>
              <a:defRPr sz="1000"/>
            </a:lvl1pPr>
          </a:lstStyle>
          <a:p>
            <a:pPr lvl="0"/>
            <a:r>
              <a:rPr lang="en-US" dirty="0"/>
              <a:t>Notes:</a:t>
            </a:r>
          </a:p>
        </p:txBody>
      </p:sp>
      <p:sp>
        <p:nvSpPr>
          <p:cNvPr id="31" name="Content Placeholder 9">
            <a:extLst>
              <a:ext uri="{FF2B5EF4-FFF2-40B4-BE49-F238E27FC236}">
                <a16:creationId xmlns:a16="http://schemas.microsoft.com/office/drawing/2014/main" id="{F4EDFDD6-2993-4B1B-9336-A5569F35BCDC}"/>
              </a:ext>
            </a:extLst>
          </p:cNvPr>
          <p:cNvSpPr>
            <a:spLocks noGrp="1"/>
          </p:cNvSpPr>
          <p:nvPr>
            <p:ph sz="quarter" idx="24" hasCustomPrompt="1"/>
          </p:nvPr>
        </p:nvSpPr>
        <p:spPr>
          <a:xfrm>
            <a:off x="779743" y="6311902"/>
            <a:ext cx="2532888" cy="231774"/>
          </a:xfrm>
        </p:spPr>
        <p:txBody>
          <a:bodyPr anchor="ctr"/>
          <a:lstStyle>
            <a:lvl1pPr>
              <a:defRPr sz="1000"/>
            </a:lvl1pPr>
          </a:lstStyle>
          <a:p>
            <a:pPr lvl="0"/>
            <a:r>
              <a:rPr lang="en-US" dirty="0"/>
              <a:t>Source:</a:t>
            </a:r>
          </a:p>
        </p:txBody>
      </p:sp>
      <p:sp>
        <p:nvSpPr>
          <p:cNvPr id="32" name="Content Placeholder 9">
            <a:extLst>
              <a:ext uri="{FF2B5EF4-FFF2-40B4-BE49-F238E27FC236}">
                <a16:creationId xmlns:a16="http://schemas.microsoft.com/office/drawing/2014/main" id="{0FD0A169-66C1-45DE-BB07-D345C422041C}"/>
              </a:ext>
            </a:extLst>
          </p:cNvPr>
          <p:cNvSpPr>
            <a:spLocks noGrp="1"/>
          </p:cNvSpPr>
          <p:nvPr>
            <p:ph sz="quarter" idx="25" hasCustomPrompt="1"/>
          </p:nvPr>
        </p:nvSpPr>
        <p:spPr>
          <a:xfrm>
            <a:off x="3455720" y="6021389"/>
            <a:ext cx="2532888" cy="231774"/>
          </a:xfrm>
        </p:spPr>
        <p:txBody>
          <a:bodyPr anchor="ctr"/>
          <a:lstStyle>
            <a:lvl1pPr>
              <a:defRPr sz="1000"/>
            </a:lvl1pPr>
          </a:lstStyle>
          <a:p>
            <a:pPr lvl="0"/>
            <a:r>
              <a:rPr lang="en-US" dirty="0"/>
              <a:t>Notes:</a:t>
            </a:r>
          </a:p>
        </p:txBody>
      </p:sp>
      <p:sp>
        <p:nvSpPr>
          <p:cNvPr id="33" name="Content Placeholder 9">
            <a:extLst>
              <a:ext uri="{FF2B5EF4-FFF2-40B4-BE49-F238E27FC236}">
                <a16:creationId xmlns:a16="http://schemas.microsoft.com/office/drawing/2014/main" id="{4301FE9A-DED5-4134-81B6-694A7AD47A6A}"/>
              </a:ext>
            </a:extLst>
          </p:cNvPr>
          <p:cNvSpPr>
            <a:spLocks noGrp="1"/>
          </p:cNvSpPr>
          <p:nvPr>
            <p:ph sz="quarter" idx="26" hasCustomPrompt="1"/>
          </p:nvPr>
        </p:nvSpPr>
        <p:spPr>
          <a:xfrm>
            <a:off x="3455720" y="6311902"/>
            <a:ext cx="2532888" cy="231774"/>
          </a:xfrm>
        </p:spPr>
        <p:txBody>
          <a:bodyPr anchor="ctr"/>
          <a:lstStyle>
            <a:lvl1pPr>
              <a:defRPr sz="1000"/>
            </a:lvl1pPr>
          </a:lstStyle>
          <a:p>
            <a:pPr lvl="0"/>
            <a:r>
              <a:rPr lang="en-US" dirty="0"/>
              <a:t>Source:</a:t>
            </a:r>
          </a:p>
        </p:txBody>
      </p:sp>
      <p:sp>
        <p:nvSpPr>
          <p:cNvPr id="34" name="Content Placeholder 9">
            <a:extLst>
              <a:ext uri="{FF2B5EF4-FFF2-40B4-BE49-F238E27FC236}">
                <a16:creationId xmlns:a16="http://schemas.microsoft.com/office/drawing/2014/main" id="{C06B4478-3204-43DA-AD9B-0437888C3968}"/>
              </a:ext>
            </a:extLst>
          </p:cNvPr>
          <p:cNvSpPr>
            <a:spLocks noGrp="1"/>
          </p:cNvSpPr>
          <p:nvPr>
            <p:ph sz="quarter" idx="27" hasCustomPrompt="1"/>
          </p:nvPr>
        </p:nvSpPr>
        <p:spPr>
          <a:xfrm>
            <a:off x="6116298" y="6021389"/>
            <a:ext cx="2532888" cy="231774"/>
          </a:xfrm>
        </p:spPr>
        <p:txBody>
          <a:bodyPr anchor="ctr"/>
          <a:lstStyle>
            <a:lvl1pPr>
              <a:defRPr sz="1000"/>
            </a:lvl1pPr>
          </a:lstStyle>
          <a:p>
            <a:pPr lvl="0"/>
            <a:r>
              <a:rPr lang="en-US" dirty="0"/>
              <a:t>Notes:</a:t>
            </a:r>
          </a:p>
        </p:txBody>
      </p:sp>
      <p:sp>
        <p:nvSpPr>
          <p:cNvPr id="35" name="Content Placeholder 9">
            <a:extLst>
              <a:ext uri="{FF2B5EF4-FFF2-40B4-BE49-F238E27FC236}">
                <a16:creationId xmlns:a16="http://schemas.microsoft.com/office/drawing/2014/main" id="{22B2012B-5DC8-4F18-84C9-AB0E632237EC}"/>
              </a:ext>
            </a:extLst>
          </p:cNvPr>
          <p:cNvSpPr>
            <a:spLocks noGrp="1"/>
          </p:cNvSpPr>
          <p:nvPr>
            <p:ph sz="quarter" idx="28" hasCustomPrompt="1"/>
          </p:nvPr>
        </p:nvSpPr>
        <p:spPr>
          <a:xfrm>
            <a:off x="6116298" y="6311902"/>
            <a:ext cx="2532888" cy="231774"/>
          </a:xfrm>
        </p:spPr>
        <p:txBody>
          <a:bodyPr anchor="ctr"/>
          <a:lstStyle>
            <a:lvl1pPr>
              <a:defRPr sz="1000"/>
            </a:lvl1pPr>
          </a:lstStyle>
          <a:p>
            <a:pPr lvl="0"/>
            <a:r>
              <a:rPr lang="en-US" dirty="0"/>
              <a:t>Source:</a:t>
            </a:r>
          </a:p>
        </p:txBody>
      </p:sp>
      <p:sp>
        <p:nvSpPr>
          <p:cNvPr id="36" name="Content Placeholder 9">
            <a:extLst>
              <a:ext uri="{FF2B5EF4-FFF2-40B4-BE49-F238E27FC236}">
                <a16:creationId xmlns:a16="http://schemas.microsoft.com/office/drawing/2014/main" id="{7C3486E4-25E7-40D0-82FB-FA741EC7D55E}"/>
              </a:ext>
            </a:extLst>
          </p:cNvPr>
          <p:cNvSpPr>
            <a:spLocks noGrp="1"/>
          </p:cNvSpPr>
          <p:nvPr>
            <p:ph sz="quarter" idx="29" hasCustomPrompt="1"/>
          </p:nvPr>
        </p:nvSpPr>
        <p:spPr>
          <a:xfrm>
            <a:off x="8779162" y="6021389"/>
            <a:ext cx="2532888" cy="231774"/>
          </a:xfrm>
        </p:spPr>
        <p:txBody>
          <a:bodyPr anchor="ctr"/>
          <a:lstStyle>
            <a:lvl1pPr>
              <a:defRPr sz="1000"/>
            </a:lvl1pPr>
          </a:lstStyle>
          <a:p>
            <a:pPr lvl="0"/>
            <a:r>
              <a:rPr lang="en-US" dirty="0"/>
              <a:t>Notes:</a:t>
            </a:r>
          </a:p>
        </p:txBody>
      </p:sp>
      <p:sp>
        <p:nvSpPr>
          <p:cNvPr id="37" name="Content Placeholder 9">
            <a:extLst>
              <a:ext uri="{FF2B5EF4-FFF2-40B4-BE49-F238E27FC236}">
                <a16:creationId xmlns:a16="http://schemas.microsoft.com/office/drawing/2014/main" id="{523EAB6C-5B20-422B-BF5F-5D228A5E534F}"/>
              </a:ext>
            </a:extLst>
          </p:cNvPr>
          <p:cNvSpPr>
            <a:spLocks noGrp="1"/>
          </p:cNvSpPr>
          <p:nvPr>
            <p:ph sz="quarter" idx="30" hasCustomPrompt="1"/>
          </p:nvPr>
        </p:nvSpPr>
        <p:spPr>
          <a:xfrm>
            <a:off x="8779162" y="6311902"/>
            <a:ext cx="2532888"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278848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33EFCC3-809C-4472-825A-5268DA759575}"/>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257A7757-8EC5-4D12-B56F-AB9F88D69ABD}"/>
              </a:ext>
            </a:extLst>
          </p:cNvPr>
          <p:cNvSpPr>
            <a:spLocks noGrp="1"/>
          </p:cNvSpPr>
          <p:nvPr>
            <p:ph type="ftr" sz="quarter" idx="11"/>
          </p:nvPr>
        </p:nvSpPr>
        <p:spPr/>
        <p:txBody>
          <a:bodyPr/>
          <a:lstStyle/>
          <a:p>
            <a:r>
              <a:rPr lang="en-US"/>
              <a:t>© Analytic Edge Proprietary and Confidential</a:t>
            </a:r>
            <a:endParaRPr lang="en-GB" dirty="0"/>
          </a:p>
        </p:txBody>
      </p:sp>
      <p:sp>
        <p:nvSpPr>
          <p:cNvPr id="6" name="Text Placeholder 5">
            <a:extLst>
              <a:ext uri="{FF2B5EF4-FFF2-40B4-BE49-F238E27FC236}">
                <a16:creationId xmlns:a16="http://schemas.microsoft.com/office/drawing/2014/main" id="{C55437D9-CE22-451C-B458-B3F648A64234}"/>
              </a:ext>
            </a:extLst>
          </p:cNvPr>
          <p:cNvSpPr>
            <a:spLocks noGrp="1"/>
          </p:cNvSpPr>
          <p:nvPr>
            <p:ph type="body" sz="quarter" idx="12" hasCustomPrompt="1"/>
          </p:nvPr>
        </p:nvSpPr>
        <p:spPr>
          <a:xfrm>
            <a:off x="795142" y="1143655"/>
            <a:ext cx="5053208" cy="48006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Picture Placeholder 7">
            <a:extLst>
              <a:ext uri="{FF2B5EF4-FFF2-40B4-BE49-F238E27FC236}">
                <a16:creationId xmlns:a16="http://schemas.microsoft.com/office/drawing/2014/main" id="{9F169CDD-9FFC-4BEA-A4C1-F55F1EBC5A64}"/>
              </a:ext>
            </a:extLst>
          </p:cNvPr>
          <p:cNvSpPr>
            <a:spLocks noGrp="1"/>
          </p:cNvSpPr>
          <p:nvPr>
            <p:ph type="pic" sz="quarter" idx="13"/>
          </p:nvPr>
        </p:nvSpPr>
        <p:spPr>
          <a:xfrm>
            <a:off x="6041710" y="1149936"/>
            <a:ext cx="5270340" cy="4800600"/>
          </a:xfrm>
        </p:spPr>
        <p:txBody>
          <a:bodyPr anchor="ctr" anchorCtr="0"/>
          <a:lstStyle>
            <a:lvl1pPr algn="ctr">
              <a:defRPr/>
            </a:lvl1pPr>
          </a:lstStyle>
          <a:p>
            <a:r>
              <a:rPr lang="en-US" dirty="0"/>
              <a:t>Click icon to add picture</a:t>
            </a:r>
            <a:endParaRPr lang="en-GB" dirty="0"/>
          </a:p>
        </p:txBody>
      </p:sp>
      <p:sp>
        <p:nvSpPr>
          <p:cNvPr id="9" name="Title 1">
            <a:extLst>
              <a:ext uri="{FF2B5EF4-FFF2-40B4-BE49-F238E27FC236}">
                <a16:creationId xmlns:a16="http://schemas.microsoft.com/office/drawing/2014/main" id="{9A883D9C-7CA2-46E4-B74D-1ADF6E64BAD5}"/>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13" name="Content Placeholder 9">
            <a:extLst>
              <a:ext uri="{FF2B5EF4-FFF2-40B4-BE49-F238E27FC236}">
                <a16:creationId xmlns:a16="http://schemas.microsoft.com/office/drawing/2014/main" id="{A651E414-8C53-4609-8A6D-6CD3EDDCB579}"/>
              </a:ext>
            </a:extLst>
          </p:cNvPr>
          <p:cNvSpPr>
            <a:spLocks noGrp="1"/>
          </p:cNvSpPr>
          <p:nvPr>
            <p:ph sz="quarter" idx="15" hasCustomPrompt="1"/>
          </p:nvPr>
        </p:nvSpPr>
        <p:spPr>
          <a:xfrm>
            <a:off x="779742" y="6021389"/>
            <a:ext cx="5068607" cy="231774"/>
          </a:xfrm>
        </p:spPr>
        <p:txBody>
          <a:bodyPr anchor="ctr"/>
          <a:lstStyle>
            <a:lvl1pPr>
              <a:defRPr sz="1000"/>
            </a:lvl1pPr>
          </a:lstStyle>
          <a:p>
            <a:pPr lvl="0"/>
            <a:r>
              <a:rPr lang="en-US" dirty="0"/>
              <a:t>Notes:</a:t>
            </a:r>
          </a:p>
        </p:txBody>
      </p:sp>
      <p:sp>
        <p:nvSpPr>
          <p:cNvPr id="14" name="Content Placeholder 9">
            <a:extLst>
              <a:ext uri="{FF2B5EF4-FFF2-40B4-BE49-F238E27FC236}">
                <a16:creationId xmlns:a16="http://schemas.microsoft.com/office/drawing/2014/main" id="{D2888E73-6757-4D49-9A61-04F5AC35F6EF}"/>
              </a:ext>
            </a:extLst>
          </p:cNvPr>
          <p:cNvSpPr>
            <a:spLocks noGrp="1"/>
          </p:cNvSpPr>
          <p:nvPr>
            <p:ph sz="quarter" idx="16" hasCustomPrompt="1"/>
          </p:nvPr>
        </p:nvSpPr>
        <p:spPr>
          <a:xfrm>
            <a:off x="779742" y="6311902"/>
            <a:ext cx="5068607"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37645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FAACB8-7B00-457D-8F89-FB4DD9039A6A}"/>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F6556072-910B-4986-8C02-A52A75446092}"/>
              </a:ext>
            </a:extLst>
          </p:cNvPr>
          <p:cNvSpPr>
            <a:spLocks noGrp="1"/>
          </p:cNvSpPr>
          <p:nvPr>
            <p:ph type="ftr" sz="quarter" idx="11"/>
          </p:nvPr>
        </p:nvSpPr>
        <p:spPr/>
        <p:txBody>
          <a:bodyPr/>
          <a:lstStyle/>
          <a:p>
            <a:r>
              <a:rPr lang="en-US"/>
              <a:t>© Analytic Edge Proprietary and Confidential</a:t>
            </a:r>
            <a:endParaRPr lang="en-GB" dirty="0"/>
          </a:p>
        </p:txBody>
      </p:sp>
      <p:sp>
        <p:nvSpPr>
          <p:cNvPr id="7" name="Text Placeholder 5">
            <a:extLst>
              <a:ext uri="{FF2B5EF4-FFF2-40B4-BE49-F238E27FC236}">
                <a16:creationId xmlns:a16="http://schemas.microsoft.com/office/drawing/2014/main" id="{57A8BC87-1CF6-429A-90DF-D73A56830F73}"/>
              </a:ext>
            </a:extLst>
          </p:cNvPr>
          <p:cNvSpPr>
            <a:spLocks noGrp="1"/>
          </p:cNvSpPr>
          <p:nvPr>
            <p:ph type="body" sz="quarter" idx="12" hasCustomPrompt="1"/>
          </p:nvPr>
        </p:nvSpPr>
        <p:spPr>
          <a:xfrm>
            <a:off x="6261348" y="1143655"/>
            <a:ext cx="5053208" cy="48006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le 1">
            <a:extLst>
              <a:ext uri="{FF2B5EF4-FFF2-40B4-BE49-F238E27FC236}">
                <a16:creationId xmlns:a16="http://schemas.microsoft.com/office/drawing/2014/main" id="{D9BABE35-D148-48B4-B6A7-FF12E9E97EBD}"/>
              </a:ext>
            </a:extLst>
          </p:cNvPr>
          <p:cNvSpPr>
            <a:spLocks noGrp="1"/>
          </p:cNvSpPr>
          <p:nvPr>
            <p:ph type="title" hasCustomPrompt="1"/>
          </p:nvPr>
        </p:nvSpPr>
        <p:spPr>
          <a:xfrm>
            <a:off x="795141" y="147136"/>
            <a:ext cx="10113264" cy="786384"/>
          </a:xfrm>
        </p:spPr>
        <p:txBody>
          <a:bodyPr/>
          <a:lstStyle>
            <a:lvl1pPr>
              <a:defRPr>
                <a:solidFill>
                  <a:schemeClr val="accent1"/>
                </a:solidFill>
              </a:defRPr>
            </a:lvl1pPr>
          </a:lstStyle>
          <a:p>
            <a:r>
              <a:rPr lang="en-US" dirty="0"/>
              <a:t>Click to add title</a:t>
            </a:r>
            <a:endParaRPr lang="en-GB" dirty="0"/>
          </a:p>
        </p:txBody>
      </p:sp>
      <p:sp>
        <p:nvSpPr>
          <p:cNvPr id="13" name="Picture Placeholder 7">
            <a:extLst>
              <a:ext uri="{FF2B5EF4-FFF2-40B4-BE49-F238E27FC236}">
                <a16:creationId xmlns:a16="http://schemas.microsoft.com/office/drawing/2014/main" id="{DA9D0E70-CDC8-434C-A7E7-FFCBC925FCB3}"/>
              </a:ext>
            </a:extLst>
          </p:cNvPr>
          <p:cNvSpPr>
            <a:spLocks noGrp="1"/>
          </p:cNvSpPr>
          <p:nvPr>
            <p:ph type="pic" sz="quarter" idx="14"/>
          </p:nvPr>
        </p:nvSpPr>
        <p:spPr>
          <a:xfrm>
            <a:off x="795142" y="1143655"/>
            <a:ext cx="5270340" cy="4800600"/>
          </a:xfrm>
        </p:spPr>
        <p:txBody>
          <a:bodyPr anchor="ctr" anchorCtr="0"/>
          <a:lstStyle>
            <a:lvl1pPr algn="ctr">
              <a:defRPr/>
            </a:lvl1pPr>
          </a:lstStyle>
          <a:p>
            <a:r>
              <a:rPr lang="en-US" dirty="0"/>
              <a:t>Click icon to add picture</a:t>
            </a:r>
            <a:endParaRPr lang="en-GB" dirty="0"/>
          </a:p>
        </p:txBody>
      </p:sp>
      <p:sp>
        <p:nvSpPr>
          <p:cNvPr id="14" name="Content Placeholder 9">
            <a:extLst>
              <a:ext uri="{FF2B5EF4-FFF2-40B4-BE49-F238E27FC236}">
                <a16:creationId xmlns:a16="http://schemas.microsoft.com/office/drawing/2014/main" id="{48C383C9-A465-4BBC-8364-CF1A155E569C}"/>
              </a:ext>
            </a:extLst>
          </p:cNvPr>
          <p:cNvSpPr>
            <a:spLocks noGrp="1"/>
          </p:cNvSpPr>
          <p:nvPr>
            <p:ph sz="quarter" idx="15" hasCustomPrompt="1"/>
          </p:nvPr>
        </p:nvSpPr>
        <p:spPr>
          <a:xfrm>
            <a:off x="6257924" y="6021389"/>
            <a:ext cx="5056632" cy="231774"/>
          </a:xfrm>
        </p:spPr>
        <p:txBody>
          <a:bodyPr anchor="ctr"/>
          <a:lstStyle>
            <a:lvl1pPr>
              <a:defRPr sz="1000"/>
            </a:lvl1pPr>
          </a:lstStyle>
          <a:p>
            <a:pPr lvl="0"/>
            <a:r>
              <a:rPr lang="en-US" dirty="0"/>
              <a:t>Notes:</a:t>
            </a:r>
          </a:p>
        </p:txBody>
      </p:sp>
      <p:sp>
        <p:nvSpPr>
          <p:cNvPr id="15" name="Content Placeholder 9">
            <a:extLst>
              <a:ext uri="{FF2B5EF4-FFF2-40B4-BE49-F238E27FC236}">
                <a16:creationId xmlns:a16="http://schemas.microsoft.com/office/drawing/2014/main" id="{0A297AB8-B6FB-4E58-BCA2-47C33C67A6B9}"/>
              </a:ext>
            </a:extLst>
          </p:cNvPr>
          <p:cNvSpPr>
            <a:spLocks noGrp="1"/>
          </p:cNvSpPr>
          <p:nvPr>
            <p:ph sz="quarter" idx="16" hasCustomPrompt="1"/>
          </p:nvPr>
        </p:nvSpPr>
        <p:spPr>
          <a:xfrm>
            <a:off x="6257924" y="6311902"/>
            <a:ext cx="5056632"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9255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sub headin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DB932A-F9A4-4379-8F69-FA63BDFA2491}"/>
              </a:ext>
            </a:extLst>
          </p:cNvPr>
          <p:cNvSpPr>
            <a:spLocks noGrp="1"/>
          </p:cNvSpPr>
          <p:nvPr>
            <p:ph type="sldNum" sz="quarter" idx="10"/>
          </p:nvPr>
        </p:nvSpPr>
        <p:spPr/>
        <p:txBody>
          <a:bodyPr/>
          <a:lstStyle/>
          <a:p>
            <a:fld id="{4034BEE3-566C-4068-A777-C3A4762E861B}" type="slidenum">
              <a:rPr lang="en-GB" smtClean="0"/>
              <a:pPr/>
              <a:t>‹#›</a:t>
            </a:fld>
            <a:endParaRPr lang="en-IN" dirty="0"/>
          </a:p>
        </p:txBody>
      </p:sp>
      <p:sp>
        <p:nvSpPr>
          <p:cNvPr id="4" name="Footer Placeholder 3">
            <a:extLst>
              <a:ext uri="{FF2B5EF4-FFF2-40B4-BE49-F238E27FC236}">
                <a16:creationId xmlns:a16="http://schemas.microsoft.com/office/drawing/2014/main" id="{DC347A58-42BF-4A47-A878-643A5CD2794C}"/>
              </a:ext>
            </a:extLst>
          </p:cNvPr>
          <p:cNvSpPr>
            <a:spLocks noGrp="1"/>
          </p:cNvSpPr>
          <p:nvPr>
            <p:ph type="ftr" sz="quarter" idx="11"/>
          </p:nvPr>
        </p:nvSpPr>
        <p:spPr/>
        <p:txBody>
          <a:bodyPr/>
          <a:lstStyle/>
          <a:p>
            <a:r>
              <a:rPr lang="en-US"/>
              <a:t>© Analytic Edge Proprietary and Confidential</a:t>
            </a:r>
          </a:p>
        </p:txBody>
      </p:sp>
      <p:sp>
        <p:nvSpPr>
          <p:cNvPr id="6" name="Title 1">
            <a:extLst>
              <a:ext uri="{FF2B5EF4-FFF2-40B4-BE49-F238E27FC236}">
                <a16:creationId xmlns:a16="http://schemas.microsoft.com/office/drawing/2014/main" id="{FACB15E1-4165-4419-BC4A-EC47F04ACF10}"/>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8" name="Text Placeholder 7">
            <a:extLst>
              <a:ext uri="{FF2B5EF4-FFF2-40B4-BE49-F238E27FC236}">
                <a16:creationId xmlns:a16="http://schemas.microsoft.com/office/drawing/2014/main" id="{7D357C11-B94F-4AD8-B1ED-ED1F12B048F2}"/>
              </a:ext>
            </a:extLst>
          </p:cNvPr>
          <p:cNvSpPr>
            <a:spLocks noGrp="1"/>
          </p:cNvSpPr>
          <p:nvPr>
            <p:ph type="body" sz="quarter" idx="13" hasCustomPrompt="1"/>
          </p:nvPr>
        </p:nvSpPr>
        <p:spPr>
          <a:xfrm>
            <a:off x="795142" y="1053170"/>
            <a:ext cx="10516908" cy="396000"/>
          </a:xfrm>
        </p:spPr>
        <p:txBody>
          <a:bodyPr lIns="91440" rIns="91440" anchor="ctr"/>
          <a:lstStyle>
            <a:lvl1pPr>
              <a:spcBef>
                <a:spcPts val="594"/>
              </a:spcBef>
              <a:defRPr sz="2000" b="1"/>
            </a:lvl1pPr>
          </a:lstStyle>
          <a:p>
            <a:pPr lvl="0"/>
            <a:r>
              <a:rPr lang="en-US" dirty="0"/>
              <a:t>Click to add subtitle</a:t>
            </a:r>
            <a:endParaRPr lang="en-GB" dirty="0"/>
          </a:p>
        </p:txBody>
      </p:sp>
    </p:spTree>
    <p:extLst>
      <p:ext uri="{BB962C8B-B14F-4D97-AF65-F5344CB8AC3E}">
        <p14:creationId xmlns:p14="http://schemas.microsoft.com/office/powerpoint/2010/main" val="150637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B2F2EE-42BB-4EB6-8FC2-5E56E4F34F6F}"/>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73875A20-F354-407F-8F71-92C914742B40}"/>
              </a:ext>
            </a:extLst>
          </p:cNvPr>
          <p:cNvSpPr>
            <a:spLocks noGrp="1"/>
          </p:cNvSpPr>
          <p:nvPr>
            <p:ph type="ftr" sz="quarter" idx="11"/>
          </p:nvPr>
        </p:nvSpPr>
        <p:spPr/>
        <p:txBody>
          <a:bodyPr/>
          <a:lstStyle/>
          <a:p>
            <a:r>
              <a:rPr lang="en-US"/>
              <a:t>© Analytic Edge Proprietary and Confidential</a:t>
            </a:r>
            <a:endParaRPr lang="en-GB" dirty="0"/>
          </a:p>
        </p:txBody>
      </p:sp>
    </p:spTree>
    <p:extLst>
      <p:ext uri="{BB962C8B-B14F-4D97-AF65-F5344CB8AC3E}">
        <p14:creationId xmlns:p14="http://schemas.microsoft.com/office/powerpoint/2010/main" val="13175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 with image (black)">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2A9A0D-715A-49A0-9A82-B82E1E9B3483}"/>
              </a:ext>
            </a:extLst>
          </p:cNvPr>
          <p:cNvSpPr/>
          <p:nvPr userDrawn="1"/>
        </p:nvSpPr>
        <p:spPr bwMode="ltGray">
          <a:xfrm>
            <a:off x="1" y="0"/>
            <a:ext cx="12069762" cy="6858000"/>
          </a:xfrm>
          <a:prstGeom prst="rect">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p>
        </p:txBody>
      </p:sp>
      <p:sp>
        <p:nvSpPr>
          <p:cNvPr id="13" name="Picture Placeholder 6">
            <a:extLst>
              <a:ext uri="{FF2B5EF4-FFF2-40B4-BE49-F238E27FC236}">
                <a16:creationId xmlns:a16="http://schemas.microsoft.com/office/drawing/2014/main" id="{90099FF3-3007-4F9A-868F-7F9A54CEDE3E}"/>
              </a:ext>
            </a:extLst>
          </p:cNvPr>
          <p:cNvSpPr>
            <a:spLocks noGrp="1"/>
          </p:cNvSpPr>
          <p:nvPr>
            <p:ph type="pic" sz="quarter" idx="19"/>
          </p:nvPr>
        </p:nvSpPr>
        <p:spPr>
          <a:xfrm>
            <a:off x="6129339" y="125381"/>
            <a:ext cx="5822438" cy="6607238"/>
          </a:xfrm>
        </p:spPr>
        <p:txBody>
          <a:bodyPr anchor="t"/>
          <a:lstStyle>
            <a:lvl1pPr algn="ctr">
              <a:defRPr>
                <a:solidFill>
                  <a:schemeClr val="bg1"/>
                </a:solidFill>
              </a:defRPr>
            </a:lvl1pPr>
          </a:lstStyle>
          <a:p>
            <a:r>
              <a:rPr lang="en-US" dirty="0"/>
              <a:t>Click icon to add picture</a:t>
            </a:r>
            <a:endParaRPr lang="en-GB" dirty="0"/>
          </a:p>
        </p:txBody>
      </p:sp>
      <p:sp>
        <p:nvSpPr>
          <p:cNvPr id="15" name="Title 1">
            <a:extLst>
              <a:ext uri="{FF2B5EF4-FFF2-40B4-BE49-F238E27FC236}">
                <a16:creationId xmlns:a16="http://schemas.microsoft.com/office/drawing/2014/main" id="{0FFF2526-D613-42A3-802A-131025ACAD8B}"/>
              </a:ext>
            </a:extLst>
          </p:cNvPr>
          <p:cNvSpPr>
            <a:spLocks noGrp="1"/>
          </p:cNvSpPr>
          <p:nvPr>
            <p:ph type="ctrTitle" hasCustomPrompt="1"/>
          </p:nvPr>
        </p:nvSpPr>
        <p:spPr>
          <a:xfrm>
            <a:off x="766763" y="3046018"/>
            <a:ext cx="5331736" cy="766363"/>
          </a:xfrm>
          <a:prstGeom prst="rect">
            <a:avLst/>
          </a:prstGeom>
        </p:spPr>
        <p:txBody>
          <a:bodyPr anchor="ctr">
            <a:noAutofit/>
          </a:bodyPr>
          <a:lstStyle>
            <a:lvl1pPr algn="l">
              <a:defRPr sz="4800" b="1">
                <a:solidFill>
                  <a:schemeClr val="accent1"/>
                </a:solidFill>
              </a:defRPr>
            </a:lvl1pPr>
          </a:lstStyle>
          <a:p>
            <a:r>
              <a:rPr lang="en-GB" dirty="0"/>
              <a:t>Click to add title</a:t>
            </a:r>
          </a:p>
        </p:txBody>
      </p:sp>
      <p:sp>
        <p:nvSpPr>
          <p:cNvPr id="16" name="Subtitle 2">
            <a:extLst>
              <a:ext uri="{FF2B5EF4-FFF2-40B4-BE49-F238E27FC236}">
                <a16:creationId xmlns:a16="http://schemas.microsoft.com/office/drawing/2014/main" id="{BD248AFE-52B2-4093-A76B-9630A0729FB6}"/>
              </a:ext>
            </a:extLst>
          </p:cNvPr>
          <p:cNvSpPr>
            <a:spLocks noGrp="1"/>
          </p:cNvSpPr>
          <p:nvPr>
            <p:ph type="subTitle" idx="1" hasCustomPrompt="1"/>
          </p:nvPr>
        </p:nvSpPr>
        <p:spPr>
          <a:xfrm>
            <a:off x="766763" y="4087482"/>
            <a:ext cx="3485500" cy="514487"/>
          </a:xfrm>
          <a:prstGeom prst="rect">
            <a:avLst/>
          </a:prstGeom>
        </p:spPr>
        <p:txBody>
          <a:bodyPr lIns="91440" anchor="t">
            <a:noAutofit/>
          </a:bodyPr>
          <a:lstStyle>
            <a:lvl1pPr marL="0" indent="0" algn="l">
              <a:spcBef>
                <a:spcPts val="594"/>
              </a:spcBef>
              <a:buNone/>
              <a:defRPr sz="2000" b="0">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7" name="Straight Connector 16">
            <a:extLst>
              <a:ext uri="{FF2B5EF4-FFF2-40B4-BE49-F238E27FC236}">
                <a16:creationId xmlns:a16="http://schemas.microsoft.com/office/drawing/2014/main" id="{0BA4E73D-F7B5-4295-9AF5-5A9A01B7315A}"/>
              </a:ext>
            </a:extLst>
          </p:cNvPr>
          <p:cNvCxnSpPr>
            <a:cxnSpLocks/>
          </p:cNvCxnSpPr>
          <p:nvPr userDrawn="1"/>
        </p:nvCxnSpPr>
        <p:spPr>
          <a:xfrm>
            <a:off x="766763" y="3949931"/>
            <a:ext cx="53379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A8EBCDE-7195-4BAB-BFF6-E6A49D370710}"/>
              </a:ext>
            </a:extLst>
          </p:cNvPr>
          <p:cNvPicPr>
            <a:picLocks noChangeAspect="1"/>
          </p:cNvPicPr>
          <p:nvPr userDrawn="1"/>
        </p:nvPicPr>
        <p:blipFill>
          <a:blip r:embed="rId2"/>
          <a:stretch>
            <a:fillRect/>
          </a:stretch>
        </p:blipFill>
        <p:spPr>
          <a:xfrm>
            <a:off x="766763" y="293703"/>
            <a:ext cx="2197510" cy="747898"/>
          </a:xfrm>
          <a:prstGeom prst="rect">
            <a:avLst/>
          </a:prstGeom>
        </p:spPr>
      </p:pic>
      <p:sp>
        <p:nvSpPr>
          <p:cNvPr id="18" name="Picture Placeholder 6">
            <a:extLst>
              <a:ext uri="{FF2B5EF4-FFF2-40B4-BE49-F238E27FC236}">
                <a16:creationId xmlns:a16="http://schemas.microsoft.com/office/drawing/2014/main" id="{CD3551FC-5F5A-4CFA-9AA0-384B2C54BC41}"/>
              </a:ext>
            </a:extLst>
          </p:cNvPr>
          <p:cNvSpPr>
            <a:spLocks noGrp="1"/>
          </p:cNvSpPr>
          <p:nvPr>
            <p:ph type="pic" sz="quarter" idx="22" hasCustomPrompt="1"/>
          </p:nvPr>
        </p:nvSpPr>
        <p:spPr>
          <a:xfrm>
            <a:off x="766763" y="5710630"/>
            <a:ext cx="2194560" cy="768096"/>
          </a:xfrm>
        </p:spPr>
        <p:txBody>
          <a:bodyPr/>
          <a:lstStyle>
            <a:lvl1pPr>
              <a:defRPr sz="1600">
                <a:solidFill>
                  <a:schemeClr val="bg1"/>
                </a:solidFill>
              </a:defRPr>
            </a:lvl1pPr>
          </a:lstStyle>
          <a:p>
            <a:r>
              <a:rPr lang="en-US" dirty="0"/>
              <a:t>Click icon to add Client Logo</a:t>
            </a:r>
            <a:endParaRPr lang="en-GB" dirty="0"/>
          </a:p>
        </p:txBody>
      </p:sp>
    </p:spTree>
    <p:extLst>
      <p:ext uri="{BB962C8B-B14F-4D97-AF65-F5344CB8AC3E}">
        <p14:creationId xmlns:p14="http://schemas.microsoft.com/office/powerpoint/2010/main" val="128562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slide with image (black)">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2A9A0D-715A-49A0-9A82-B82E1E9B3483}"/>
              </a:ext>
            </a:extLst>
          </p:cNvPr>
          <p:cNvSpPr/>
          <p:nvPr userDrawn="1"/>
        </p:nvSpPr>
        <p:spPr bwMode="ltGray">
          <a:xfrm>
            <a:off x="1" y="0"/>
            <a:ext cx="12069762" cy="6858000"/>
          </a:xfrm>
          <a:prstGeom prst="rect">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p>
        </p:txBody>
      </p:sp>
      <p:sp>
        <p:nvSpPr>
          <p:cNvPr id="15" name="Title 1">
            <a:extLst>
              <a:ext uri="{FF2B5EF4-FFF2-40B4-BE49-F238E27FC236}">
                <a16:creationId xmlns:a16="http://schemas.microsoft.com/office/drawing/2014/main" id="{0FFF2526-D613-42A3-802A-131025ACAD8B}"/>
              </a:ext>
            </a:extLst>
          </p:cNvPr>
          <p:cNvSpPr>
            <a:spLocks noGrp="1"/>
          </p:cNvSpPr>
          <p:nvPr>
            <p:ph type="ctrTitle" hasCustomPrompt="1"/>
          </p:nvPr>
        </p:nvSpPr>
        <p:spPr>
          <a:xfrm>
            <a:off x="766763" y="4017367"/>
            <a:ext cx="10892912" cy="766363"/>
          </a:xfrm>
          <a:prstGeom prst="rect">
            <a:avLst/>
          </a:prstGeom>
        </p:spPr>
        <p:txBody>
          <a:bodyPr anchor="ctr">
            <a:noAutofit/>
          </a:bodyPr>
          <a:lstStyle>
            <a:lvl1pPr algn="l">
              <a:defRPr sz="5400" b="1">
                <a:solidFill>
                  <a:schemeClr val="accent1"/>
                </a:solidFill>
              </a:defRPr>
            </a:lvl1pPr>
          </a:lstStyle>
          <a:p>
            <a:r>
              <a:rPr lang="en-GB" dirty="0"/>
              <a:t>Click to add title</a:t>
            </a:r>
          </a:p>
        </p:txBody>
      </p:sp>
      <p:sp>
        <p:nvSpPr>
          <p:cNvPr id="16" name="Subtitle 2">
            <a:extLst>
              <a:ext uri="{FF2B5EF4-FFF2-40B4-BE49-F238E27FC236}">
                <a16:creationId xmlns:a16="http://schemas.microsoft.com/office/drawing/2014/main" id="{BD248AFE-52B2-4093-A76B-9630A0729FB6}"/>
              </a:ext>
            </a:extLst>
          </p:cNvPr>
          <p:cNvSpPr>
            <a:spLocks noGrp="1"/>
          </p:cNvSpPr>
          <p:nvPr>
            <p:ph type="subTitle" idx="1" hasCustomPrompt="1"/>
          </p:nvPr>
        </p:nvSpPr>
        <p:spPr>
          <a:xfrm>
            <a:off x="766763" y="5058831"/>
            <a:ext cx="3485500" cy="514487"/>
          </a:xfrm>
          <a:prstGeom prst="rect">
            <a:avLst/>
          </a:prstGeom>
        </p:spPr>
        <p:txBody>
          <a:bodyPr lIns="91440" anchor="t">
            <a:noAutofit/>
          </a:bodyPr>
          <a:lstStyle>
            <a:lvl1pPr marL="0" indent="0" algn="l">
              <a:spcBef>
                <a:spcPts val="594"/>
              </a:spcBef>
              <a:buNone/>
              <a:defRPr sz="2000" b="0">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pic>
        <p:nvPicPr>
          <p:cNvPr id="11" name="Picture 10">
            <a:extLst>
              <a:ext uri="{FF2B5EF4-FFF2-40B4-BE49-F238E27FC236}">
                <a16:creationId xmlns:a16="http://schemas.microsoft.com/office/drawing/2014/main" id="{3A8EBCDE-7195-4BAB-BFF6-E6A49D370710}"/>
              </a:ext>
            </a:extLst>
          </p:cNvPr>
          <p:cNvPicPr>
            <a:picLocks noChangeAspect="1"/>
          </p:cNvPicPr>
          <p:nvPr userDrawn="1"/>
        </p:nvPicPr>
        <p:blipFill>
          <a:blip r:embed="rId2"/>
          <a:stretch>
            <a:fillRect/>
          </a:stretch>
        </p:blipFill>
        <p:spPr>
          <a:xfrm>
            <a:off x="766763" y="293502"/>
            <a:ext cx="2197510" cy="747898"/>
          </a:xfrm>
          <a:prstGeom prst="rect">
            <a:avLst/>
          </a:prstGeom>
        </p:spPr>
      </p:pic>
      <p:cxnSp>
        <p:nvCxnSpPr>
          <p:cNvPr id="9" name="Straight Connector 8">
            <a:extLst>
              <a:ext uri="{FF2B5EF4-FFF2-40B4-BE49-F238E27FC236}">
                <a16:creationId xmlns:a16="http://schemas.microsoft.com/office/drawing/2014/main" id="{C8D8F2D4-A66A-4620-9307-3A6822381FC0}"/>
              </a:ext>
            </a:extLst>
          </p:cNvPr>
          <p:cNvCxnSpPr>
            <a:cxnSpLocks/>
          </p:cNvCxnSpPr>
          <p:nvPr userDrawn="1"/>
        </p:nvCxnSpPr>
        <p:spPr>
          <a:xfrm>
            <a:off x="766763" y="4921280"/>
            <a:ext cx="108929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Picture Placeholder 6">
            <a:extLst>
              <a:ext uri="{FF2B5EF4-FFF2-40B4-BE49-F238E27FC236}">
                <a16:creationId xmlns:a16="http://schemas.microsoft.com/office/drawing/2014/main" id="{051B3B4E-29B2-4BD6-9E25-FBE50BE6C1EB}"/>
              </a:ext>
            </a:extLst>
          </p:cNvPr>
          <p:cNvSpPr>
            <a:spLocks noGrp="1"/>
          </p:cNvSpPr>
          <p:nvPr>
            <p:ph type="pic" sz="quarter" idx="22" hasCustomPrompt="1"/>
          </p:nvPr>
        </p:nvSpPr>
        <p:spPr>
          <a:xfrm>
            <a:off x="9393838" y="273304"/>
            <a:ext cx="2194560" cy="768096"/>
          </a:xfrm>
        </p:spPr>
        <p:txBody>
          <a:bodyPr/>
          <a:lstStyle>
            <a:lvl1pPr>
              <a:defRPr sz="1600">
                <a:solidFill>
                  <a:schemeClr val="bg1"/>
                </a:solidFill>
              </a:defRPr>
            </a:lvl1pPr>
          </a:lstStyle>
          <a:p>
            <a:r>
              <a:rPr lang="en-US" dirty="0"/>
              <a:t>Click icon to add Client Logo</a:t>
            </a:r>
            <a:endParaRPr lang="en-GB" dirty="0"/>
          </a:p>
        </p:txBody>
      </p:sp>
    </p:spTree>
    <p:extLst>
      <p:ext uri="{BB962C8B-B14F-4D97-AF65-F5344CB8AC3E}">
        <p14:creationId xmlns:p14="http://schemas.microsoft.com/office/powerpoint/2010/main" val="24484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7_Title slide with image (black)">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863EDD-B693-47ED-BD96-EA61204793CA}"/>
              </a:ext>
            </a:extLst>
          </p:cNvPr>
          <p:cNvSpPr/>
          <p:nvPr userDrawn="1"/>
        </p:nvSpPr>
        <p:spPr>
          <a:xfrm>
            <a:off x="0" y="1"/>
            <a:ext cx="612933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itle 1">
            <a:extLst>
              <a:ext uri="{FF2B5EF4-FFF2-40B4-BE49-F238E27FC236}">
                <a16:creationId xmlns:a16="http://schemas.microsoft.com/office/drawing/2014/main" id="{6827AF2A-C6F6-44CB-9268-337ABFE038E5}"/>
              </a:ext>
            </a:extLst>
          </p:cNvPr>
          <p:cNvSpPr>
            <a:spLocks noGrp="1"/>
          </p:cNvSpPr>
          <p:nvPr>
            <p:ph type="ctrTitle" hasCustomPrompt="1"/>
          </p:nvPr>
        </p:nvSpPr>
        <p:spPr>
          <a:xfrm>
            <a:off x="766763" y="3038960"/>
            <a:ext cx="5013667" cy="766363"/>
          </a:xfrm>
          <a:prstGeom prst="rect">
            <a:avLst/>
          </a:prstGeom>
        </p:spPr>
        <p:txBody>
          <a:bodyPr anchor="ctr">
            <a:noAutofit/>
          </a:bodyPr>
          <a:lstStyle>
            <a:lvl1pPr algn="l">
              <a:defRPr sz="4800" b="1">
                <a:solidFill>
                  <a:schemeClr val="accent1"/>
                </a:solidFill>
              </a:defRPr>
            </a:lvl1pPr>
          </a:lstStyle>
          <a:p>
            <a:r>
              <a:rPr lang="en-GB" dirty="0"/>
              <a:t>Section title</a:t>
            </a:r>
          </a:p>
        </p:txBody>
      </p:sp>
      <p:sp>
        <p:nvSpPr>
          <p:cNvPr id="9" name="Rectangle 8">
            <a:extLst>
              <a:ext uri="{FF2B5EF4-FFF2-40B4-BE49-F238E27FC236}">
                <a16:creationId xmlns:a16="http://schemas.microsoft.com/office/drawing/2014/main" id="{0AE6AA64-E08E-42A2-97F7-59263D53F327}"/>
              </a:ext>
            </a:extLst>
          </p:cNvPr>
          <p:cNvSpPr/>
          <p:nvPr userDrawn="1"/>
        </p:nvSpPr>
        <p:spPr>
          <a:xfrm>
            <a:off x="766763" y="3810000"/>
            <a:ext cx="2011680" cy="9144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Picture Placeholder 6">
            <a:extLst>
              <a:ext uri="{FF2B5EF4-FFF2-40B4-BE49-F238E27FC236}">
                <a16:creationId xmlns:a16="http://schemas.microsoft.com/office/drawing/2014/main" id="{F638EDF1-4AAF-4DBE-959A-5EA3ECD4CC63}"/>
              </a:ext>
            </a:extLst>
          </p:cNvPr>
          <p:cNvSpPr>
            <a:spLocks noGrp="1"/>
          </p:cNvSpPr>
          <p:nvPr>
            <p:ph type="pic" sz="quarter" idx="19"/>
          </p:nvPr>
        </p:nvSpPr>
        <p:spPr>
          <a:xfrm>
            <a:off x="6129338" y="-1"/>
            <a:ext cx="5940425" cy="6858001"/>
          </a:xfrm>
        </p:spPr>
        <p:txBody>
          <a:bodyPr anchor="t"/>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233850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Section header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5" hasCustomPrompt="1"/>
          </p:nvPr>
        </p:nvSpPr>
        <p:spPr>
          <a:xfrm>
            <a:off x="766763" y="2439000"/>
            <a:ext cx="9498811" cy="1980000"/>
          </a:xfrm>
          <a:prstGeom prst="rect">
            <a:avLst/>
          </a:prstGeom>
        </p:spPr>
        <p:txBody>
          <a:bodyPr anchor="ctr"/>
          <a:lstStyle>
            <a:lvl1pPr marL="628650" indent="0" algn="l">
              <a:spcBef>
                <a:spcPts val="198"/>
              </a:spcBef>
              <a:defRPr sz="5400" b="1">
                <a:solidFill>
                  <a:schemeClr val="accent1"/>
                </a:solidFill>
              </a:defRPr>
            </a:lvl1pPr>
            <a:lvl2pPr marL="0" indent="0" algn="l">
              <a:spcBef>
                <a:spcPts val="198"/>
              </a:spcBef>
              <a:buNone/>
              <a:defRPr sz="2178" b="0">
                <a:solidFill>
                  <a:schemeClr val="bg1"/>
                </a:solidFill>
              </a:defRPr>
            </a:lvl2pPr>
          </a:lstStyle>
          <a:p>
            <a:pPr lvl="0"/>
            <a:r>
              <a:rPr lang="en-GB" dirty="0"/>
              <a:t>Section title</a:t>
            </a:r>
          </a:p>
        </p:txBody>
      </p:sp>
      <p:sp>
        <p:nvSpPr>
          <p:cNvPr id="2" name="L-Shape 1">
            <a:extLst>
              <a:ext uri="{FF2B5EF4-FFF2-40B4-BE49-F238E27FC236}">
                <a16:creationId xmlns:a16="http://schemas.microsoft.com/office/drawing/2014/main" id="{2E205DDC-D4E4-4ABA-96D8-AFECE4228CF7}"/>
              </a:ext>
            </a:extLst>
          </p:cNvPr>
          <p:cNvSpPr/>
          <p:nvPr userDrawn="1"/>
        </p:nvSpPr>
        <p:spPr bwMode="ltGray">
          <a:xfrm>
            <a:off x="766763" y="2439000"/>
            <a:ext cx="1110461" cy="1980000"/>
          </a:xfrm>
          <a:prstGeom prst="corner">
            <a:avLst>
              <a:gd name="adj1" fmla="val 13974"/>
              <a:gd name="adj2" fmla="val 17406"/>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p>
        </p:txBody>
      </p:sp>
      <p:pic>
        <p:nvPicPr>
          <p:cNvPr id="13" name="Picture 12">
            <a:extLst>
              <a:ext uri="{FF2B5EF4-FFF2-40B4-BE49-F238E27FC236}">
                <a16:creationId xmlns:a16="http://schemas.microsoft.com/office/drawing/2014/main" id="{CF84C8B8-4624-4893-B407-6C57231BC299}"/>
              </a:ext>
            </a:extLst>
          </p:cNvPr>
          <p:cNvPicPr>
            <a:picLocks noChangeAspect="1"/>
          </p:cNvPicPr>
          <p:nvPr userDrawn="1"/>
        </p:nvPicPr>
        <p:blipFill>
          <a:blip r:embed="rId2"/>
          <a:stretch>
            <a:fillRect/>
          </a:stretch>
        </p:blipFill>
        <p:spPr>
          <a:xfrm>
            <a:off x="10962374" y="65798"/>
            <a:ext cx="1028699" cy="1028699"/>
          </a:xfrm>
          <a:prstGeom prst="rect">
            <a:avLst/>
          </a:prstGeom>
        </p:spPr>
      </p:pic>
    </p:spTree>
    <p:extLst>
      <p:ext uri="{BB962C8B-B14F-4D97-AF65-F5344CB8AC3E}">
        <p14:creationId xmlns:p14="http://schemas.microsoft.com/office/powerpoint/2010/main" val="286514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0_Title slide with image (black)">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EB514B-0857-4EBF-B042-2A3E81792E20}"/>
              </a:ext>
            </a:extLst>
          </p:cNvPr>
          <p:cNvSpPr>
            <a:spLocks noGrp="1"/>
          </p:cNvSpPr>
          <p:nvPr>
            <p:ph type="ctrTitle" hasCustomPrompt="1"/>
          </p:nvPr>
        </p:nvSpPr>
        <p:spPr>
          <a:xfrm>
            <a:off x="766763" y="4937286"/>
            <a:ext cx="10892913" cy="766363"/>
          </a:xfrm>
          <a:prstGeom prst="rect">
            <a:avLst/>
          </a:prstGeom>
        </p:spPr>
        <p:txBody>
          <a:bodyPr anchor="ctr">
            <a:noAutofit/>
          </a:bodyPr>
          <a:lstStyle>
            <a:lvl1pPr algn="l">
              <a:defRPr sz="5400" b="1">
                <a:solidFill>
                  <a:schemeClr val="accent1"/>
                </a:solidFill>
              </a:defRPr>
            </a:lvl1pPr>
          </a:lstStyle>
          <a:p>
            <a:r>
              <a:rPr lang="en-GB" dirty="0"/>
              <a:t>Click to add title</a:t>
            </a:r>
          </a:p>
        </p:txBody>
      </p:sp>
      <p:sp>
        <p:nvSpPr>
          <p:cNvPr id="10" name="Subtitle 2">
            <a:extLst>
              <a:ext uri="{FF2B5EF4-FFF2-40B4-BE49-F238E27FC236}">
                <a16:creationId xmlns:a16="http://schemas.microsoft.com/office/drawing/2014/main" id="{E8F4C310-09FC-4B27-9FA2-5128CE9C6086}"/>
              </a:ext>
            </a:extLst>
          </p:cNvPr>
          <p:cNvSpPr>
            <a:spLocks noGrp="1"/>
          </p:cNvSpPr>
          <p:nvPr>
            <p:ph type="subTitle" idx="1" hasCustomPrompt="1"/>
          </p:nvPr>
        </p:nvSpPr>
        <p:spPr>
          <a:xfrm>
            <a:off x="766763" y="5844493"/>
            <a:ext cx="3485500" cy="514487"/>
          </a:xfrm>
          <a:prstGeom prst="rect">
            <a:avLst/>
          </a:prstGeom>
        </p:spPr>
        <p:txBody>
          <a:bodyPr lIns="91440" anchor="t">
            <a:noAutofit/>
          </a:bodyPr>
          <a:lstStyle>
            <a:lvl1pPr marL="0" indent="0" algn="l">
              <a:spcBef>
                <a:spcPts val="594"/>
              </a:spcBef>
              <a:buNone/>
              <a:defRPr sz="2000" b="0">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2" name="Straight Connector 11">
            <a:extLst>
              <a:ext uri="{FF2B5EF4-FFF2-40B4-BE49-F238E27FC236}">
                <a16:creationId xmlns:a16="http://schemas.microsoft.com/office/drawing/2014/main" id="{E355CD97-5577-47DD-8055-2554FB059845}"/>
              </a:ext>
            </a:extLst>
          </p:cNvPr>
          <p:cNvCxnSpPr>
            <a:cxnSpLocks/>
          </p:cNvCxnSpPr>
          <p:nvPr userDrawn="1"/>
        </p:nvCxnSpPr>
        <p:spPr>
          <a:xfrm>
            <a:off x="766763" y="5774071"/>
            <a:ext cx="108929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6">
            <a:extLst>
              <a:ext uri="{FF2B5EF4-FFF2-40B4-BE49-F238E27FC236}">
                <a16:creationId xmlns:a16="http://schemas.microsoft.com/office/drawing/2014/main" id="{7C840727-CE46-49A3-AC55-18C3C475CB7F}"/>
              </a:ext>
            </a:extLst>
          </p:cNvPr>
          <p:cNvSpPr>
            <a:spLocks noGrp="1"/>
          </p:cNvSpPr>
          <p:nvPr>
            <p:ph type="pic" sz="quarter" idx="19"/>
          </p:nvPr>
        </p:nvSpPr>
        <p:spPr>
          <a:xfrm>
            <a:off x="0" y="1408393"/>
            <a:ext cx="12069763" cy="3134003"/>
          </a:xfrm>
        </p:spPr>
        <p:txBody>
          <a:bodyPr anchor="t"/>
          <a:lstStyle>
            <a:lvl1pPr algn="ctr">
              <a:defRPr>
                <a:solidFill>
                  <a:schemeClr val="tx1"/>
                </a:solidFill>
              </a:defRPr>
            </a:lvl1pPr>
          </a:lstStyle>
          <a:p>
            <a:r>
              <a:rPr lang="en-US" dirty="0"/>
              <a:t>Click icon to add picture</a:t>
            </a:r>
            <a:endParaRPr lang="en-GB" dirty="0"/>
          </a:p>
        </p:txBody>
      </p:sp>
      <p:pic>
        <p:nvPicPr>
          <p:cNvPr id="3" name="Picture 2">
            <a:extLst>
              <a:ext uri="{FF2B5EF4-FFF2-40B4-BE49-F238E27FC236}">
                <a16:creationId xmlns:a16="http://schemas.microsoft.com/office/drawing/2014/main" id="{ADB6B0EB-3022-4D44-9A7C-A734F39E8CCF}"/>
              </a:ext>
            </a:extLst>
          </p:cNvPr>
          <p:cNvPicPr>
            <a:picLocks noChangeAspect="1"/>
          </p:cNvPicPr>
          <p:nvPr userDrawn="1"/>
        </p:nvPicPr>
        <p:blipFill>
          <a:blip r:embed="rId2"/>
          <a:stretch>
            <a:fillRect/>
          </a:stretch>
        </p:blipFill>
        <p:spPr>
          <a:xfrm>
            <a:off x="766763" y="293502"/>
            <a:ext cx="2203121" cy="749808"/>
          </a:xfrm>
          <a:prstGeom prst="rect">
            <a:avLst/>
          </a:prstGeom>
        </p:spPr>
      </p:pic>
      <p:sp>
        <p:nvSpPr>
          <p:cNvPr id="8" name="Picture Placeholder 6">
            <a:extLst>
              <a:ext uri="{FF2B5EF4-FFF2-40B4-BE49-F238E27FC236}">
                <a16:creationId xmlns:a16="http://schemas.microsoft.com/office/drawing/2014/main" id="{A933E343-6919-4A7C-B482-5AD501288E7D}"/>
              </a:ext>
            </a:extLst>
          </p:cNvPr>
          <p:cNvSpPr>
            <a:spLocks noGrp="1"/>
          </p:cNvSpPr>
          <p:nvPr>
            <p:ph type="pic" sz="quarter" idx="21" hasCustomPrompt="1"/>
          </p:nvPr>
        </p:nvSpPr>
        <p:spPr>
          <a:xfrm>
            <a:off x="9393838" y="273304"/>
            <a:ext cx="2194560" cy="768096"/>
          </a:xfrm>
        </p:spPr>
        <p:txBody>
          <a:bodyPr/>
          <a:lstStyle>
            <a:lvl1pPr>
              <a:defRPr sz="1600">
                <a:solidFill>
                  <a:schemeClr val="tx1"/>
                </a:solidFill>
              </a:defRPr>
            </a:lvl1pPr>
          </a:lstStyle>
          <a:p>
            <a:r>
              <a:rPr lang="en-US" dirty="0"/>
              <a:t>Click icon to add Client Logo</a:t>
            </a:r>
            <a:endParaRPr lang="en-GB" dirty="0"/>
          </a:p>
        </p:txBody>
      </p:sp>
    </p:spTree>
    <p:extLst>
      <p:ext uri="{BB962C8B-B14F-4D97-AF65-F5344CB8AC3E}">
        <p14:creationId xmlns:p14="http://schemas.microsoft.com/office/powerpoint/2010/main" val="396416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Title slide with image (black)">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2A9A0D-715A-49A0-9A82-B82E1E9B3483}"/>
              </a:ext>
            </a:extLst>
          </p:cNvPr>
          <p:cNvSpPr/>
          <p:nvPr userDrawn="1"/>
        </p:nvSpPr>
        <p:spPr bwMode="ltGray">
          <a:xfrm>
            <a:off x="1" y="0"/>
            <a:ext cx="12069762"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solidFill>
                <a:schemeClr val="bg1">
                  <a:lumMod val="50000"/>
                </a:schemeClr>
              </a:solidFill>
            </a:endParaRPr>
          </a:p>
        </p:txBody>
      </p:sp>
      <p:sp>
        <p:nvSpPr>
          <p:cNvPr id="13" name="Picture Placeholder 6">
            <a:extLst>
              <a:ext uri="{FF2B5EF4-FFF2-40B4-BE49-F238E27FC236}">
                <a16:creationId xmlns:a16="http://schemas.microsoft.com/office/drawing/2014/main" id="{90099FF3-3007-4F9A-868F-7F9A54CEDE3E}"/>
              </a:ext>
            </a:extLst>
          </p:cNvPr>
          <p:cNvSpPr>
            <a:spLocks noGrp="1"/>
          </p:cNvSpPr>
          <p:nvPr>
            <p:ph type="pic" sz="quarter" idx="19"/>
          </p:nvPr>
        </p:nvSpPr>
        <p:spPr>
          <a:xfrm>
            <a:off x="6129339" y="1311684"/>
            <a:ext cx="5822438" cy="5440017"/>
          </a:xfrm>
        </p:spPr>
        <p:txBody>
          <a:bodyPr anchor="t"/>
          <a:lstStyle>
            <a:lvl1pPr algn="ctr">
              <a:defRPr>
                <a:solidFill>
                  <a:schemeClr val="tx1"/>
                </a:solidFill>
              </a:defRPr>
            </a:lvl1pPr>
          </a:lstStyle>
          <a:p>
            <a:r>
              <a:rPr lang="en-US" dirty="0"/>
              <a:t>Click icon to add picture</a:t>
            </a:r>
            <a:endParaRPr lang="en-GB" dirty="0"/>
          </a:p>
        </p:txBody>
      </p:sp>
      <p:sp>
        <p:nvSpPr>
          <p:cNvPr id="15" name="Title 1">
            <a:extLst>
              <a:ext uri="{FF2B5EF4-FFF2-40B4-BE49-F238E27FC236}">
                <a16:creationId xmlns:a16="http://schemas.microsoft.com/office/drawing/2014/main" id="{0FFF2526-D613-42A3-802A-131025ACAD8B}"/>
              </a:ext>
            </a:extLst>
          </p:cNvPr>
          <p:cNvSpPr>
            <a:spLocks noGrp="1"/>
          </p:cNvSpPr>
          <p:nvPr>
            <p:ph type="ctrTitle" hasCustomPrompt="1"/>
          </p:nvPr>
        </p:nvSpPr>
        <p:spPr>
          <a:xfrm>
            <a:off x="766763" y="3045817"/>
            <a:ext cx="5331736" cy="766363"/>
          </a:xfrm>
          <a:prstGeom prst="rect">
            <a:avLst/>
          </a:prstGeom>
        </p:spPr>
        <p:txBody>
          <a:bodyPr anchor="ctr">
            <a:noAutofit/>
          </a:bodyPr>
          <a:lstStyle>
            <a:lvl1pPr algn="l">
              <a:defRPr sz="4800" b="1">
                <a:solidFill>
                  <a:schemeClr val="accent1"/>
                </a:solidFill>
              </a:defRPr>
            </a:lvl1pPr>
          </a:lstStyle>
          <a:p>
            <a:r>
              <a:rPr lang="en-GB" dirty="0"/>
              <a:t>Click to add title</a:t>
            </a:r>
          </a:p>
        </p:txBody>
      </p:sp>
      <p:sp>
        <p:nvSpPr>
          <p:cNvPr id="16" name="Subtitle 2">
            <a:extLst>
              <a:ext uri="{FF2B5EF4-FFF2-40B4-BE49-F238E27FC236}">
                <a16:creationId xmlns:a16="http://schemas.microsoft.com/office/drawing/2014/main" id="{BD248AFE-52B2-4093-A76B-9630A0729FB6}"/>
              </a:ext>
            </a:extLst>
          </p:cNvPr>
          <p:cNvSpPr>
            <a:spLocks noGrp="1"/>
          </p:cNvSpPr>
          <p:nvPr>
            <p:ph type="subTitle" idx="1" hasCustomPrompt="1"/>
          </p:nvPr>
        </p:nvSpPr>
        <p:spPr>
          <a:xfrm>
            <a:off x="766763" y="4087281"/>
            <a:ext cx="3485500" cy="514487"/>
          </a:xfrm>
          <a:prstGeom prst="rect">
            <a:avLst/>
          </a:prstGeom>
        </p:spPr>
        <p:txBody>
          <a:bodyPr lIns="91440" anchor="t">
            <a:noAutofit/>
          </a:bodyPr>
          <a:lstStyle>
            <a:lvl1pPr marL="0" indent="0" algn="l">
              <a:spcBef>
                <a:spcPts val="594"/>
              </a:spcBef>
              <a:buNone/>
              <a:defRPr sz="2000" b="0">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7" name="Straight Connector 16">
            <a:extLst>
              <a:ext uri="{FF2B5EF4-FFF2-40B4-BE49-F238E27FC236}">
                <a16:creationId xmlns:a16="http://schemas.microsoft.com/office/drawing/2014/main" id="{0BA4E73D-F7B5-4295-9AF5-5A9A01B7315A}"/>
              </a:ext>
            </a:extLst>
          </p:cNvPr>
          <p:cNvCxnSpPr>
            <a:cxnSpLocks/>
          </p:cNvCxnSpPr>
          <p:nvPr userDrawn="1"/>
        </p:nvCxnSpPr>
        <p:spPr>
          <a:xfrm>
            <a:off x="766763" y="3949730"/>
            <a:ext cx="53379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D7147C7-CBC3-44AE-8C01-9373901B4E25}"/>
              </a:ext>
            </a:extLst>
          </p:cNvPr>
          <p:cNvPicPr>
            <a:picLocks noChangeAspect="1"/>
          </p:cNvPicPr>
          <p:nvPr userDrawn="1"/>
        </p:nvPicPr>
        <p:blipFill>
          <a:blip r:embed="rId2"/>
          <a:stretch>
            <a:fillRect/>
          </a:stretch>
        </p:blipFill>
        <p:spPr>
          <a:xfrm>
            <a:off x="766763" y="293502"/>
            <a:ext cx="2203121" cy="749808"/>
          </a:xfrm>
          <a:prstGeom prst="rect">
            <a:avLst/>
          </a:prstGeom>
        </p:spPr>
      </p:pic>
      <p:sp>
        <p:nvSpPr>
          <p:cNvPr id="9" name="Picture Placeholder 6">
            <a:extLst>
              <a:ext uri="{FF2B5EF4-FFF2-40B4-BE49-F238E27FC236}">
                <a16:creationId xmlns:a16="http://schemas.microsoft.com/office/drawing/2014/main" id="{8E9AF99C-CAEF-4776-914A-18778C1823CA}"/>
              </a:ext>
            </a:extLst>
          </p:cNvPr>
          <p:cNvSpPr>
            <a:spLocks noGrp="1"/>
          </p:cNvSpPr>
          <p:nvPr>
            <p:ph type="pic" sz="quarter" idx="21" hasCustomPrompt="1"/>
          </p:nvPr>
        </p:nvSpPr>
        <p:spPr>
          <a:xfrm>
            <a:off x="9393838" y="273304"/>
            <a:ext cx="2194560" cy="768096"/>
          </a:xfrm>
        </p:spPr>
        <p:txBody>
          <a:bodyPr/>
          <a:lstStyle>
            <a:lvl1pPr>
              <a:defRPr sz="1600">
                <a:solidFill>
                  <a:schemeClr val="tx1"/>
                </a:solidFill>
              </a:defRPr>
            </a:lvl1pPr>
          </a:lstStyle>
          <a:p>
            <a:r>
              <a:rPr lang="en-US" dirty="0"/>
              <a:t>Click icon to add Client Logo</a:t>
            </a:r>
            <a:endParaRPr lang="en-GB" dirty="0"/>
          </a:p>
        </p:txBody>
      </p:sp>
    </p:spTree>
    <p:extLst>
      <p:ext uri="{BB962C8B-B14F-4D97-AF65-F5344CB8AC3E}">
        <p14:creationId xmlns:p14="http://schemas.microsoft.com/office/powerpoint/2010/main" val="174727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1_Title slide with image (black)">
    <p:bg>
      <p:bgPr>
        <a:solidFill>
          <a:schemeClr val="bg1"/>
        </a:solidFill>
        <a:effectLst/>
      </p:bgPr>
    </p:bg>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90099FF3-3007-4F9A-868F-7F9A54CEDE3E}"/>
              </a:ext>
            </a:extLst>
          </p:cNvPr>
          <p:cNvSpPr>
            <a:spLocks noGrp="1"/>
          </p:cNvSpPr>
          <p:nvPr>
            <p:ph type="pic" sz="quarter" idx="19"/>
          </p:nvPr>
        </p:nvSpPr>
        <p:spPr>
          <a:xfrm>
            <a:off x="6129339" y="125381"/>
            <a:ext cx="5822438" cy="6607238"/>
          </a:xfrm>
        </p:spPr>
        <p:txBody>
          <a:bodyPr anchor="t"/>
          <a:lstStyle>
            <a:lvl1pPr algn="ctr">
              <a:defRPr>
                <a:solidFill>
                  <a:schemeClr val="tx1"/>
                </a:solidFill>
              </a:defRPr>
            </a:lvl1pPr>
          </a:lstStyle>
          <a:p>
            <a:r>
              <a:rPr lang="en-US" dirty="0"/>
              <a:t>Click icon to add picture</a:t>
            </a:r>
            <a:endParaRPr lang="en-GB" dirty="0"/>
          </a:p>
        </p:txBody>
      </p:sp>
      <p:sp>
        <p:nvSpPr>
          <p:cNvPr id="15" name="Title 1">
            <a:extLst>
              <a:ext uri="{FF2B5EF4-FFF2-40B4-BE49-F238E27FC236}">
                <a16:creationId xmlns:a16="http://schemas.microsoft.com/office/drawing/2014/main" id="{0FFF2526-D613-42A3-802A-131025ACAD8B}"/>
              </a:ext>
            </a:extLst>
          </p:cNvPr>
          <p:cNvSpPr>
            <a:spLocks noGrp="1"/>
          </p:cNvSpPr>
          <p:nvPr>
            <p:ph type="ctrTitle" hasCustomPrompt="1"/>
          </p:nvPr>
        </p:nvSpPr>
        <p:spPr>
          <a:xfrm>
            <a:off x="766763" y="3045817"/>
            <a:ext cx="5331736" cy="766363"/>
          </a:xfrm>
          <a:prstGeom prst="rect">
            <a:avLst/>
          </a:prstGeom>
        </p:spPr>
        <p:txBody>
          <a:bodyPr anchor="ctr">
            <a:noAutofit/>
          </a:bodyPr>
          <a:lstStyle>
            <a:lvl1pPr algn="l">
              <a:defRPr sz="4800" b="1">
                <a:solidFill>
                  <a:schemeClr val="accent1"/>
                </a:solidFill>
              </a:defRPr>
            </a:lvl1pPr>
          </a:lstStyle>
          <a:p>
            <a:r>
              <a:rPr lang="en-GB" dirty="0"/>
              <a:t>Click to add title</a:t>
            </a:r>
          </a:p>
        </p:txBody>
      </p:sp>
      <p:sp>
        <p:nvSpPr>
          <p:cNvPr id="16" name="Subtitle 2">
            <a:extLst>
              <a:ext uri="{FF2B5EF4-FFF2-40B4-BE49-F238E27FC236}">
                <a16:creationId xmlns:a16="http://schemas.microsoft.com/office/drawing/2014/main" id="{BD248AFE-52B2-4093-A76B-9630A0729FB6}"/>
              </a:ext>
            </a:extLst>
          </p:cNvPr>
          <p:cNvSpPr>
            <a:spLocks noGrp="1"/>
          </p:cNvSpPr>
          <p:nvPr>
            <p:ph type="subTitle" idx="1" hasCustomPrompt="1"/>
          </p:nvPr>
        </p:nvSpPr>
        <p:spPr>
          <a:xfrm>
            <a:off x="766763" y="4087281"/>
            <a:ext cx="3485500" cy="514487"/>
          </a:xfrm>
          <a:prstGeom prst="rect">
            <a:avLst/>
          </a:prstGeom>
        </p:spPr>
        <p:txBody>
          <a:bodyPr lIns="91440" anchor="t">
            <a:noAutofit/>
          </a:bodyPr>
          <a:lstStyle>
            <a:lvl1pPr marL="0" indent="0" algn="l">
              <a:spcBef>
                <a:spcPts val="594"/>
              </a:spcBef>
              <a:buNone/>
              <a:defRPr sz="2000" b="0">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7" name="Straight Connector 16">
            <a:extLst>
              <a:ext uri="{FF2B5EF4-FFF2-40B4-BE49-F238E27FC236}">
                <a16:creationId xmlns:a16="http://schemas.microsoft.com/office/drawing/2014/main" id="{0BA4E73D-F7B5-4295-9AF5-5A9A01B7315A}"/>
              </a:ext>
            </a:extLst>
          </p:cNvPr>
          <p:cNvCxnSpPr>
            <a:cxnSpLocks/>
          </p:cNvCxnSpPr>
          <p:nvPr userDrawn="1"/>
        </p:nvCxnSpPr>
        <p:spPr>
          <a:xfrm>
            <a:off x="766763" y="3949730"/>
            <a:ext cx="53379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A8EBCDE-7195-4BAB-BFF6-E6A49D370710}"/>
              </a:ext>
            </a:extLst>
          </p:cNvPr>
          <p:cNvPicPr>
            <a:picLocks noChangeAspect="1"/>
          </p:cNvPicPr>
          <p:nvPr userDrawn="1"/>
        </p:nvPicPr>
        <p:blipFill>
          <a:blip r:embed="rId2"/>
          <a:stretch>
            <a:fillRect/>
          </a:stretch>
        </p:blipFill>
        <p:spPr>
          <a:xfrm>
            <a:off x="766763" y="293502"/>
            <a:ext cx="2197510" cy="747898"/>
          </a:xfrm>
          <a:prstGeom prst="rect">
            <a:avLst/>
          </a:prstGeom>
        </p:spPr>
      </p:pic>
      <p:sp>
        <p:nvSpPr>
          <p:cNvPr id="10" name="Picture Placeholder 6">
            <a:extLst>
              <a:ext uri="{FF2B5EF4-FFF2-40B4-BE49-F238E27FC236}">
                <a16:creationId xmlns:a16="http://schemas.microsoft.com/office/drawing/2014/main" id="{2EF9214D-E90B-496B-9D09-726FC6A50E75}"/>
              </a:ext>
            </a:extLst>
          </p:cNvPr>
          <p:cNvSpPr>
            <a:spLocks noGrp="1"/>
          </p:cNvSpPr>
          <p:nvPr>
            <p:ph type="pic" sz="quarter" idx="22" hasCustomPrompt="1"/>
          </p:nvPr>
        </p:nvSpPr>
        <p:spPr>
          <a:xfrm>
            <a:off x="766763" y="5710429"/>
            <a:ext cx="2194560" cy="768096"/>
          </a:xfrm>
        </p:spPr>
        <p:txBody>
          <a:bodyPr/>
          <a:lstStyle>
            <a:lvl1pPr>
              <a:defRPr sz="1600">
                <a:solidFill>
                  <a:schemeClr val="tx1"/>
                </a:solidFill>
              </a:defRPr>
            </a:lvl1pPr>
          </a:lstStyle>
          <a:p>
            <a:r>
              <a:rPr lang="en-US" dirty="0"/>
              <a:t>Click icon to add Client Logo</a:t>
            </a:r>
            <a:endParaRPr lang="en-GB" dirty="0"/>
          </a:p>
        </p:txBody>
      </p:sp>
      <p:pic>
        <p:nvPicPr>
          <p:cNvPr id="18" name="Picture 17">
            <a:extLst>
              <a:ext uri="{FF2B5EF4-FFF2-40B4-BE49-F238E27FC236}">
                <a16:creationId xmlns:a16="http://schemas.microsoft.com/office/drawing/2014/main" id="{14CCF062-5956-4CFE-8DDA-16E6588B988D}"/>
              </a:ext>
            </a:extLst>
          </p:cNvPr>
          <p:cNvPicPr>
            <a:picLocks noChangeAspect="1"/>
          </p:cNvPicPr>
          <p:nvPr userDrawn="1"/>
        </p:nvPicPr>
        <p:blipFill>
          <a:blip r:embed="rId3"/>
          <a:stretch>
            <a:fillRect/>
          </a:stretch>
        </p:blipFill>
        <p:spPr>
          <a:xfrm>
            <a:off x="766763" y="293502"/>
            <a:ext cx="2203121" cy="749808"/>
          </a:xfrm>
          <a:prstGeom prst="rect">
            <a:avLst/>
          </a:prstGeom>
        </p:spPr>
      </p:pic>
      <p:pic>
        <p:nvPicPr>
          <p:cNvPr id="9" name="Picture 8">
            <a:extLst>
              <a:ext uri="{FF2B5EF4-FFF2-40B4-BE49-F238E27FC236}">
                <a16:creationId xmlns:a16="http://schemas.microsoft.com/office/drawing/2014/main" id="{16BBB8EF-54B2-4136-AB17-4F91899E7C9C}"/>
              </a:ext>
            </a:extLst>
          </p:cNvPr>
          <p:cNvPicPr>
            <a:picLocks noChangeAspect="1"/>
          </p:cNvPicPr>
          <p:nvPr userDrawn="1"/>
        </p:nvPicPr>
        <p:blipFill>
          <a:blip r:embed="rId2"/>
          <a:stretch>
            <a:fillRect/>
          </a:stretch>
        </p:blipFill>
        <p:spPr>
          <a:xfrm>
            <a:off x="766763" y="-1749905"/>
            <a:ext cx="2197510" cy="747898"/>
          </a:xfrm>
          <a:prstGeom prst="rect">
            <a:avLst/>
          </a:prstGeom>
        </p:spPr>
      </p:pic>
    </p:spTree>
    <p:extLst>
      <p:ext uri="{BB962C8B-B14F-4D97-AF65-F5344CB8AC3E}">
        <p14:creationId xmlns:p14="http://schemas.microsoft.com/office/powerpoint/2010/main" val="231496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1" name="Title Placeholder 1"/>
          <p:cNvSpPr>
            <a:spLocks noGrp="1"/>
          </p:cNvSpPr>
          <p:nvPr>
            <p:ph type="title"/>
          </p:nvPr>
        </p:nvSpPr>
        <p:spPr>
          <a:xfrm>
            <a:off x="795143" y="248734"/>
            <a:ext cx="10078758" cy="786384"/>
          </a:xfrm>
          <a:prstGeom prst="rect">
            <a:avLst/>
          </a:prstGeom>
        </p:spPr>
        <p:txBody>
          <a:bodyPr vert="horz" lIns="91440" tIns="45720" rIns="91440" bIns="45720" rtlCol="0" anchor="ctr">
            <a:normAutofit/>
          </a:bodyPr>
          <a:lstStyle/>
          <a:p>
            <a:pPr marL="0" lvl="0"/>
            <a:r>
              <a:rPr lang="en-US" dirty="0"/>
              <a:t>Click to add title</a:t>
            </a:r>
            <a:endParaRPr lang="en-GB" dirty="0"/>
          </a:p>
        </p:txBody>
      </p:sp>
      <p:sp>
        <p:nvSpPr>
          <p:cNvPr id="92" name="Text Placeholder 2"/>
          <p:cNvSpPr>
            <a:spLocks noGrp="1"/>
          </p:cNvSpPr>
          <p:nvPr>
            <p:ph type="body" idx="1"/>
          </p:nvPr>
        </p:nvSpPr>
        <p:spPr>
          <a:xfrm>
            <a:off x="795142" y="1460500"/>
            <a:ext cx="10516908" cy="4521199"/>
          </a:xfrm>
          <a:prstGeom prst="rect">
            <a:avLst/>
          </a:prstGeom>
        </p:spPr>
        <p:txBody>
          <a:bodyPr vert="horz" lIns="91440" tIns="91440" rIns="91440" bIns="9144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3" name="Slide Number Placeholder 5"/>
          <p:cNvSpPr>
            <a:spLocks noGrp="1"/>
          </p:cNvSpPr>
          <p:nvPr>
            <p:ph type="sldNum" sz="quarter" idx="4"/>
          </p:nvPr>
        </p:nvSpPr>
        <p:spPr>
          <a:xfrm>
            <a:off x="10748062" y="6617608"/>
            <a:ext cx="960237" cy="196850"/>
          </a:xfrm>
          <a:prstGeom prst="rect">
            <a:avLst/>
          </a:prstGeom>
        </p:spPr>
        <p:txBody>
          <a:bodyPr anchor="ctr"/>
          <a:lstStyle>
            <a:lvl1pPr algn="r">
              <a:defRPr lang="en-GB" sz="1000" b="1" smtClean="0">
                <a:solidFill>
                  <a:schemeClr val="accent1">
                    <a:lumMod val="60000"/>
                    <a:lumOff val="40000"/>
                  </a:schemeClr>
                </a:solidFill>
                <a:latin typeface="+mj-lt"/>
              </a:defRPr>
            </a:lvl1pPr>
          </a:lstStyle>
          <a:p>
            <a:fld id="{4034BEE3-566C-4068-A777-C3A4762E861B}" type="slidenum">
              <a:rPr lang="en-IN" smtClean="0"/>
              <a:pPr/>
              <a:t>‹#›</a:t>
            </a:fld>
            <a:endParaRPr lang="en-IN" dirty="0"/>
          </a:p>
        </p:txBody>
      </p:sp>
      <p:sp>
        <p:nvSpPr>
          <p:cNvPr id="3" name="Footer Placeholder 2">
            <a:extLst>
              <a:ext uri="{FF2B5EF4-FFF2-40B4-BE49-F238E27FC236}">
                <a16:creationId xmlns:a16="http://schemas.microsoft.com/office/drawing/2014/main" id="{1115639F-9E76-41B0-BB57-8F8A1F600167}"/>
              </a:ext>
            </a:extLst>
          </p:cNvPr>
          <p:cNvSpPr>
            <a:spLocks noGrp="1"/>
          </p:cNvSpPr>
          <p:nvPr>
            <p:ph type="ftr" sz="quarter" idx="3"/>
          </p:nvPr>
        </p:nvSpPr>
        <p:spPr>
          <a:xfrm>
            <a:off x="356390" y="6616458"/>
            <a:ext cx="7420053" cy="198000"/>
          </a:xfrm>
          <a:prstGeom prst="rect">
            <a:avLst/>
          </a:prstGeom>
        </p:spPr>
        <p:txBody>
          <a:bodyPr anchor="ctr"/>
          <a:lstStyle>
            <a:lvl1pPr algn="l">
              <a:defRPr lang="en-GB" sz="1000" b="0" dirty="0">
                <a:solidFill>
                  <a:schemeClr val="accent1">
                    <a:lumMod val="60000"/>
                    <a:lumOff val="40000"/>
                  </a:schemeClr>
                </a:solidFill>
                <a:latin typeface="+mj-lt"/>
              </a:defRPr>
            </a:lvl1pPr>
          </a:lstStyle>
          <a:p>
            <a:r>
              <a:rPr lang="en-US"/>
              <a:t>© Analytic Edge Proprietary and Confidential</a:t>
            </a:r>
          </a:p>
        </p:txBody>
      </p:sp>
      <p:cxnSp>
        <p:nvCxnSpPr>
          <p:cNvPr id="36" name="Straight Connector 35">
            <a:extLst>
              <a:ext uri="{FF2B5EF4-FFF2-40B4-BE49-F238E27FC236}">
                <a16:creationId xmlns:a16="http://schemas.microsoft.com/office/drawing/2014/main" id="{DB0668A5-08B2-4E75-9944-BBC50E8D7C21}"/>
              </a:ext>
            </a:extLst>
          </p:cNvPr>
          <p:cNvCxnSpPr>
            <a:cxnSpLocks/>
          </p:cNvCxnSpPr>
          <p:nvPr userDrawn="1"/>
        </p:nvCxnSpPr>
        <p:spPr>
          <a:xfrm>
            <a:off x="1" y="6597135"/>
            <a:ext cx="12069763" cy="0"/>
          </a:xfrm>
          <a:prstGeom prst="line">
            <a:avLst/>
          </a:prstGeom>
          <a:ln w="6350" cap="sq">
            <a:solidFill>
              <a:schemeClr val="accent1">
                <a:lumMod val="60000"/>
                <a:lumOff val="40000"/>
              </a:schemeClr>
            </a:solidFill>
            <a:prstDash val="sysDash"/>
            <a:round/>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AA086D5F-4078-44CF-A8CB-1034B6B3628F}"/>
              </a:ext>
            </a:extLst>
          </p:cNvPr>
          <p:cNvPicPr>
            <a:picLocks noChangeAspect="1"/>
          </p:cNvPicPr>
          <p:nvPr userDrawn="1"/>
        </p:nvPicPr>
        <p:blipFill>
          <a:blip r:embed="rId27"/>
          <a:stretch>
            <a:fillRect/>
          </a:stretch>
        </p:blipFill>
        <p:spPr>
          <a:xfrm>
            <a:off x="10962374" y="61225"/>
            <a:ext cx="1033272" cy="1033272"/>
          </a:xfrm>
          <a:prstGeom prst="rect">
            <a:avLst/>
          </a:prstGeom>
        </p:spPr>
      </p:pic>
    </p:spTree>
    <p:extLst>
      <p:ext uri="{BB962C8B-B14F-4D97-AF65-F5344CB8AC3E}">
        <p14:creationId xmlns:p14="http://schemas.microsoft.com/office/powerpoint/2010/main" val="3680662798"/>
      </p:ext>
    </p:extLst>
  </p:cSld>
  <p:clrMap bg1="lt1" tx1="dk1" bg2="lt2" tx2="dk2" accent1="accent1" accent2="accent2" accent3="accent3" accent4="accent4" accent5="accent5" accent6="accent6" hlink="hlink" folHlink="folHlink"/>
  <p:sldLayoutIdLst>
    <p:sldLayoutId id="2147483830" r:id="rId1"/>
    <p:sldLayoutId id="2147483824" r:id="rId2"/>
    <p:sldLayoutId id="2147483838" r:id="rId3"/>
    <p:sldLayoutId id="2147483837" r:id="rId4"/>
    <p:sldLayoutId id="2147483828" r:id="rId5"/>
    <p:sldLayoutId id="2147483833" r:id="rId6"/>
    <p:sldLayoutId id="2147483835" r:id="rId7"/>
    <p:sldLayoutId id="2147483836" r:id="rId8"/>
    <p:sldLayoutId id="2147483839" r:id="rId9"/>
    <p:sldLayoutId id="2147483840" r:id="rId10"/>
    <p:sldLayoutId id="2147483834" r:id="rId11"/>
    <p:sldLayoutId id="2147483832" r:id="rId12"/>
    <p:sldLayoutId id="2147483761" r:id="rId13"/>
    <p:sldLayoutId id="2147483762" r:id="rId14"/>
    <p:sldLayoutId id="2147483763" r:id="rId15"/>
    <p:sldLayoutId id="2147483764" r:id="rId16"/>
    <p:sldLayoutId id="2147483831" r:id="rId17"/>
    <p:sldLayoutId id="2147483765" r:id="rId18"/>
    <p:sldLayoutId id="2147483766" r:id="rId19"/>
    <p:sldLayoutId id="2147483767" r:id="rId20"/>
    <p:sldLayoutId id="2147483768" r:id="rId21"/>
    <p:sldLayoutId id="2147483773" r:id="rId22"/>
    <p:sldLayoutId id="2147483774" r:id="rId23"/>
    <p:sldLayoutId id="2147483775" r:id="rId24"/>
    <p:sldLayoutId id="2147483776"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05256" rtl="0" eaLnBrk="1" latinLnBrk="0" hangingPunct="1">
        <a:lnSpc>
          <a:spcPct val="100000"/>
        </a:lnSpc>
        <a:spcBef>
          <a:spcPts val="594"/>
        </a:spcBef>
        <a:buNone/>
        <a:defRPr lang="en-GB" sz="2800" b="1" kern="1200" dirty="0">
          <a:solidFill>
            <a:schemeClr val="accent1"/>
          </a:solidFill>
          <a:latin typeface="+mj-lt"/>
          <a:ea typeface="+mj-ea"/>
          <a:cs typeface="+mj-cs"/>
        </a:defRPr>
      </a:lvl1pPr>
    </p:titleStyle>
    <p:bodyStyle>
      <a:lvl1pPr marL="0" indent="0" algn="l" defTabSz="905256" rtl="0" eaLnBrk="1" latinLnBrk="0" hangingPunct="1">
        <a:lnSpc>
          <a:spcPct val="100000"/>
        </a:lnSpc>
        <a:spcBef>
          <a:spcPts val="600"/>
        </a:spcBef>
        <a:spcAft>
          <a:spcPts val="0"/>
        </a:spcAft>
        <a:buFont typeface="Arial" panose="020B0604020202020204" pitchFamily="34" charset="0"/>
        <a:buNone/>
        <a:defRPr sz="1800" kern="1200">
          <a:solidFill>
            <a:schemeClr val="tx1"/>
          </a:solidFill>
          <a:latin typeface="+mn-lt"/>
          <a:ea typeface="+mn-ea"/>
          <a:cs typeface="+mn-cs"/>
        </a:defRPr>
      </a:lvl1pPr>
      <a:lvl2pPr marL="179165" indent="-179165" algn="l" defTabSz="905256"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2pPr>
      <a:lvl3pPr marL="356400" indent="-179165" algn="l" defTabSz="905256" rtl="0" eaLnBrk="1" latinLnBrk="0" hangingPunct="1">
        <a:lnSpc>
          <a:spcPct val="100000"/>
        </a:lnSpc>
        <a:spcBef>
          <a:spcPts val="600"/>
        </a:spcBef>
        <a:spcAft>
          <a:spcPts val="0"/>
        </a:spcAft>
        <a:buFont typeface="Calibri" panose="020F0502020204030204" pitchFamily="34" charset="0"/>
        <a:buChar char="‒"/>
        <a:defRPr sz="1600" kern="1200">
          <a:solidFill>
            <a:schemeClr val="tx1"/>
          </a:solidFill>
          <a:latin typeface="+mn-lt"/>
          <a:ea typeface="+mn-ea"/>
          <a:cs typeface="+mn-cs"/>
        </a:defRPr>
      </a:lvl3pPr>
      <a:lvl4pPr marL="534600" indent="-179165" algn="l" defTabSz="905256" rtl="0" eaLnBrk="1" latinLnBrk="0" hangingPunct="1">
        <a:lnSpc>
          <a:spcPct val="100000"/>
        </a:lnSpc>
        <a:spcBef>
          <a:spcPts val="600"/>
        </a:spcBef>
        <a:spcAft>
          <a:spcPts val="0"/>
        </a:spcAft>
        <a:buFont typeface="Calibri" panose="020F0502020204030204" pitchFamily="34" charset="0"/>
        <a:buChar char="‒"/>
        <a:defRPr sz="1600" kern="1200">
          <a:solidFill>
            <a:schemeClr val="tx1"/>
          </a:solidFill>
          <a:latin typeface="+mn-lt"/>
          <a:ea typeface="+mn-ea"/>
          <a:cs typeface="+mn-cs"/>
        </a:defRPr>
      </a:lvl4pPr>
      <a:lvl5pPr marL="712800" indent="-178200" algn="l" defTabSz="905256" rtl="0" eaLnBrk="1" latinLnBrk="0" hangingPunct="1">
        <a:lnSpc>
          <a:spcPct val="100000"/>
        </a:lnSpc>
        <a:spcBef>
          <a:spcPts val="600"/>
        </a:spcBef>
        <a:spcAft>
          <a:spcPts val="0"/>
        </a:spcAft>
        <a:buFont typeface="Calibri" panose="020F0502020204030204" pitchFamily="34" charset="0"/>
        <a:buChar char="‒"/>
        <a:defRPr sz="1600" kern="1200">
          <a:solidFill>
            <a:schemeClr val="tx1"/>
          </a:solidFill>
          <a:latin typeface="+mn-lt"/>
          <a:ea typeface="+mn-ea"/>
          <a:cs typeface="+mn-cs"/>
        </a:defRPr>
      </a:lvl5pPr>
      <a:lvl6pPr marL="2489454" indent="-226314" algn="l" defTabSz="905256"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6pPr>
      <a:lvl7pPr marL="2942082" indent="-226314" algn="l" defTabSz="905256"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7pPr>
      <a:lvl8pPr marL="3394710" indent="-226314" algn="l" defTabSz="905256"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8pPr>
      <a:lvl9pPr marL="3847338" indent="-226314" algn="l" defTabSz="905256"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9pPr>
    </p:bodyStyle>
    <p:otherStyle>
      <a:defPPr>
        <a:defRPr lang="en-US"/>
      </a:defPPr>
      <a:lvl1pPr marL="0" algn="l" defTabSz="905256" rtl="0" eaLnBrk="1" latinLnBrk="0" hangingPunct="1">
        <a:defRPr sz="1782" kern="1200">
          <a:solidFill>
            <a:schemeClr val="tx1"/>
          </a:solidFill>
          <a:latin typeface="+mn-lt"/>
          <a:ea typeface="+mn-ea"/>
          <a:cs typeface="+mn-cs"/>
        </a:defRPr>
      </a:lvl1pPr>
      <a:lvl2pPr marL="452628" algn="l" defTabSz="905256" rtl="0" eaLnBrk="1" latinLnBrk="0" hangingPunct="1">
        <a:defRPr sz="1782" kern="1200">
          <a:solidFill>
            <a:schemeClr val="tx1"/>
          </a:solidFill>
          <a:latin typeface="+mn-lt"/>
          <a:ea typeface="+mn-ea"/>
          <a:cs typeface="+mn-cs"/>
        </a:defRPr>
      </a:lvl2pPr>
      <a:lvl3pPr marL="905256" algn="l" defTabSz="905256" rtl="0" eaLnBrk="1" latinLnBrk="0" hangingPunct="1">
        <a:defRPr sz="1782" kern="1200">
          <a:solidFill>
            <a:schemeClr val="tx1"/>
          </a:solidFill>
          <a:latin typeface="+mn-lt"/>
          <a:ea typeface="+mn-ea"/>
          <a:cs typeface="+mn-cs"/>
        </a:defRPr>
      </a:lvl3pPr>
      <a:lvl4pPr marL="1357884" algn="l" defTabSz="905256" rtl="0" eaLnBrk="1" latinLnBrk="0" hangingPunct="1">
        <a:defRPr sz="1782" kern="1200">
          <a:solidFill>
            <a:schemeClr val="tx1"/>
          </a:solidFill>
          <a:latin typeface="+mn-lt"/>
          <a:ea typeface="+mn-ea"/>
          <a:cs typeface="+mn-cs"/>
        </a:defRPr>
      </a:lvl4pPr>
      <a:lvl5pPr marL="1810512" algn="l" defTabSz="905256" rtl="0" eaLnBrk="1" latinLnBrk="0" hangingPunct="1">
        <a:defRPr sz="1782" kern="1200">
          <a:solidFill>
            <a:schemeClr val="tx1"/>
          </a:solidFill>
          <a:latin typeface="+mn-lt"/>
          <a:ea typeface="+mn-ea"/>
          <a:cs typeface="+mn-cs"/>
        </a:defRPr>
      </a:lvl5pPr>
      <a:lvl6pPr marL="2263140" algn="l" defTabSz="905256" rtl="0" eaLnBrk="1" latinLnBrk="0" hangingPunct="1">
        <a:defRPr sz="1782" kern="1200">
          <a:solidFill>
            <a:schemeClr val="tx1"/>
          </a:solidFill>
          <a:latin typeface="+mn-lt"/>
          <a:ea typeface="+mn-ea"/>
          <a:cs typeface="+mn-cs"/>
        </a:defRPr>
      </a:lvl6pPr>
      <a:lvl7pPr marL="2715768" algn="l" defTabSz="905256" rtl="0" eaLnBrk="1" latinLnBrk="0" hangingPunct="1">
        <a:defRPr sz="1782" kern="1200">
          <a:solidFill>
            <a:schemeClr val="tx1"/>
          </a:solidFill>
          <a:latin typeface="+mn-lt"/>
          <a:ea typeface="+mn-ea"/>
          <a:cs typeface="+mn-cs"/>
        </a:defRPr>
      </a:lvl7pPr>
      <a:lvl8pPr marL="3168396" algn="l" defTabSz="905256" rtl="0" eaLnBrk="1" latinLnBrk="0" hangingPunct="1">
        <a:defRPr sz="1782" kern="1200">
          <a:solidFill>
            <a:schemeClr val="tx1"/>
          </a:solidFill>
          <a:latin typeface="+mn-lt"/>
          <a:ea typeface="+mn-ea"/>
          <a:cs typeface="+mn-cs"/>
        </a:defRPr>
      </a:lvl8pPr>
      <a:lvl9pPr marL="3621024" algn="l" defTabSz="905256" rtl="0" eaLnBrk="1" latinLnBrk="0" hangingPunct="1">
        <a:defRPr sz="1782"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7308" userDrawn="1">
          <p15:clr>
            <a:srgbClr val="F26B43"/>
          </p15:clr>
        </p15:guide>
        <p15:guide id="28" orient="horz" pos="920" userDrawn="1">
          <p15:clr>
            <a:srgbClr val="F26B43"/>
          </p15:clr>
        </p15:guide>
        <p15:guide id="29" orient="horz" pos="656" userDrawn="1">
          <p15:clr>
            <a:srgbClr val="F26B43"/>
          </p15:clr>
        </p15:guide>
        <p15:guide id="33" orient="horz" pos="4143" userDrawn="1">
          <p15:clr>
            <a:srgbClr val="F26B43"/>
          </p15:clr>
        </p15:guide>
        <p15:guide id="35" pos="483" userDrawn="1">
          <p15:clr>
            <a:srgbClr val="F26B43"/>
          </p15:clr>
        </p15:guide>
        <p15:guide id="36" pos="3802" userDrawn="1">
          <p15:clr>
            <a:srgbClr val="F26B43"/>
          </p15:clr>
        </p15:guide>
        <p15:guide id="37" pos="3744" userDrawn="1">
          <p15:clr>
            <a:srgbClr val="F26B43"/>
          </p15:clr>
        </p15:guide>
        <p15:guide id="38" pos="3861" userDrawn="1">
          <p15:clr>
            <a:srgbClr val="F26B43"/>
          </p15:clr>
        </p15:guide>
        <p15:guide id="39" orient="horz" pos="3768" userDrawn="1">
          <p15:clr>
            <a:srgbClr val="F26B43"/>
          </p15:clr>
        </p15:guide>
        <p15:guide id="40" orient="horz" pos="9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FA5AEA-7E6A-4F2E-BAA6-3F5A69DDF0B8}"/>
              </a:ext>
            </a:extLst>
          </p:cNvPr>
          <p:cNvSpPr>
            <a:spLocks noGrp="1"/>
          </p:cNvSpPr>
          <p:nvPr>
            <p:ph type="ctrTitle"/>
          </p:nvPr>
        </p:nvSpPr>
        <p:spPr>
          <a:xfrm>
            <a:off x="766763" y="3739071"/>
            <a:ext cx="10892913" cy="766363"/>
          </a:xfrm>
        </p:spPr>
        <p:txBody>
          <a:bodyPr/>
          <a:lstStyle/>
          <a:p>
            <a:r>
              <a:rPr lang="en-IN" sz="5000" dirty="0"/>
              <a:t>SaaS Training</a:t>
            </a:r>
            <a:br>
              <a:rPr lang="en-IN" sz="5000" dirty="0"/>
            </a:br>
            <a:r>
              <a:rPr lang="en-IN" sz="5000" dirty="0"/>
              <a:t>Model walkthrough</a:t>
            </a:r>
          </a:p>
        </p:txBody>
      </p:sp>
      <p:sp>
        <p:nvSpPr>
          <p:cNvPr id="9" name="Subtitle 8">
            <a:extLst>
              <a:ext uri="{FF2B5EF4-FFF2-40B4-BE49-F238E27FC236}">
                <a16:creationId xmlns:a16="http://schemas.microsoft.com/office/drawing/2014/main" id="{B0C0F139-A6EC-47C6-A85B-72AFBBDB36DF}"/>
              </a:ext>
            </a:extLst>
          </p:cNvPr>
          <p:cNvSpPr>
            <a:spLocks noGrp="1"/>
          </p:cNvSpPr>
          <p:nvPr>
            <p:ph type="subTitle" idx="1"/>
          </p:nvPr>
        </p:nvSpPr>
        <p:spPr/>
        <p:txBody>
          <a:bodyPr/>
          <a:lstStyle/>
          <a:p>
            <a:r>
              <a:rPr lang="en-IN" sz="2800" b="1" dirty="0"/>
              <a:t>May 2022</a:t>
            </a:r>
          </a:p>
        </p:txBody>
      </p:sp>
    </p:spTree>
    <p:extLst>
      <p:ext uri="{BB962C8B-B14F-4D97-AF65-F5344CB8AC3E}">
        <p14:creationId xmlns:p14="http://schemas.microsoft.com/office/powerpoint/2010/main" val="151889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FAF88BFE-88E8-4357-A302-B94422F8C451}"/>
              </a:ext>
            </a:extLst>
          </p:cNvPr>
          <p:cNvSpPr>
            <a:spLocks noGrp="1"/>
          </p:cNvSpPr>
          <p:nvPr>
            <p:ph type="sldNum" sz="quarter" idx="10"/>
          </p:nvPr>
        </p:nvSpPr>
        <p:spPr/>
        <p:txBody>
          <a:bodyPr/>
          <a:lstStyle/>
          <a:p>
            <a:fld id="{4034BEE3-566C-4068-A777-C3A4762E861B}" type="slidenum">
              <a:rPr lang="en-GB" smtClean="0"/>
              <a:pPr/>
              <a:t>2</a:t>
            </a:fld>
            <a:endParaRPr lang="en-GB" dirty="0"/>
          </a:p>
        </p:txBody>
      </p:sp>
      <p:sp>
        <p:nvSpPr>
          <p:cNvPr id="3" name="Footer Placeholder 2">
            <a:extLst>
              <a:ext uri="{FF2B5EF4-FFF2-40B4-BE49-F238E27FC236}">
                <a16:creationId xmlns:a16="http://schemas.microsoft.com/office/drawing/2014/main" id="{06A69BF2-FAC5-4AD2-840F-1D54BA242BE6}"/>
              </a:ext>
            </a:extLst>
          </p:cNvPr>
          <p:cNvSpPr>
            <a:spLocks noGrp="1"/>
          </p:cNvSpPr>
          <p:nvPr>
            <p:ph type="ftr" sz="quarter" idx="11"/>
          </p:nvPr>
        </p:nvSpPr>
        <p:spPr/>
        <p:txBody>
          <a:bodyPr/>
          <a:lstStyle/>
          <a:p>
            <a:r>
              <a:rPr lang="en-US"/>
              <a:t>© Analytic Edge Proprietary and Confidential</a:t>
            </a:r>
            <a:endParaRPr lang="en-GB" dirty="0"/>
          </a:p>
        </p:txBody>
      </p:sp>
      <p:sp>
        <p:nvSpPr>
          <p:cNvPr id="5" name="Title 4">
            <a:extLst>
              <a:ext uri="{FF2B5EF4-FFF2-40B4-BE49-F238E27FC236}">
                <a16:creationId xmlns:a16="http://schemas.microsoft.com/office/drawing/2014/main" id="{6BC89968-C1CD-498E-A11C-94C9AE7B7C6D}"/>
              </a:ext>
            </a:extLst>
          </p:cNvPr>
          <p:cNvSpPr>
            <a:spLocks noGrp="1"/>
          </p:cNvSpPr>
          <p:nvPr>
            <p:ph type="title"/>
          </p:nvPr>
        </p:nvSpPr>
        <p:spPr>
          <a:xfrm>
            <a:off x="356390" y="147136"/>
            <a:ext cx="10553127" cy="786384"/>
          </a:xfrm>
        </p:spPr>
        <p:txBody>
          <a:bodyPr/>
          <a:lstStyle/>
          <a:p>
            <a:r>
              <a:rPr lang="en-IN" dirty="0">
                <a:solidFill>
                  <a:schemeClr val="tx2"/>
                </a:solidFill>
              </a:rPr>
              <a:t>Training program roadmap</a:t>
            </a:r>
          </a:p>
        </p:txBody>
      </p:sp>
      <p:sp>
        <p:nvSpPr>
          <p:cNvPr id="357" name="Chevron 6">
            <a:extLst>
              <a:ext uri="{FF2B5EF4-FFF2-40B4-BE49-F238E27FC236}">
                <a16:creationId xmlns:a16="http://schemas.microsoft.com/office/drawing/2014/main" id="{A42C9ED9-930E-C66D-6D8D-49D7C4A17B1C}"/>
              </a:ext>
            </a:extLst>
          </p:cNvPr>
          <p:cNvSpPr/>
          <p:nvPr/>
        </p:nvSpPr>
        <p:spPr>
          <a:xfrm>
            <a:off x="395815" y="1447800"/>
            <a:ext cx="2320178" cy="563577"/>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358" name="Chevron 7">
            <a:extLst>
              <a:ext uri="{FF2B5EF4-FFF2-40B4-BE49-F238E27FC236}">
                <a16:creationId xmlns:a16="http://schemas.microsoft.com/office/drawing/2014/main" id="{9C949E28-4879-17C5-E0CF-5B45646B0557}"/>
              </a:ext>
            </a:extLst>
          </p:cNvPr>
          <p:cNvSpPr/>
          <p:nvPr/>
        </p:nvSpPr>
        <p:spPr>
          <a:xfrm>
            <a:off x="2529681" y="1453035"/>
            <a:ext cx="2320178" cy="563577"/>
          </a:xfrm>
          <a:prstGeom prst="chevron">
            <a:avLst/>
          </a:prstGeom>
          <a:solidFill>
            <a:srgbClr val="00A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359" name="Oval 358">
            <a:extLst>
              <a:ext uri="{FF2B5EF4-FFF2-40B4-BE49-F238E27FC236}">
                <a16:creationId xmlns:a16="http://schemas.microsoft.com/office/drawing/2014/main" id="{79648166-0860-2345-FF28-334E51C97AA9}"/>
              </a:ext>
            </a:extLst>
          </p:cNvPr>
          <p:cNvSpPr/>
          <p:nvPr/>
        </p:nvSpPr>
        <p:spPr>
          <a:xfrm>
            <a:off x="1548330" y="1608760"/>
            <a:ext cx="254225" cy="25212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0" name="Oval 359">
            <a:extLst>
              <a:ext uri="{FF2B5EF4-FFF2-40B4-BE49-F238E27FC236}">
                <a16:creationId xmlns:a16="http://schemas.microsoft.com/office/drawing/2014/main" id="{5D99FBE2-D2EF-EC0F-CC3D-1370171D7A92}"/>
              </a:ext>
            </a:extLst>
          </p:cNvPr>
          <p:cNvSpPr/>
          <p:nvPr/>
        </p:nvSpPr>
        <p:spPr>
          <a:xfrm>
            <a:off x="3799880" y="1608760"/>
            <a:ext cx="254225" cy="25212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61" name="Straight Connector 360">
            <a:extLst>
              <a:ext uri="{FF2B5EF4-FFF2-40B4-BE49-F238E27FC236}">
                <a16:creationId xmlns:a16="http://schemas.microsoft.com/office/drawing/2014/main" id="{8C425BEF-2883-6574-09AF-45F6DBF853E7}"/>
              </a:ext>
            </a:extLst>
          </p:cNvPr>
          <p:cNvCxnSpPr/>
          <p:nvPr/>
        </p:nvCxnSpPr>
        <p:spPr>
          <a:xfrm>
            <a:off x="1674393" y="1734823"/>
            <a:ext cx="0" cy="109193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81DFF090-1B09-59CF-0922-415FAD31B60F}"/>
              </a:ext>
            </a:extLst>
          </p:cNvPr>
          <p:cNvCxnSpPr/>
          <p:nvPr/>
        </p:nvCxnSpPr>
        <p:spPr>
          <a:xfrm>
            <a:off x="3918370" y="1734823"/>
            <a:ext cx="0" cy="109193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3" name="Oval 362">
            <a:extLst>
              <a:ext uri="{FF2B5EF4-FFF2-40B4-BE49-F238E27FC236}">
                <a16:creationId xmlns:a16="http://schemas.microsoft.com/office/drawing/2014/main" id="{3FC1A310-EC3C-8699-32CF-DF62CA42BF71}"/>
              </a:ext>
            </a:extLst>
          </p:cNvPr>
          <p:cNvSpPr/>
          <p:nvPr/>
        </p:nvSpPr>
        <p:spPr>
          <a:xfrm>
            <a:off x="1045004" y="2830069"/>
            <a:ext cx="1258778" cy="1258778"/>
          </a:xfrm>
          <a:prstGeom prst="ellipse">
            <a:avLst/>
          </a:prstGeom>
          <a:noFill/>
          <a:ln w="2540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4" name="Oval 363">
            <a:extLst>
              <a:ext uri="{FF2B5EF4-FFF2-40B4-BE49-F238E27FC236}">
                <a16:creationId xmlns:a16="http://schemas.microsoft.com/office/drawing/2014/main" id="{3EEE7629-78F6-2BE5-E6E3-FB03E51B5578}"/>
              </a:ext>
            </a:extLst>
          </p:cNvPr>
          <p:cNvSpPr/>
          <p:nvPr/>
        </p:nvSpPr>
        <p:spPr>
          <a:xfrm>
            <a:off x="3288981" y="2826756"/>
            <a:ext cx="1258778" cy="1258778"/>
          </a:xfrm>
          <a:prstGeom prst="ellipse">
            <a:avLst/>
          </a:prstGeom>
          <a:noFill/>
          <a:ln w="254000">
            <a:solidFill>
              <a:srgbClr val="00A9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5" name="TextBox 56">
            <a:extLst>
              <a:ext uri="{FF2B5EF4-FFF2-40B4-BE49-F238E27FC236}">
                <a16:creationId xmlns:a16="http://schemas.microsoft.com/office/drawing/2014/main" id="{F7B3260B-11B2-F828-3D2D-171466C37CEA}"/>
              </a:ext>
            </a:extLst>
          </p:cNvPr>
          <p:cNvSpPr txBox="1"/>
          <p:nvPr/>
        </p:nvSpPr>
        <p:spPr>
          <a:xfrm>
            <a:off x="514303" y="4419475"/>
            <a:ext cx="2320178" cy="246221"/>
          </a:xfrm>
          <a:prstGeom prst="rect">
            <a:avLst/>
          </a:prstGeom>
        </p:spPr>
        <p:txBody>
          <a:bodyPr lIns="91440" rIns="91440" anchor="ctr"/>
          <a:lstStyle>
            <a:defPPr>
              <a:defRPr lang="en-US"/>
            </a:defPPr>
            <a:lvl1pPr indent="0" defTabSz="905256">
              <a:lnSpc>
                <a:spcPct val="100000"/>
              </a:lnSpc>
              <a:spcBef>
                <a:spcPts val="594"/>
              </a:spcBef>
              <a:spcAft>
                <a:spcPts val="0"/>
              </a:spcAft>
              <a:buFont typeface="Arial" panose="020B0604020202020204" pitchFamily="34" charset="0"/>
              <a:buNone/>
              <a:defRPr sz="1600" b="1"/>
            </a:lvl1pPr>
            <a:lvl2pPr marL="179165" indent="-179165" defTabSz="905256">
              <a:lnSpc>
                <a:spcPct val="100000"/>
              </a:lnSpc>
              <a:spcBef>
                <a:spcPts val="600"/>
              </a:spcBef>
              <a:spcAft>
                <a:spcPts val="0"/>
              </a:spcAft>
              <a:buFont typeface="Arial" panose="020B0604020202020204" pitchFamily="34" charset="0"/>
              <a:buChar char="•"/>
              <a:defRPr sz="1600"/>
            </a:lvl2pPr>
            <a:lvl3pPr marL="356400" indent="-179165" defTabSz="905256">
              <a:lnSpc>
                <a:spcPct val="100000"/>
              </a:lnSpc>
              <a:spcBef>
                <a:spcPts val="600"/>
              </a:spcBef>
              <a:spcAft>
                <a:spcPts val="0"/>
              </a:spcAft>
              <a:buFont typeface="Calibri" panose="020F0502020204030204" pitchFamily="34" charset="0"/>
              <a:buChar char="‒"/>
              <a:defRPr sz="1600"/>
            </a:lvl3pPr>
            <a:lvl4pPr marL="534600" indent="-179165" defTabSz="905256">
              <a:lnSpc>
                <a:spcPct val="100000"/>
              </a:lnSpc>
              <a:spcBef>
                <a:spcPts val="600"/>
              </a:spcBef>
              <a:spcAft>
                <a:spcPts val="0"/>
              </a:spcAft>
              <a:buFont typeface="Calibri" panose="020F0502020204030204" pitchFamily="34" charset="0"/>
              <a:buChar char="‒"/>
              <a:defRPr sz="1600"/>
            </a:lvl4pPr>
            <a:lvl5pPr marL="712800" indent="-178200" defTabSz="905256">
              <a:lnSpc>
                <a:spcPct val="100000"/>
              </a:lnSpc>
              <a:spcBef>
                <a:spcPts val="600"/>
              </a:spcBef>
              <a:spcAft>
                <a:spcPts val="0"/>
              </a:spcAft>
              <a:buFont typeface="Calibri" panose="020F0502020204030204" pitchFamily="34" charset="0"/>
              <a:buChar char="‒"/>
              <a:defRPr sz="1600"/>
            </a:lvl5pPr>
            <a:lvl6pPr marL="2489454" indent="-226314" defTabSz="905256">
              <a:lnSpc>
                <a:spcPct val="90000"/>
              </a:lnSpc>
              <a:spcBef>
                <a:spcPts val="495"/>
              </a:spcBef>
              <a:buFont typeface="Arial" panose="020B0604020202020204" pitchFamily="34" charset="0"/>
              <a:buChar char="•"/>
              <a:defRPr sz="1782"/>
            </a:lvl6pPr>
            <a:lvl7pPr marL="2942082" indent="-226314" defTabSz="905256">
              <a:lnSpc>
                <a:spcPct val="90000"/>
              </a:lnSpc>
              <a:spcBef>
                <a:spcPts val="495"/>
              </a:spcBef>
              <a:buFont typeface="Arial" panose="020B0604020202020204" pitchFamily="34" charset="0"/>
              <a:buChar char="•"/>
              <a:defRPr sz="1782"/>
            </a:lvl7pPr>
            <a:lvl8pPr marL="3394710" indent="-226314" defTabSz="905256">
              <a:lnSpc>
                <a:spcPct val="90000"/>
              </a:lnSpc>
              <a:spcBef>
                <a:spcPts val="495"/>
              </a:spcBef>
              <a:buFont typeface="Arial" panose="020B0604020202020204" pitchFamily="34" charset="0"/>
              <a:buChar char="•"/>
              <a:defRPr sz="1782"/>
            </a:lvl8pPr>
            <a:lvl9pPr marL="3847338" indent="-226314" defTabSz="905256">
              <a:lnSpc>
                <a:spcPct val="90000"/>
              </a:lnSpc>
              <a:spcBef>
                <a:spcPts val="495"/>
              </a:spcBef>
              <a:buFont typeface="Arial" panose="020B0604020202020204" pitchFamily="34" charset="0"/>
              <a:buChar char="•"/>
              <a:defRPr sz="1782"/>
            </a:lvl9pPr>
          </a:lstStyle>
          <a:p>
            <a:pPr algn="ctr"/>
            <a:r>
              <a:rPr lang="en-US" sz="1400" dirty="0"/>
              <a:t>Platform introduction</a:t>
            </a:r>
          </a:p>
        </p:txBody>
      </p:sp>
      <p:sp>
        <p:nvSpPr>
          <p:cNvPr id="366" name="TextBox 57">
            <a:extLst>
              <a:ext uri="{FF2B5EF4-FFF2-40B4-BE49-F238E27FC236}">
                <a16:creationId xmlns:a16="http://schemas.microsoft.com/office/drawing/2014/main" id="{1C3593A2-ADD9-88BA-EC01-78BD612EFBCF}"/>
              </a:ext>
            </a:extLst>
          </p:cNvPr>
          <p:cNvSpPr txBox="1"/>
          <p:nvPr/>
        </p:nvSpPr>
        <p:spPr>
          <a:xfrm>
            <a:off x="608921" y="4791185"/>
            <a:ext cx="2106336" cy="59599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ts val="1600"/>
              </a:lnSpc>
              <a:buFont typeface="Arial" panose="020B0604020202020204" pitchFamily="34" charset="0"/>
              <a:buChar char="•"/>
            </a:pPr>
            <a:r>
              <a:rPr lang="en-US" sz="1200" dirty="0">
                <a:latin typeface="Bahnschrift" panose="020B0502040204020203" pitchFamily="34" charset="0"/>
                <a:ea typeface="Ebrima" panose="02000000000000000000" pitchFamily="2" charset="0"/>
                <a:cs typeface="Segoe UI" panose="020B0502040204020203" pitchFamily="34" charset="0"/>
              </a:rPr>
              <a:t>Platform introduction videos</a:t>
            </a:r>
          </a:p>
          <a:p>
            <a:pPr marL="285750" indent="-285750">
              <a:lnSpc>
                <a:spcPts val="1600"/>
              </a:lnSpc>
              <a:buFont typeface="Arial" panose="020B0604020202020204" pitchFamily="34" charset="0"/>
              <a:buChar char="•"/>
            </a:pPr>
            <a:r>
              <a:rPr lang="en-US" sz="1200" dirty="0">
                <a:latin typeface="Bahnschrift" panose="020B0502040204020203" pitchFamily="34" charset="0"/>
                <a:ea typeface="Ebrima" panose="02000000000000000000" pitchFamily="2" charset="0"/>
                <a:cs typeface="Segoe UI" panose="020B0502040204020203" pitchFamily="34" charset="0"/>
              </a:rPr>
              <a:t>Q &amp; A session</a:t>
            </a:r>
          </a:p>
        </p:txBody>
      </p:sp>
      <p:sp>
        <p:nvSpPr>
          <p:cNvPr id="367" name="TextBox 58">
            <a:extLst>
              <a:ext uri="{FF2B5EF4-FFF2-40B4-BE49-F238E27FC236}">
                <a16:creationId xmlns:a16="http://schemas.microsoft.com/office/drawing/2014/main" id="{D3C15F5F-5155-D148-073A-554ABEC65509}"/>
              </a:ext>
            </a:extLst>
          </p:cNvPr>
          <p:cNvSpPr txBox="1"/>
          <p:nvPr/>
        </p:nvSpPr>
        <p:spPr>
          <a:xfrm>
            <a:off x="2634456" y="4419475"/>
            <a:ext cx="2553924" cy="246221"/>
          </a:xfrm>
          <a:prstGeom prst="rect">
            <a:avLst/>
          </a:prstGeom>
        </p:spPr>
        <p:txBody>
          <a:bodyPr lIns="91440" rIns="91440" anchor="ctr"/>
          <a:lstStyle>
            <a:defPPr>
              <a:defRPr lang="pt-BR"/>
            </a:defPPr>
            <a:lvl1pPr indent="0" algn="ctr" defTabSz="905256">
              <a:lnSpc>
                <a:spcPct val="100000"/>
              </a:lnSpc>
              <a:spcBef>
                <a:spcPts val="594"/>
              </a:spcBef>
              <a:spcAft>
                <a:spcPts val="0"/>
              </a:spcAft>
              <a:buFont typeface="Arial" panose="020B0604020202020204" pitchFamily="34" charset="0"/>
              <a:buNone/>
              <a:defRPr sz="1600" b="1"/>
            </a:lvl1pPr>
            <a:lvl2pPr marL="179165" indent="-179165" defTabSz="905256">
              <a:lnSpc>
                <a:spcPct val="100000"/>
              </a:lnSpc>
              <a:spcBef>
                <a:spcPts val="600"/>
              </a:spcBef>
              <a:spcAft>
                <a:spcPts val="0"/>
              </a:spcAft>
              <a:buFont typeface="Arial" panose="020B0604020202020204" pitchFamily="34" charset="0"/>
              <a:buChar char="•"/>
              <a:defRPr sz="1600"/>
            </a:lvl2pPr>
            <a:lvl3pPr marL="356400" indent="-179165" defTabSz="905256">
              <a:lnSpc>
                <a:spcPct val="100000"/>
              </a:lnSpc>
              <a:spcBef>
                <a:spcPts val="600"/>
              </a:spcBef>
              <a:spcAft>
                <a:spcPts val="0"/>
              </a:spcAft>
              <a:buFont typeface="Calibri" panose="020F0502020204030204" pitchFamily="34" charset="0"/>
              <a:buChar char="‒"/>
              <a:defRPr sz="1600"/>
            </a:lvl3pPr>
            <a:lvl4pPr marL="534600" indent="-179165" defTabSz="905256">
              <a:lnSpc>
                <a:spcPct val="100000"/>
              </a:lnSpc>
              <a:spcBef>
                <a:spcPts val="600"/>
              </a:spcBef>
              <a:spcAft>
                <a:spcPts val="0"/>
              </a:spcAft>
              <a:buFont typeface="Calibri" panose="020F0502020204030204" pitchFamily="34" charset="0"/>
              <a:buChar char="‒"/>
              <a:defRPr sz="1600"/>
            </a:lvl4pPr>
            <a:lvl5pPr marL="712800" indent="-178200" defTabSz="905256">
              <a:lnSpc>
                <a:spcPct val="100000"/>
              </a:lnSpc>
              <a:spcBef>
                <a:spcPts val="600"/>
              </a:spcBef>
              <a:spcAft>
                <a:spcPts val="0"/>
              </a:spcAft>
              <a:buFont typeface="Calibri" panose="020F0502020204030204" pitchFamily="34" charset="0"/>
              <a:buChar char="‒"/>
              <a:defRPr sz="1600"/>
            </a:lvl5pPr>
            <a:lvl6pPr marL="2489454" indent="-226314" defTabSz="905256">
              <a:lnSpc>
                <a:spcPct val="90000"/>
              </a:lnSpc>
              <a:spcBef>
                <a:spcPts val="495"/>
              </a:spcBef>
              <a:buFont typeface="Arial" panose="020B0604020202020204" pitchFamily="34" charset="0"/>
              <a:buChar char="•"/>
              <a:defRPr sz="1782"/>
            </a:lvl6pPr>
            <a:lvl7pPr marL="2942082" indent="-226314" defTabSz="905256">
              <a:lnSpc>
                <a:spcPct val="90000"/>
              </a:lnSpc>
              <a:spcBef>
                <a:spcPts val="495"/>
              </a:spcBef>
              <a:buFont typeface="Arial" panose="020B0604020202020204" pitchFamily="34" charset="0"/>
              <a:buChar char="•"/>
              <a:defRPr sz="1782"/>
            </a:lvl7pPr>
            <a:lvl8pPr marL="3394710" indent="-226314" defTabSz="905256">
              <a:lnSpc>
                <a:spcPct val="90000"/>
              </a:lnSpc>
              <a:spcBef>
                <a:spcPts val="495"/>
              </a:spcBef>
              <a:buFont typeface="Arial" panose="020B0604020202020204" pitchFamily="34" charset="0"/>
              <a:buChar char="•"/>
              <a:defRPr sz="1782"/>
            </a:lvl8pPr>
            <a:lvl9pPr marL="3847338" indent="-226314" defTabSz="905256">
              <a:lnSpc>
                <a:spcPct val="90000"/>
              </a:lnSpc>
              <a:spcBef>
                <a:spcPts val="495"/>
              </a:spcBef>
              <a:buFont typeface="Arial" panose="020B0604020202020204" pitchFamily="34" charset="0"/>
              <a:buChar char="•"/>
              <a:defRPr sz="1782"/>
            </a:lvl9pPr>
          </a:lstStyle>
          <a:p>
            <a:r>
              <a:rPr lang="en-US" sz="1400" dirty="0"/>
              <a:t>Model walkthrough - 1</a:t>
            </a:r>
          </a:p>
        </p:txBody>
      </p:sp>
      <p:sp>
        <p:nvSpPr>
          <p:cNvPr id="368" name="TextBox 61">
            <a:extLst>
              <a:ext uri="{FF2B5EF4-FFF2-40B4-BE49-F238E27FC236}">
                <a16:creationId xmlns:a16="http://schemas.microsoft.com/office/drawing/2014/main" id="{45F1CD46-89FC-D2CA-E8FE-3820E49E5FEC}"/>
              </a:ext>
            </a:extLst>
          </p:cNvPr>
          <p:cNvSpPr txBox="1"/>
          <p:nvPr/>
        </p:nvSpPr>
        <p:spPr>
          <a:xfrm>
            <a:off x="2859585" y="4791185"/>
            <a:ext cx="2218874" cy="595997"/>
          </a:xfrm>
          <a:prstGeom prst="rect">
            <a:avLst/>
          </a:prstGeom>
          <a:noFill/>
        </p:spPr>
        <p:txBody>
          <a:bodyPr wrap="square" lIns="0" tIns="0" rIns="0" bIns="0" rtlCol="0">
            <a:spAutoFit/>
          </a:bodyPr>
          <a:lstStyle>
            <a:defPPr>
              <a:defRPr lang="pt-BR"/>
            </a:defPPr>
            <a:lvl1pPr marL="285750" indent="-285750">
              <a:lnSpc>
                <a:spcPts val="1600"/>
              </a:lnSpc>
              <a:buFont typeface="Arial" panose="020B0604020202020204" pitchFamily="34" charset="0"/>
              <a:buChar char="•"/>
              <a:defRPr sz="1200">
                <a:latin typeface="Bahnschrift" panose="020B0502040204020203" pitchFamily="34" charset="0"/>
                <a:ea typeface="Ebrima" panose="02000000000000000000"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setup</a:t>
            </a:r>
          </a:p>
          <a:p>
            <a:r>
              <a:rPr lang="en-US" dirty="0"/>
              <a:t>Transformation</a:t>
            </a:r>
          </a:p>
          <a:p>
            <a:r>
              <a:rPr lang="en-US" dirty="0"/>
              <a:t>Model iteration</a:t>
            </a:r>
          </a:p>
        </p:txBody>
      </p:sp>
      <p:sp>
        <p:nvSpPr>
          <p:cNvPr id="369" name="Chevron 6">
            <a:extLst>
              <a:ext uri="{FF2B5EF4-FFF2-40B4-BE49-F238E27FC236}">
                <a16:creationId xmlns:a16="http://schemas.microsoft.com/office/drawing/2014/main" id="{8DF1C2A6-4D64-F2CD-8EB5-8F80C2C321C0}"/>
              </a:ext>
            </a:extLst>
          </p:cNvPr>
          <p:cNvSpPr/>
          <p:nvPr/>
        </p:nvSpPr>
        <p:spPr>
          <a:xfrm>
            <a:off x="4663281" y="1447800"/>
            <a:ext cx="2320178" cy="563577"/>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370" name="Chevron 7">
            <a:extLst>
              <a:ext uri="{FF2B5EF4-FFF2-40B4-BE49-F238E27FC236}">
                <a16:creationId xmlns:a16="http://schemas.microsoft.com/office/drawing/2014/main" id="{F57B876B-7B92-9048-24C9-6400E6431E07}"/>
              </a:ext>
            </a:extLst>
          </p:cNvPr>
          <p:cNvSpPr/>
          <p:nvPr/>
        </p:nvSpPr>
        <p:spPr>
          <a:xfrm>
            <a:off x="6796882" y="1447800"/>
            <a:ext cx="2320178" cy="563577"/>
          </a:xfrm>
          <a:prstGeom prst="chevron">
            <a:avLst/>
          </a:prstGeom>
          <a:solidFill>
            <a:srgbClr val="00A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371" name="Oval 370">
            <a:extLst>
              <a:ext uri="{FF2B5EF4-FFF2-40B4-BE49-F238E27FC236}">
                <a16:creationId xmlns:a16="http://schemas.microsoft.com/office/drawing/2014/main" id="{F27BAB44-A6DE-57B6-CE22-9001874A8334}"/>
              </a:ext>
            </a:extLst>
          </p:cNvPr>
          <p:cNvSpPr/>
          <p:nvPr/>
        </p:nvSpPr>
        <p:spPr>
          <a:xfrm>
            <a:off x="5815531" y="1603525"/>
            <a:ext cx="254225" cy="25212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2" name="Oval 371">
            <a:extLst>
              <a:ext uri="{FF2B5EF4-FFF2-40B4-BE49-F238E27FC236}">
                <a16:creationId xmlns:a16="http://schemas.microsoft.com/office/drawing/2014/main" id="{4A98F535-0745-BCB4-72D6-E2272B0AC795}"/>
              </a:ext>
            </a:extLst>
          </p:cNvPr>
          <p:cNvSpPr/>
          <p:nvPr/>
        </p:nvSpPr>
        <p:spPr>
          <a:xfrm>
            <a:off x="8067081" y="1603525"/>
            <a:ext cx="254225" cy="25212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73" name="Straight Connector 372">
            <a:extLst>
              <a:ext uri="{FF2B5EF4-FFF2-40B4-BE49-F238E27FC236}">
                <a16:creationId xmlns:a16="http://schemas.microsoft.com/office/drawing/2014/main" id="{F101F7F6-F7F7-AFC6-3931-23204698E8A6}"/>
              </a:ext>
            </a:extLst>
          </p:cNvPr>
          <p:cNvCxnSpPr/>
          <p:nvPr/>
        </p:nvCxnSpPr>
        <p:spPr>
          <a:xfrm>
            <a:off x="5941594" y="1729588"/>
            <a:ext cx="0" cy="109193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96864E62-FEAF-347F-51A3-A0B475CA880D}"/>
              </a:ext>
            </a:extLst>
          </p:cNvPr>
          <p:cNvCxnSpPr/>
          <p:nvPr/>
        </p:nvCxnSpPr>
        <p:spPr>
          <a:xfrm>
            <a:off x="8185571" y="1729588"/>
            <a:ext cx="0" cy="109193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5" name="Oval 374">
            <a:extLst>
              <a:ext uri="{FF2B5EF4-FFF2-40B4-BE49-F238E27FC236}">
                <a16:creationId xmlns:a16="http://schemas.microsoft.com/office/drawing/2014/main" id="{EA278357-4D37-E105-EEBB-B7531993D0CD}"/>
              </a:ext>
            </a:extLst>
          </p:cNvPr>
          <p:cNvSpPr/>
          <p:nvPr/>
        </p:nvSpPr>
        <p:spPr>
          <a:xfrm>
            <a:off x="5312205" y="2821521"/>
            <a:ext cx="1258778" cy="1258778"/>
          </a:xfrm>
          <a:prstGeom prst="ellipse">
            <a:avLst/>
          </a:prstGeom>
          <a:noFill/>
          <a:ln w="2540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6" name="Oval 375">
            <a:extLst>
              <a:ext uri="{FF2B5EF4-FFF2-40B4-BE49-F238E27FC236}">
                <a16:creationId xmlns:a16="http://schemas.microsoft.com/office/drawing/2014/main" id="{5135FF26-2835-19BA-55B7-D62BA07B2F78}"/>
              </a:ext>
            </a:extLst>
          </p:cNvPr>
          <p:cNvSpPr/>
          <p:nvPr/>
        </p:nvSpPr>
        <p:spPr>
          <a:xfrm>
            <a:off x="7556182" y="2821521"/>
            <a:ext cx="1258778" cy="1258778"/>
          </a:xfrm>
          <a:prstGeom prst="ellipse">
            <a:avLst/>
          </a:prstGeom>
          <a:noFill/>
          <a:ln w="254000">
            <a:solidFill>
              <a:srgbClr val="00A9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7" name="TextBox 56">
            <a:extLst>
              <a:ext uri="{FF2B5EF4-FFF2-40B4-BE49-F238E27FC236}">
                <a16:creationId xmlns:a16="http://schemas.microsoft.com/office/drawing/2014/main" id="{0A3840DF-9D2C-B85E-9586-CFE2F118315C}"/>
              </a:ext>
            </a:extLst>
          </p:cNvPr>
          <p:cNvSpPr txBox="1"/>
          <p:nvPr/>
        </p:nvSpPr>
        <p:spPr>
          <a:xfrm>
            <a:off x="4771979" y="4423765"/>
            <a:ext cx="2435032" cy="246221"/>
          </a:xfrm>
          <a:prstGeom prst="rect">
            <a:avLst/>
          </a:prstGeom>
        </p:spPr>
        <p:txBody>
          <a:bodyPr lIns="91440" rIns="91440" anchor="ctr"/>
          <a:lstStyle>
            <a:defPPr>
              <a:defRPr lang="en-US"/>
            </a:defPPr>
            <a:lvl1pPr indent="0" defTabSz="905256">
              <a:lnSpc>
                <a:spcPct val="100000"/>
              </a:lnSpc>
              <a:spcBef>
                <a:spcPts val="594"/>
              </a:spcBef>
              <a:spcAft>
                <a:spcPts val="0"/>
              </a:spcAft>
              <a:buFont typeface="Arial" panose="020B0604020202020204" pitchFamily="34" charset="0"/>
              <a:buNone/>
              <a:defRPr sz="1600" b="1"/>
            </a:lvl1pPr>
            <a:lvl2pPr marL="179165" indent="-179165" defTabSz="905256">
              <a:lnSpc>
                <a:spcPct val="100000"/>
              </a:lnSpc>
              <a:spcBef>
                <a:spcPts val="600"/>
              </a:spcBef>
              <a:spcAft>
                <a:spcPts val="0"/>
              </a:spcAft>
              <a:buFont typeface="Arial" panose="020B0604020202020204" pitchFamily="34" charset="0"/>
              <a:buChar char="•"/>
              <a:defRPr sz="1600"/>
            </a:lvl2pPr>
            <a:lvl3pPr marL="356400" indent="-179165" defTabSz="905256">
              <a:lnSpc>
                <a:spcPct val="100000"/>
              </a:lnSpc>
              <a:spcBef>
                <a:spcPts val="600"/>
              </a:spcBef>
              <a:spcAft>
                <a:spcPts val="0"/>
              </a:spcAft>
              <a:buFont typeface="Calibri" panose="020F0502020204030204" pitchFamily="34" charset="0"/>
              <a:buChar char="‒"/>
              <a:defRPr sz="1600"/>
            </a:lvl3pPr>
            <a:lvl4pPr marL="534600" indent="-179165" defTabSz="905256">
              <a:lnSpc>
                <a:spcPct val="100000"/>
              </a:lnSpc>
              <a:spcBef>
                <a:spcPts val="600"/>
              </a:spcBef>
              <a:spcAft>
                <a:spcPts val="0"/>
              </a:spcAft>
              <a:buFont typeface="Calibri" panose="020F0502020204030204" pitchFamily="34" charset="0"/>
              <a:buChar char="‒"/>
              <a:defRPr sz="1600"/>
            </a:lvl4pPr>
            <a:lvl5pPr marL="712800" indent="-178200" defTabSz="905256">
              <a:lnSpc>
                <a:spcPct val="100000"/>
              </a:lnSpc>
              <a:spcBef>
                <a:spcPts val="600"/>
              </a:spcBef>
              <a:spcAft>
                <a:spcPts val="0"/>
              </a:spcAft>
              <a:buFont typeface="Calibri" panose="020F0502020204030204" pitchFamily="34" charset="0"/>
              <a:buChar char="‒"/>
              <a:defRPr sz="1600"/>
            </a:lvl5pPr>
            <a:lvl6pPr marL="2489454" indent="-226314" defTabSz="905256">
              <a:lnSpc>
                <a:spcPct val="90000"/>
              </a:lnSpc>
              <a:spcBef>
                <a:spcPts val="495"/>
              </a:spcBef>
              <a:buFont typeface="Arial" panose="020B0604020202020204" pitchFamily="34" charset="0"/>
              <a:buChar char="•"/>
              <a:defRPr sz="1782"/>
            </a:lvl6pPr>
            <a:lvl7pPr marL="2942082" indent="-226314" defTabSz="905256">
              <a:lnSpc>
                <a:spcPct val="90000"/>
              </a:lnSpc>
              <a:spcBef>
                <a:spcPts val="495"/>
              </a:spcBef>
              <a:buFont typeface="Arial" panose="020B0604020202020204" pitchFamily="34" charset="0"/>
              <a:buChar char="•"/>
              <a:defRPr sz="1782"/>
            </a:lvl7pPr>
            <a:lvl8pPr marL="3394710" indent="-226314" defTabSz="905256">
              <a:lnSpc>
                <a:spcPct val="90000"/>
              </a:lnSpc>
              <a:spcBef>
                <a:spcPts val="495"/>
              </a:spcBef>
              <a:buFont typeface="Arial" panose="020B0604020202020204" pitchFamily="34" charset="0"/>
              <a:buChar char="•"/>
              <a:defRPr sz="1782"/>
            </a:lvl8pPr>
            <a:lvl9pPr marL="3847338" indent="-226314" defTabSz="905256">
              <a:lnSpc>
                <a:spcPct val="90000"/>
              </a:lnSpc>
              <a:spcBef>
                <a:spcPts val="495"/>
              </a:spcBef>
              <a:buFont typeface="Arial" panose="020B0604020202020204" pitchFamily="34" charset="0"/>
              <a:buChar char="•"/>
              <a:defRPr sz="1782"/>
            </a:lvl9pPr>
          </a:lstStyle>
          <a:p>
            <a:pPr algn="ctr"/>
            <a:r>
              <a:rPr lang="en-US" sz="1400" dirty="0"/>
              <a:t>Model walkthrough - 2</a:t>
            </a:r>
          </a:p>
        </p:txBody>
      </p:sp>
      <p:sp>
        <p:nvSpPr>
          <p:cNvPr id="378" name="TextBox 57">
            <a:extLst>
              <a:ext uri="{FF2B5EF4-FFF2-40B4-BE49-F238E27FC236}">
                <a16:creationId xmlns:a16="http://schemas.microsoft.com/office/drawing/2014/main" id="{5C45954D-EB9D-D69C-1FD4-6B4F77E0D0E1}"/>
              </a:ext>
            </a:extLst>
          </p:cNvPr>
          <p:cNvSpPr txBox="1"/>
          <p:nvPr/>
        </p:nvSpPr>
        <p:spPr>
          <a:xfrm>
            <a:off x="4876122" y="4785950"/>
            <a:ext cx="2106336" cy="39081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ts val="1600"/>
              </a:lnSpc>
              <a:buFont typeface="Arial" panose="020B0604020202020204" pitchFamily="34" charset="0"/>
              <a:buChar char="•"/>
            </a:pPr>
            <a:r>
              <a:rPr lang="en-US" sz="1200" dirty="0">
                <a:latin typeface="Bahnschrift" panose="020B0502040204020203" pitchFamily="34" charset="0"/>
                <a:ea typeface="Ebrima" panose="02000000000000000000" pitchFamily="2" charset="0"/>
                <a:cs typeface="Segoe UI" panose="020B0502040204020203" pitchFamily="34" charset="0"/>
              </a:rPr>
              <a:t>Response curves</a:t>
            </a:r>
          </a:p>
          <a:p>
            <a:pPr marL="285750" indent="-285750">
              <a:lnSpc>
                <a:spcPts val="1600"/>
              </a:lnSpc>
              <a:buFont typeface="Arial" panose="020B0604020202020204" pitchFamily="34" charset="0"/>
              <a:buChar char="•"/>
            </a:pPr>
            <a:r>
              <a:rPr lang="en-US" sz="1200" dirty="0">
                <a:latin typeface="Bahnschrift" panose="020B0502040204020203" pitchFamily="34" charset="0"/>
                <a:ea typeface="Ebrima" panose="02000000000000000000" pitchFamily="2" charset="0"/>
                <a:cs typeface="Segoe UI" panose="020B0502040204020203" pitchFamily="34" charset="0"/>
              </a:rPr>
              <a:t>Simulation</a:t>
            </a:r>
          </a:p>
        </p:txBody>
      </p:sp>
      <p:sp>
        <p:nvSpPr>
          <p:cNvPr id="379" name="TextBox 58">
            <a:extLst>
              <a:ext uri="{FF2B5EF4-FFF2-40B4-BE49-F238E27FC236}">
                <a16:creationId xmlns:a16="http://schemas.microsoft.com/office/drawing/2014/main" id="{4E546CF3-3916-D14B-EBA9-FECD52C64823}"/>
              </a:ext>
            </a:extLst>
          </p:cNvPr>
          <p:cNvSpPr txBox="1"/>
          <p:nvPr/>
        </p:nvSpPr>
        <p:spPr>
          <a:xfrm>
            <a:off x="7025482" y="4423765"/>
            <a:ext cx="2320178" cy="246221"/>
          </a:xfrm>
          <a:prstGeom prst="rect">
            <a:avLst/>
          </a:prstGeom>
        </p:spPr>
        <p:txBody>
          <a:bodyPr lIns="91440" rIns="91440" anchor="ctr"/>
          <a:lstStyle>
            <a:defPPr>
              <a:defRPr lang="pt-BR"/>
            </a:defPPr>
            <a:lvl1pPr indent="0" algn="ctr" defTabSz="905256">
              <a:lnSpc>
                <a:spcPct val="100000"/>
              </a:lnSpc>
              <a:spcBef>
                <a:spcPts val="594"/>
              </a:spcBef>
              <a:spcAft>
                <a:spcPts val="0"/>
              </a:spcAft>
              <a:buFont typeface="Arial" panose="020B0604020202020204" pitchFamily="34" charset="0"/>
              <a:buNone/>
              <a:defRPr sz="1600" b="1"/>
            </a:lvl1pPr>
            <a:lvl2pPr marL="179165" indent="-179165" defTabSz="905256">
              <a:lnSpc>
                <a:spcPct val="100000"/>
              </a:lnSpc>
              <a:spcBef>
                <a:spcPts val="600"/>
              </a:spcBef>
              <a:spcAft>
                <a:spcPts val="0"/>
              </a:spcAft>
              <a:buFont typeface="Arial" panose="020B0604020202020204" pitchFamily="34" charset="0"/>
              <a:buChar char="•"/>
              <a:defRPr sz="1600"/>
            </a:lvl2pPr>
            <a:lvl3pPr marL="356400" indent="-179165" defTabSz="905256">
              <a:lnSpc>
                <a:spcPct val="100000"/>
              </a:lnSpc>
              <a:spcBef>
                <a:spcPts val="600"/>
              </a:spcBef>
              <a:spcAft>
                <a:spcPts val="0"/>
              </a:spcAft>
              <a:buFont typeface="Calibri" panose="020F0502020204030204" pitchFamily="34" charset="0"/>
              <a:buChar char="‒"/>
              <a:defRPr sz="1600"/>
            </a:lvl3pPr>
            <a:lvl4pPr marL="534600" indent="-179165" defTabSz="905256">
              <a:lnSpc>
                <a:spcPct val="100000"/>
              </a:lnSpc>
              <a:spcBef>
                <a:spcPts val="600"/>
              </a:spcBef>
              <a:spcAft>
                <a:spcPts val="0"/>
              </a:spcAft>
              <a:buFont typeface="Calibri" panose="020F0502020204030204" pitchFamily="34" charset="0"/>
              <a:buChar char="‒"/>
              <a:defRPr sz="1600"/>
            </a:lvl4pPr>
            <a:lvl5pPr marL="712800" indent="-178200" defTabSz="905256">
              <a:lnSpc>
                <a:spcPct val="100000"/>
              </a:lnSpc>
              <a:spcBef>
                <a:spcPts val="600"/>
              </a:spcBef>
              <a:spcAft>
                <a:spcPts val="0"/>
              </a:spcAft>
              <a:buFont typeface="Calibri" panose="020F0502020204030204" pitchFamily="34" charset="0"/>
              <a:buChar char="‒"/>
              <a:defRPr sz="1600"/>
            </a:lvl5pPr>
            <a:lvl6pPr marL="2489454" indent="-226314" defTabSz="905256">
              <a:lnSpc>
                <a:spcPct val="90000"/>
              </a:lnSpc>
              <a:spcBef>
                <a:spcPts val="495"/>
              </a:spcBef>
              <a:buFont typeface="Arial" panose="020B0604020202020204" pitchFamily="34" charset="0"/>
              <a:buChar char="•"/>
              <a:defRPr sz="1782"/>
            </a:lvl6pPr>
            <a:lvl7pPr marL="2942082" indent="-226314" defTabSz="905256">
              <a:lnSpc>
                <a:spcPct val="90000"/>
              </a:lnSpc>
              <a:spcBef>
                <a:spcPts val="495"/>
              </a:spcBef>
              <a:buFont typeface="Arial" panose="020B0604020202020204" pitchFamily="34" charset="0"/>
              <a:buChar char="•"/>
              <a:defRPr sz="1782"/>
            </a:lvl7pPr>
            <a:lvl8pPr marL="3394710" indent="-226314" defTabSz="905256">
              <a:lnSpc>
                <a:spcPct val="90000"/>
              </a:lnSpc>
              <a:spcBef>
                <a:spcPts val="495"/>
              </a:spcBef>
              <a:buFont typeface="Arial" panose="020B0604020202020204" pitchFamily="34" charset="0"/>
              <a:buChar char="•"/>
              <a:defRPr sz="1782"/>
            </a:lvl8pPr>
            <a:lvl9pPr marL="3847338" indent="-226314" defTabSz="905256">
              <a:lnSpc>
                <a:spcPct val="90000"/>
              </a:lnSpc>
              <a:spcBef>
                <a:spcPts val="495"/>
              </a:spcBef>
              <a:buFont typeface="Arial" panose="020B0604020202020204" pitchFamily="34" charset="0"/>
              <a:buChar char="•"/>
              <a:defRPr sz="1782"/>
            </a:lvl9pPr>
          </a:lstStyle>
          <a:p>
            <a:r>
              <a:rPr lang="en-US" sz="1400" dirty="0"/>
              <a:t>Model update - 1</a:t>
            </a:r>
          </a:p>
        </p:txBody>
      </p:sp>
      <p:sp>
        <p:nvSpPr>
          <p:cNvPr id="380" name="TextBox 379">
            <a:extLst>
              <a:ext uri="{FF2B5EF4-FFF2-40B4-BE49-F238E27FC236}">
                <a16:creationId xmlns:a16="http://schemas.microsoft.com/office/drawing/2014/main" id="{23D0E0ED-AFAF-F7F5-6266-2C56027C55FA}"/>
              </a:ext>
            </a:extLst>
          </p:cNvPr>
          <p:cNvSpPr txBox="1"/>
          <p:nvPr/>
        </p:nvSpPr>
        <p:spPr>
          <a:xfrm>
            <a:off x="7126786" y="4785950"/>
            <a:ext cx="2218874" cy="390813"/>
          </a:xfrm>
          <a:prstGeom prst="rect">
            <a:avLst/>
          </a:prstGeom>
          <a:noFill/>
        </p:spPr>
        <p:txBody>
          <a:bodyPr wrap="square" lIns="0" tIns="0" rIns="0" bIns="0" rtlCol="0">
            <a:spAutoFit/>
          </a:bodyPr>
          <a:lstStyle>
            <a:defPPr>
              <a:defRPr lang="pt-BR"/>
            </a:defPPr>
            <a:lvl1pPr marL="285750" indent="-285750">
              <a:lnSpc>
                <a:spcPts val="1600"/>
              </a:lnSpc>
              <a:buFont typeface="Arial" panose="020B0604020202020204" pitchFamily="34" charset="0"/>
              <a:buChar char="•"/>
              <a:defRPr sz="1200">
                <a:latin typeface="Bahnschrift" panose="020B0502040204020203" pitchFamily="34" charset="0"/>
                <a:ea typeface="Ebrima" panose="02000000000000000000"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Walkthrough on model update</a:t>
            </a:r>
          </a:p>
        </p:txBody>
      </p:sp>
      <p:sp>
        <p:nvSpPr>
          <p:cNvPr id="381" name="Chevron 7">
            <a:extLst>
              <a:ext uri="{FF2B5EF4-FFF2-40B4-BE49-F238E27FC236}">
                <a16:creationId xmlns:a16="http://schemas.microsoft.com/office/drawing/2014/main" id="{287EFD86-1A2D-9612-992F-B6A0806B17C8}"/>
              </a:ext>
            </a:extLst>
          </p:cNvPr>
          <p:cNvSpPr/>
          <p:nvPr/>
        </p:nvSpPr>
        <p:spPr>
          <a:xfrm>
            <a:off x="8934959" y="1447800"/>
            <a:ext cx="2320178" cy="563577"/>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382" name="Oval 381">
            <a:extLst>
              <a:ext uri="{FF2B5EF4-FFF2-40B4-BE49-F238E27FC236}">
                <a16:creationId xmlns:a16="http://schemas.microsoft.com/office/drawing/2014/main" id="{6FDC4D47-12EF-996E-20E8-B7DED4B40809}"/>
              </a:ext>
            </a:extLst>
          </p:cNvPr>
          <p:cNvSpPr/>
          <p:nvPr/>
        </p:nvSpPr>
        <p:spPr>
          <a:xfrm>
            <a:off x="10205158" y="1603525"/>
            <a:ext cx="254225" cy="25212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83" name="Straight Connector 382">
            <a:extLst>
              <a:ext uri="{FF2B5EF4-FFF2-40B4-BE49-F238E27FC236}">
                <a16:creationId xmlns:a16="http://schemas.microsoft.com/office/drawing/2014/main" id="{92C5FD41-1341-3B92-CE8F-56E5B3060528}"/>
              </a:ext>
            </a:extLst>
          </p:cNvPr>
          <p:cNvCxnSpPr/>
          <p:nvPr/>
        </p:nvCxnSpPr>
        <p:spPr>
          <a:xfrm>
            <a:off x="10323648" y="1729588"/>
            <a:ext cx="0" cy="109193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4" name="Oval 383">
            <a:extLst>
              <a:ext uri="{FF2B5EF4-FFF2-40B4-BE49-F238E27FC236}">
                <a16:creationId xmlns:a16="http://schemas.microsoft.com/office/drawing/2014/main" id="{ED1EF5FA-35FA-1B75-C778-B2FF484A01D9}"/>
              </a:ext>
            </a:extLst>
          </p:cNvPr>
          <p:cNvSpPr/>
          <p:nvPr/>
        </p:nvSpPr>
        <p:spPr>
          <a:xfrm>
            <a:off x="9694259" y="2821521"/>
            <a:ext cx="1258778" cy="1258778"/>
          </a:xfrm>
          <a:prstGeom prst="ellipse">
            <a:avLst/>
          </a:prstGeom>
          <a:noFill/>
          <a:ln w="2540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5" name="TextBox 58">
            <a:extLst>
              <a:ext uri="{FF2B5EF4-FFF2-40B4-BE49-F238E27FC236}">
                <a16:creationId xmlns:a16="http://schemas.microsoft.com/office/drawing/2014/main" id="{0D89250D-E575-2603-565F-AB20E1D234FB}"/>
              </a:ext>
            </a:extLst>
          </p:cNvPr>
          <p:cNvSpPr txBox="1"/>
          <p:nvPr/>
        </p:nvSpPr>
        <p:spPr>
          <a:xfrm>
            <a:off x="9163559" y="4423765"/>
            <a:ext cx="2320178" cy="246221"/>
          </a:xfrm>
          <a:prstGeom prst="rect">
            <a:avLst/>
          </a:prstGeom>
        </p:spPr>
        <p:txBody>
          <a:bodyPr lIns="91440" rIns="91440" anchor="ctr"/>
          <a:lstStyle>
            <a:defPPr>
              <a:defRPr lang="pt-BR"/>
            </a:defPPr>
            <a:lvl1pPr indent="0" algn="ctr" defTabSz="905256">
              <a:lnSpc>
                <a:spcPct val="100000"/>
              </a:lnSpc>
              <a:spcBef>
                <a:spcPts val="594"/>
              </a:spcBef>
              <a:spcAft>
                <a:spcPts val="0"/>
              </a:spcAft>
              <a:buFont typeface="Arial" panose="020B0604020202020204" pitchFamily="34" charset="0"/>
              <a:buNone/>
              <a:defRPr sz="1600" b="1"/>
            </a:lvl1pPr>
            <a:lvl2pPr marL="179165" indent="-179165" defTabSz="905256">
              <a:lnSpc>
                <a:spcPct val="100000"/>
              </a:lnSpc>
              <a:spcBef>
                <a:spcPts val="600"/>
              </a:spcBef>
              <a:spcAft>
                <a:spcPts val="0"/>
              </a:spcAft>
              <a:buFont typeface="Arial" panose="020B0604020202020204" pitchFamily="34" charset="0"/>
              <a:buChar char="•"/>
              <a:defRPr sz="1600"/>
            </a:lvl2pPr>
            <a:lvl3pPr marL="356400" indent="-179165" defTabSz="905256">
              <a:lnSpc>
                <a:spcPct val="100000"/>
              </a:lnSpc>
              <a:spcBef>
                <a:spcPts val="600"/>
              </a:spcBef>
              <a:spcAft>
                <a:spcPts val="0"/>
              </a:spcAft>
              <a:buFont typeface="Calibri" panose="020F0502020204030204" pitchFamily="34" charset="0"/>
              <a:buChar char="‒"/>
              <a:defRPr sz="1600"/>
            </a:lvl3pPr>
            <a:lvl4pPr marL="534600" indent="-179165" defTabSz="905256">
              <a:lnSpc>
                <a:spcPct val="100000"/>
              </a:lnSpc>
              <a:spcBef>
                <a:spcPts val="600"/>
              </a:spcBef>
              <a:spcAft>
                <a:spcPts val="0"/>
              </a:spcAft>
              <a:buFont typeface="Calibri" panose="020F0502020204030204" pitchFamily="34" charset="0"/>
              <a:buChar char="‒"/>
              <a:defRPr sz="1600"/>
            </a:lvl4pPr>
            <a:lvl5pPr marL="712800" indent="-178200" defTabSz="905256">
              <a:lnSpc>
                <a:spcPct val="100000"/>
              </a:lnSpc>
              <a:spcBef>
                <a:spcPts val="600"/>
              </a:spcBef>
              <a:spcAft>
                <a:spcPts val="0"/>
              </a:spcAft>
              <a:buFont typeface="Calibri" panose="020F0502020204030204" pitchFamily="34" charset="0"/>
              <a:buChar char="‒"/>
              <a:defRPr sz="1600"/>
            </a:lvl5pPr>
            <a:lvl6pPr marL="2489454" indent="-226314" defTabSz="905256">
              <a:lnSpc>
                <a:spcPct val="90000"/>
              </a:lnSpc>
              <a:spcBef>
                <a:spcPts val="495"/>
              </a:spcBef>
              <a:buFont typeface="Arial" panose="020B0604020202020204" pitchFamily="34" charset="0"/>
              <a:buChar char="•"/>
              <a:defRPr sz="1782"/>
            </a:lvl6pPr>
            <a:lvl7pPr marL="2942082" indent="-226314" defTabSz="905256">
              <a:lnSpc>
                <a:spcPct val="90000"/>
              </a:lnSpc>
              <a:spcBef>
                <a:spcPts val="495"/>
              </a:spcBef>
              <a:buFont typeface="Arial" panose="020B0604020202020204" pitchFamily="34" charset="0"/>
              <a:buChar char="•"/>
              <a:defRPr sz="1782"/>
            </a:lvl7pPr>
            <a:lvl8pPr marL="3394710" indent="-226314" defTabSz="905256">
              <a:lnSpc>
                <a:spcPct val="90000"/>
              </a:lnSpc>
              <a:spcBef>
                <a:spcPts val="495"/>
              </a:spcBef>
              <a:buFont typeface="Arial" panose="020B0604020202020204" pitchFamily="34" charset="0"/>
              <a:buChar char="•"/>
              <a:defRPr sz="1782"/>
            </a:lvl8pPr>
            <a:lvl9pPr marL="3847338" indent="-226314" defTabSz="905256">
              <a:lnSpc>
                <a:spcPct val="90000"/>
              </a:lnSpc>
              <a:spcBef>
                <a:spcPts val="495"/>
              </a:spcBef>
              <a:buFont typeface="Arial" panose="020B0604020202020204" pitchFamily="34" charset="0"/>
              <a:buChar char="•"/>
              <a:defRPr sz="1782"/>
            </a:lvl9pPr>
          </a:lstStyle>
          <a:p>
            <a:r>
              <a:rPr lang="en-US" sz="1400" dirty="0"/>
              <a:t>Model update - 2</a:t>
            </a:r>
          </a:p>
        </p:txBody>
      </p:sp>
      <p:sp>
        <p:nvSpPr>
          <p:cNvPr id="386" name="TextBox 385">
            <a:extLst>
              <a:ext uri="{FF2B5EF4-FFF2-40B4-BE49-F238E27FC236}">
                <a16:creationId xmlns:a16="http://schemas.microsoft.com/office/drawing/2014/main" id="{0E388BE9-A98A-873C-D234-A312A87B9F70}"/>
              </a:ext>
            </a:extLst>
          </p:cNvPr>
          <p:cNvSpPr txBox="1"/>
          <p:nvPr/>
        </p:nvSpPr>
        <p:spPr>
          <a:xfrm>
            <a:off x="9264863" y="4785950"/>
            <a:ext cx="2218874" cy="185628"/>
          </a:xfrm>
          <a:prstGeom prst="rect">
            <a:avLst/>
          </a:prstGeom>
          <a:noFill/>
        </p:spPr>
        <p:txBody>
          <a:bodyPr wrap="square" lIns="0" tIns="0" rIns="0" bIns="0" rtlCol="0">
            <a:spAutoFit/>
          </a:bodyPr>
          <a:lstStyle>
            <a:defPPr>
              <a:defRPr lang="pt-BR"/>
            </a:defPPr>
            <a:lvl1pPr marL="285750" indent="-285750">
              <a:lnSpc>
                <a:spcPts val="1600"/>
              </a:lnSpc>
              <a:buFont typeface="Arial" panose="020B0604020202020204" pitchFamily="34" charset="0"/>
              <a:buChar char="•"/>
              <a:defRPr sz="1200">
                <a:latin typeface="Bahnschrift" panose="020B0502040204020203" pitchFamily="34" charset="0"/>
                <a:ea typeface="Ebrima" panose="02000000000000000000"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Hands on model update</a:t>
            </a:r>
          </a:p>
        </p:txBody>
      </p:sp>
      <p:grpSp>
        <p:nvGrpSpPr>
          <p:cNvPr id="387" name="Group 386">
            <a:extLst>
              <a:ext uri="{FF2B5EF4-FFF2-40B4-BE49-F238E27FC236}">
                <a16:creationId xmlns:a16="http://schemas.microsoft.com/office/drawing/2014/main" id="{2E2D9BE6-9779-898D-203B-00CA66C632BF}"/>
              </a:ext>
            </a:extLst>
          </p:cNvPr>
          <p:cNvGrpSpPr/>
          <p:nvPr/>
        </p:nvGrpSpPr>
        <p:grpSpPr>
          <a:xfrm>
            <a:off x="1537577" y="3261836"/>
            <a:ext cx="397403" cy="399608"/>
            <a:chOff x="2025650" y="2516188"/>
            <a:chExt cx="285750" cy="287337"/>
          </a:xfrm>
          <a:solidFill>
            <a:schemeClr val="tx2"/>
          </a:solidFill>
        </p:grpSpPr>
        <p:sp>
          <p:nvSpPr>
            <p:cNvPr id="388" name="Freeform 1153">
              <a:extLst>
                <a:ext uri="{FF2B5EF4-FFF2-40B4-BE49-F238E27FC236}">
                  <a16:creationId xmlns:a16="http://schemas.microsoft.com/office/drawing/2014/main" id="{48663189-7C02-3CE9-DA95-829C31B49A8E}"/>
                </a:ext>
              </a:extLst>
            </p:cNvPr>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9" name="Freeform 1154">
              <a:extLst>
                <a:ext uri="{FF2B5EF4-FFF2-40B4-BE49-F238E27FC236}">
                  <a16:creationId xmlns:a16="http://schemas.microsoft.com/office/drawing/2014/main" id="{BE3B136E-CD92-5AC0-F86B-2A111B174B16}"/>
                </a:ext>
              </a:extLst>
            </p:cNvPr>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0" name="Freeform 1155">
              <a:extLst>
                <a:ext uri="{FF2B5EF4-FFF2-40B4-BE49-F238E27FC236}">
                  <a16:creationId xmlns:a16="http://schemas.microsoft.com/office/drawing/2014/main" id="{2CFA33B1-2B75-92FC-6993-2EFF106E4EB0}"/>
                </a:ext>
              </a:extLst>
            </p:cNvPr>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1" name="Freeform 1156">
              <a:extLst>
                <a:ext uri="{FF2B5EF4-FFF2-40B4-BE49-F238E27FC236}">
                  <a16:creationId xmlns:a16="http://schemas.microsoft.com/office/drawing/2014/main" id="{A0E4B07A-ACA8-AFBE-8CF2-7200A80F2A3E}"/>
                </a:ext>
              </a:extLst>
            </p:cNvPr>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2" name="Freeform 1157">
              <a:extLst>
                <a:ext uri="{FF2B5EF4-FFF2-40B4-BE49-F238E27FC236}">
                  <a16:creationId xmlns:a16="http://schemas.microsoft.com/office/drawing/2014/main" id="{BA006BD4-D3D4-C435-5067-47F3743C6D02}"/>
                </a:ext>
              </a:extLst>
            </p:cNvPr>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3" name="Freeform 1158">
              <a:extLst>
                <a:ext uri="{FF2B5EF4-FFF2-40B4-BE49-F238E27FC236}">
                  <a16:creationId xmlns:a16="http://schemas.microsoft.com/office/drawing/2014/main" id="{C86C7454-066B-B65F-85FB-F6313DED486B}"/>
                </a:ext>
              </a:extLst>
            </p:cNvPr>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4" name="Freeform 1159">
              <a:extLst>
                <a:ext uri="{FF2B5EF4-FFF2-40B4-BE49-F238E27FC236}">
                  <a16:creationId xmlns:a16="http://schemas.microsoft.com/office/drawing/2014/main" id="{F6660F62-0D47-27E2-6684-CC29DE1EA666}"/>
                </a:ext>
              </a:extLst>
            </p:cNvPr>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5" name="Freeform 1160">
              <a:extLst>
                <a:ext uri="{FF2B5EF4-FFF2-40B4-BE49-F238E27FC236}">
                  <a16:creationId xmlns:a16="http://schemas.microsoft.com/office/drawing/2014/main" id="{0E41AA01-E213-38AA-14F1-FAB5BEB8498C}"/>
                </a:ext>
              </a:extLst>
            </p:cNvPr>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96" name="Group 395">
            <a:extLst>
              <a:ext uri="{FF2B5EF4-FFF2-40B4-BE49-F238E27FC236}">
                <a16:creationId xmlns:a16="http://schemas.microsoft.com/office/drawing/2014/main" id="{54AADA67-2A85-8342-C01A-94F3FC299EC3}"/>
              </a:ext>
            </a:extLst>
          </p:cNvPr>
          <p:cNvGrpSpPr/>
          <p:nvPr/>
        </p:nvGrpSpPr>
        <p:grpSpPr>
          <a:xfrm>
            <a:off x="3701116" y="3257397"/>
            <a:ext cx="428765" cy="441086"/>
            <a:chOff x="7048500" y="1387475"/>
            <a:chExt cx="276226" cy="284163"/>
          </a:xfrm>
          <a:solidFill>
            <a:srgbClr val="00A9E2"/>
          </a:solidFill>
        </p:grpSpPr>
        <p:sp>
          <p:nvSpPr>
            <p:cNvPr id="397" name="Freeform 4357">
              <a:extLst>
                <a:ext uri="{FF2B5EF4-FFF2-40B4-BE49-F238E27FC236}">
                  <a16:creationId xmlns:a16="http://schemas.microsoft.com/office/drawing/2014/main" id="{5DE5B77B-2E30-D568-4CF3-1568CBDA9F72}"/>
                </a:ext>
              </a:extLst>
            </p:cNvPr>
            <p:cNvSpPr>
              <a:spLocks noEditPoints="1"/>
            </p:cNvSpPr>
            <p:nvPr/>
          </p:nvSpPr>
          <p:spPr bwMode="auto">
            <a:xfrm>
              <a:off x="7161213" y="1387475"/>
              <a:ext cx="163513" cy="160338"/>
            </a:xfrm>
            <a:custGeom>
              <a:avLst/>
              <a:gdLst>
                <a:gd name="T0" fmla="*/ 229 w 512"/>
                <a:gd name="T1" fmla="*/ 345 h 506"/>
                <a:gd name="T2" fmla="*/ 198 w 512"/>
                <a:gd name="T3" fmla="*/ 328 h 506"/>
                <a:gd name="T4" fmla="*/ 177 w 512"/>
                <a:gd name="T5" fmla="*/ 302 h 506"/>
                <a:gd name="T6" fmla="*/ 166 w 512"/>
                <a:gd name="T7" fmla="*/ 268 h 506"/>
                <a:gd name="T8" fmla="*/ 169 w 512"/>
                <a:gd name="T9" fmla="*/ 232 h 506"/>
                <a:gd name="T10" fmla="*/ 187 w 512"/>
                <a:gd name="T11" fmla="*/ 201 h 506"/>
                <a:gd name="T12" fmla="*/ 213 w 512"/>
                <a:gd name="T13" fmla="*/ 179 h 506"/>
                <a:gd name="T14" fmla="*/ 246 w 512"/>
                <a:gd name="T15" fmla="*/ 169 h 506"/>
                <a:gd name="T16" fmla="*/ 283 w 512"/>
                <a:gd name="T17" fmla="*/ 172 h 506"/>
                <a:gd name="T18" fmla="*/ 314 w 512"/>
                <a:gd name="T19" fmla="*/ 189 h 506"/>
                <a:gd name="T20" fmla="*/ 335 w 512"/>
                <a:gd name="T21" fmla="*/ 216 h 506"/>
                <a:gd name="T22" fmla="*/ 346 w 512"/>
                <a:gd name="T23" fmla="*/ 250 h 506"/>
                <a:gd name="T24" fmla="*/ 343 w 512"/>
                <a:gd name="T25" fmla="*/ 286 h 506"/>
                <a:gd name="T26" fmla="*/ 326 w 512"/>
                <a:gd name="T27" fmla="*/ 316 h 506"/>
                <a:gd name="T28" fmla="*/ 299 w 512"/>
                <a:gd name="T29" fmla="*/ 338 h 506"/>
                <a:gd name="T30" fmla="*/ 265 w 512"/>
                <a:gd name="T31" fmla="*/ 348 h 506"/>
                <a:gd name="T32" fmla="*/ 458 w 512"/>
                <a:gd name="T33" fmla="*/ 276 h 506"/>
                <a:gd name="T34" fmla="*/ 504 w 512"/>
                <a:gd name="T35" fmla="*/ 198 h 506"/>
                <a:gd name="T36" fmla="*/ 511 w 512"/>
                <a:gd name="T37" fmla="*/ 189 h 506"/>
                <a:gd name="T38" fmla="*/ 510 w 512"/>
                <a:gd name="T39" fmla="*/ 178 h 506"/>
                <a:gd name="T40" fmla="*/ 438 w 512"/>
                <a:gd name="T41" fmla="*/ 72 h 506"/>
                <a:gd name="T42" fmla="*/ 363 w 512"/>
                <a:gd name="T43" fmla="*/ 85 h 506"/>
                <a:gd name="T44" fmla="*/ 332 w 512"/>
                <a:gd name="T45" fmla="*/ 10 h 506"/>
                <a:gd name="T46" fmla="*/ 326 w 512"/>
                <a:gd name="T47" fmla="*/ 2 h 506"/>
                <a:gd name="T48" fmla="*/ 204 w 512"/>
                <a:gd name="T49" fmla="*/ 0 h 506"/>
                <a:gd name="T50" fmla="*/ 193 w 512"/>
                <a:gd name="T51" fmla="*/ 3 h 506"/>
                <a:gd name="T52" fmla="*/ 189 w 512"/>
                <a:gd name="T53" fmla="*/ 14 h 506"/>
                <a:gd name="T54" fmla="*/ 162 w 512"/>
                <a:gd name="T55" fmla="*/ 78 h 506"/>
                <a:gd name="T56" fmla="*/ 81 w 512"/>
                <a:gd name="T57" fmla="*/ 74 h 506"/>
                <a:gd name="T58" fmla="*/ 65 w 512"/>
                <a:gd name="T59" fmla="*/ 76 h 506"/>
                <a:gd name="T60" fmla="*/ 1 w 512"/>
                <a:gd name="T61" fmla="*/ 184 h 506"/>
                <a:gd name="T62" fmla="*/ 6 w 512"/>
                <a:gd name="T63" fmla="*/ 197 h 506"/>
                <a:gd name="T64" fmla="*/ 53 w 512"/>
                <a:gd name="T65" fmla="*/ 259 h 506"/>
                <a:gd name="T66" fmla="*/ 4 w 512"/>
                <a:gd name="T67" fmla="*/ 324 h 506"/>
                <a:gd name="T68" fmla="*/ 1 w 512"/>
                <a:gd name="T69" fmla="*/ 338 h 506"/>
                <a:gd name="T70" fmla="*/ 62 w 512"/>
                <a:gd name="T71" fmla="*/ 442 h 506"/>
                <a:gd name="T72" fmla="*/ 73 w 512"/>
                <a:gd name="T73" fmla="*/ 445 h 506"/>
                <a:gd name="T74" fmla="*/ 141 w 512"/>
                <a:gd name="T75" fmla="*/ 427 h 506"/>
                <a:gd name="T76" fmla="*/ 179 w 512"/>
                <a:gd name="T77" fmla="*/ 447 h 506"/>
                <a:gd name="T78" fmla="*/ 190 w 512"/>
                <a:gd name="T79" fmla="*/ 497 h 506"/>
                <a:gd name="T80" fmla="*/ 198 w 512"/>
                <a:gd name="T81" fmla="*/ 505 h 506"/>
                <a:gd name="T82" fmla="*/ 320 w 512"/>
                <a:gd name="T83" fmla="*/ 506 h 506"/>
                <a:gd name="T84" fmla="*/ 330 w 512"/>
                <a:gd name="T85" fmla="*/ 499 h 506"/>
                <a:gd name="T86" fmla="*/ 332 w 512"/>
                <a:gd name="T87" fmla="*/ 448 h 506"/>
                <a:gd name="T88" fmla="*/ 387 w 512"/>
                <a:gd name="T89" fmla="*/ 416 h 506"/>
                <a:gd name="T90" fmla="*/ 441 w 512"/>
                <a:gd name="T91" fmla="*/ 446 h 506"/>
                <a:gd name="T92" fmla="*/ 451 w 512"/>
                <a:gd name="T93" fmla="*/ 440 h 506"/>
                <a:gd name="T94" fmla="*/ 512 w 512"/>
                <a:gd name="T95" fmla="*/ 335 h 506"/>
                <a:gd name="T96" fmla="*/ 509 w 512"/>
                <a:gd name="T97" fmla="*/ 32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506">
                  <a:moveTo>
                    <a:pt x="256" y="350"/>
                  </a:moveTo>
                  <a:lnTo>
                    <a:pt x="246" y="348"/>
                  </a:lnTo>
                  <a:lnTo>
                    <a:pt x="238" y="347"/>
                  </a:lnTo>
                  <a:lnTo>
                    <a:pt x="229" y="345"/>
                  </a:lnTo>
                  <a:lnTo>
                    <a:pt x="221" y="342"/>
                  </a:lnTo>
                  <a:lnTo>
                    <a:pt x="213" y="338"/>
                  </a:lnTo>
                  <a:lnTo>
                    <a:pt x="206" y="334"/>
                  </a:lnTo>
                  <a:lnTo>
                    <a:pt x="198" y="328"/>
                  </a:lnTo>
                  <a:lnTo>
                    <a:pt x="192" y="323"/>
                  </a:lnTo>
                  <a:lnTo>
                    <a:pt x="187" y="316"/>
                  </a:lnTo>
                  <a:lnTo>
                    <a:pt x="181" y="310"/>
                  </a:lnTo>
                  <a:lnTo>
                    <a:pt x="177" y="302"/>
                  </a:lnTo>
                  <a:lnTo>
                    <a:pt x="173" y="294"/>
                  </a:lnTo>
                  <a:lnTo>
                    <a:pt x="169" y="286"/>
                  </a:lnTo>
                  <a:lnTo>
                    <a:pt x="167" y="278"/>
                  </a:lnTo>
                  <a:lnTo>
                    <a:pt x="166" y="268"/>
                  </a:lnTo>
                  <a:lnTo>
                    <a:pt x="165" y="260"/>
                  </a:lnTo>
                  <a:lnTo>
                    <a:pt x="166" y="250"/>
                  </a:lnTo>
                  <a:lnTo>
                    <a:pt x="167" y="240"/>
                  </a:lnTo>
                  <a:lnTo>
                    <a:pt x="169" y="232"/>
                  </a:lnTo>
                  <a:lnTo>
                    <a:pt x="173" y="223"/>
                  </a:lnTo>
                  <a:lnTo>
                    <a:pt x="177" y="216"/>
                  </a:lnTo>
                  <a:lnTo>
                    <a:pt x="181" y="208"/>
                  </a:lnTo>
                  <a:lnTo>
                    <a:pt x="187" y="201"/>
                  </a:lnTo>
                  <a:lnTo>
                    <a:pt x="192" y="194"/>
                  </a:lnTo>
                  <a:lnTo>
                    <a:pt x="198" y="189"/>
                  </a:lnTo>
                  <a:lnTo>
                    <a:pt x="206" y="184"/>
                  </a:lnTo>
                  <a:lnTo>
                    <a:pt x="213" y="179"/>
                  </a:lnTo>
                  <a:lnTo>
                    <a:pt x="221" y="175"/>
                  </a:lnTo>
                  <a:lnTo>
                    <a:pt x="229" y="172"/>
                  </a:lnTo>
                  <a:lnTo>
                    <a:pt x="238" y="170"/>
                  </a:lnTo>
                  <a:lnTo>
                    <a:pt x="246" y="169"/>
                  </a:lnTo>
                  <a:lnTo>
                    <a:pt x="256" y="168"/>
                  </a:lnTo>
                  <a:lnTo>
                    <a:pt x="265" y="169"/>
                  </a:lnTo>
                  <a:lnTo>
                    <a:pt x="274" y="170"/>
                  </a:lnTo>
                  <a:lnTo>
                    <a:pt x="283" y="172"/>
                  </a:lnTo>
                  <a:lnTo>
                    <a:pt x="291" y="175"/>
                  </a:lnTo>
                  <a:lnTo>
                    <a:pt x="299" y="179"/>
                  </a:lnTo>
                  <a:lnTo>
                    <a:pt x="306" y="184"/>
                  </a:lnTo>
                  <a:lnTo>
                    <a:pt x="314" y="189"/>
                  </a:lnTo>
                  <a:lnTo>
                    <a:pt x="320" y="194"/>
                  </a:lnTo>
                  <a:lnTo>
                    <a:pt x="326" y="201"/>
                  </a:lnTo>
                  <a:lnTo>
                    <a:pt x="331" y="208"/>
                  </a:lnTo>
                  <a:lnTo>
                    <a:pt x="335" y="216"/>
                  </a:lnTo>
                  <a:lnTo>
                    <a:pt x="340" y="223"/>
                  </a:lnTo>
                  <a:lnTo>
                    <a:pt x="343" y="232"/>
                  </a:lnTo>
                  <a:lnTo>
                    <a:pt x="345" y="240"/>
                  </a:lnTo>
                  <a:lnTo>
                    <a:pt x="346" y="250"/>
                  </a:lnTo>
                  <a:lnTo>
                    <a:pt x="346" y="260"/>
                  </a:lnTo>
                  <a:lnTo>
                    <a:pt x="346" y="268"/>
                  </a:lnTo>
                  <a:lnTo>
                    <a:pt x="345" y="278"/>
                  </a:lnTo>
                  <a:lnTo>
                    <a:pt x="343" y="286"/>
                  </a:lnTo>
                  <a:lnTo>
                    <a:pt x="340" y="294"/>
                  </a:lnTo>
                  <a:lnTo>
                    <a:pt x="335" y="302"/>
                  </a:lnTo>
                  <a:lnTo>
                    <a:pt x="331" y="310"/>
                  </a:lnTo>
                  <a:lnTo>
                    <a:pt x="326" y="316"/>
                  </a:lnTo>
                  <a:lnTo>
                    <a:pt x="320" y="323"/>
                  </a:lnTo>
                  <a:lnTo>
                    <a:pt x="314" y="328"/>
                  </a:lnTo>
                  <a:lnTo>
                    <a:pt x="306" y="334"/>
                  </a:lnTo>
                  <a:lnTo>
                    <a:pt x="299" y="338"/>
                  </a:lnTo>
                  <a:lnTo>
                    <a:pt x="291" y="342"/>
                  </a:lnTo>
                  <a:lnTo>
                    <a:pt x="283" y="345"/>
                  </a:lnTo>
                  <a:lnTo>
                    <a:pt x="274" y="347"/>
                  </a:lnTo>
                  <a:lnTo>
                    <a:pt x="265" y="348"/>
                  </a:lnTo>
                  <a:lnTo>
                    <a:pt x="256" y="350"/>
                  </a:lnTo>
                  <a:close/>
                  <a:moveTo>
                    <a:pt x="504" y="320"/>
                  </a:moveTo>
                  <a:lnTo>
                    <a:pt x="456" y="292"/>
                  </a:lnTo>
                  <a:lnTo>
                    <a:pt x="458" y="276"/>
                  </a:lnTo>
                  <a:lnTo>
                    <a:pt x="459" y="259"/>
                  </a:lnTo>
                  <a:lnTo>
                    <a:pt x="458" y="241"/>
                  </a:lnTo>
                  <a:lnTo>
                    <a:pt x="456" y="225"/>
                  </a:lnTo>
                  <a:lnTo>
                    <a:pt x="504" y="198"/>
                  </a:lnTo>
                  <a:lnTo>
                    <a:pt x="506" y="197"/>
                  </a:lnTo>
                  <a:lnTo>
                    <a:pt x="509" y="194"/>
                  </a:lnTo>
                  <a:lnTo>
                    <a:pt x="510" y="191"/>
                  </a:lnTo>
                  <a:lnTo>
                    <a:pt x="511" y="189"/>
                  </a:lnTo>
                  <a:lnTo>
                    <a:pt x="512" y="186"/>
                  </a:lnTo>
                  <a:lnTo>
                    <a:pt x="512" y="184"/>
                  </a:lnTo>
                  <a:lnTo>
                    <a:pt x="511" y="181"/>
                  </a:lnTo>
                  <a:lnTo>
                    <a:pt x="510" y="178"/>
                  </a:lnTo>
                  <a:lnTo>
                    <a:pt x="453" y="80"/>
                  </a:lnTo>
                  <a:lnTo>
                    <a:pt x="449" y="76"/>
                  </a:lnTo>
                  <a:lnTo>
                    <a:pt x="443" y="72"/>
                  </a:lnTo>
                  <a:lnTo>
                    <a:pt x="438" y="72"/>
                  </a:lnTo>
                  <a:lnTo>
                    <a:pt x="433" y="74"/>
                  </a:lnTo>
                  <a:lnTo>
                    <a:pt x="387" y="102"/>
                  </a:lnTo>
                  <a:lnTo>
                    <a:pt x="376" y="94"/>
                  </a:lnTo>
                  <a:lnTo>
                    <a:pt x="363" y="85"/>
                  </a:lnTo>
                  <a:lnTo>
                    <a:pt x="348" y="78"/>
                  </a:lnTo>
                  <a:lnTo>
                    <a:pt x="332" y="69"/>
                  </a:lnTo>
                  <a:lnTo>
                    <a:pt x="332" y="14"/>
                  </a:lnTo>
                  <a:lnTo>
                    <a:pt x="332" y="10"/>
                  </a:lnTo>
                  <a:lnTo>
                    <a:pt x="331" y="8"/>
                  </a:lnTo>
                  <a:lnTo>
                    <a:pt x="330" y="5"/>
                  </a:lnTo>
                  <a:lnTo>
                    <a:pt x="328" y="3"/>
                  </a:lnTo>
                  <a:lnTo>
                    <a:pt x="326" y="2"/>
                  </a:lnTo>
                  <a:lnTo>
                    <a:pt x="322" y="1"/>
                  </a:lnTo>
                  <a:lnTo>
                    <a:pt x="320" y="0"/>
                  </a:lnTo>
                  <a:lnTo>
                    <a:pt x="317" y="0"/>
                  </a:lnTo>
                  <a:lnTo>
                    <a:pt x="204" y="0"/>
                  </a:lnTo>
                  <a:lnTo>
                    <a:pt x="200" y="0"/>
                  </a:lnTo>
                  <a:lnTo>
                    <a:pt x="198" y="1"/>
                  </a:lnTo>
                  <a:lnTo>
                    <a:pt x="195" y="2"/>
                  </a:lnTo>
                  <a:lnTo>
                    <a:pt x="193" y="3"/>
                  </a:lnTo>
                  <a:lnTo>
                    <a:pt x="192" y="5"/>
                  </a:lnTo>
                  <a:lnTo>
                    <a:pt x="190" y="8"/>
                  </a:lnTo>
                  <a:lnTo>
                    <a:pt x="190" y="10"/>
                  </a:lnTo>
                  <a:lnTo>
                    <a:pt x="189" y="14"/>
                  </a:lnTo>
                  <a:lnTo>
                    <a:pt x="189" y="68"/>
                  </a:lnTo>
                  <a:lnTo>
                    <a:pt x="179" y="71"/>
                  </a:lnTo>
                  <a:lnTo>
                    <a:pt x="169" y="75"/>
                  </a:lnTo>
                  <a:lnTo>
                    <a:pt x="162" y="78"/>
                  </a:lnTo>
                  <a:lnTo>
                    <a:pt x="154" y="82"/>
                  </a:lnTo>
                  <a:lnTo>
                    <a:pt x="141" y="92"/>
                  </a:lnTo>
                  <a:lnTo>
                    <a:pt x="129" y="102"/>
                  </a:lnTo>
                  <a:lnTo>
                    <a:pt x="81" y="74"/>
                  </a:lnTo>
                  <a:lnTo>
                    <a:pt x="75" y="72"/>
                  </a:lnTo>
                  <a:lnTo>
                    <a:pt x="69" y="74"/>
                  </a:lnTo>
                  <a:lnTo>
                    <a:pt x="67" y="74"/>
                  </a:lnTo>
                  <a:lnTo>
                    <a:pt x="65" y="76"/>
                  </a:lnTo>
                  <a:lnTo>
                    <a:pt x="62" y="78"/>
                  </a:lnTo>
                  <a:lnTo>
                    <a:pt x="60" y="80"/>
                  </a:lnTo>
                  <a:lnTo>
                    <a:pt x="3" y="177"/>
                  </a:lnTo>
                  <a:lnTo>
                    <a:pt x="1" y="184"/>
                  </a:lnTo>
                  <a:lnTo>
                    <a:pt x="1" y="189"/>
                  </a:lnTo>
                  <a:lnTo>
                    <a:pt x="3" y="192"/>
                  </a:lnTo>
                  <a:lnTo>
                    <a:pt x="4" y="194"/>
                  </a:lnTo>
                  <a:lnTo>
                    <a:pt x="6" y="197"/>
                  </a:lnTo>
                  <a:lnTo>
                    <a:pt x="9" y="198"/>
                  </a:lnTo>
                  <a:lnTo>
                    <a:pt x="56" y="225"/>
                  </a:lnTo>
                  <a:lnTo>
                    <a:pt x="54" y="241"/>
                  </a:lnTo>
                  <a:lnTo>
                    <a:pt x="53" y="259"/>
                  </a:lnTo>
                  <a:lnTo>
                    <a:pt x="53" y="276"/>
                  </a:lnTo>
                  <a:lnTo>
                    <a:pt x="55" y="292"/>
                  </a:lnTo>
                  <a:lnTo>
                    <a:pt x="8" y="320"/>
                  </a:lnTo>
                  <a:lnTo>
                    <a:pt x="4" y="324"/>
                  </a:lnTo>
                  <a:lnTo>
                    <a:pt x="1" y="328"/>
                  </a:lnTo>
                  <a:lnTo>
                    <a:pt x="0" y="331"/>
                  </a:lnTo>
                  <a:lnTo>
                    <a:pt x="0" y="335"/>
                  </a:lnTo>
                  <a:lnTo>
                    <a:pt x="1" y="338"/>
                  </a:lnTo>
                  <a:lnTo>
                    <a:pt x="3" y="340"/>
                  </a:lnTo>
                  <a:lnTo>
                    <a:pt x="59" y="437"/>
                  </a:lnTo>
                  <a:lnTo>
                    <a:pt x="60" y="439"/>
                  </a:lnTo>
                  <a:lnTo>
                    <a:pt x="62" y="442"/>
                  </a:lnTo>
                  <a:lnTo>
                    <a:pt x="66" y="444"/>
                  </a:lnTo>
                  <a:lnTo>
                    <a:pt x="68" y="445"/>
                  </a:lnTo>
                  <a:lnTo>
                    <a:pt x="71" y="446"/>
                  </a:lnTo>
                  <a:lnTo>
                    <a:pt x="73" y="445"/>
                  </a:lnTo>
                  <a:lnTo>
                    <a:pt x="76" y="445"/>
                  </a:lnTo>
                  <a:lnTo>
                    <a:pt x="80" y="444"/>
                  </a:lnTo>
                  <a:lnTo>
                    <a:pt x="129" y="416"/>
                  </a:lnTo>
                  <a:lnTo>
                    <a:pt x="141" y="427"/>
                  </a:lnTo>
                  <a:lnTo>
                    <a:pt x="154" y="435"/>
                  </a:lnTo>
                  <a:lnTo>
                    <a:pt x="162" y="439"/>
                  </a:lnTo>
                  <a:lnTo>
                    <a:pt x="169" y="444"/>
                  </a:lnTo>
                  <a:lnTo>
                    <a:pt x="179" y="447"/>
                  </a:lnTo>
                  <a:lnTo>
                    <a:pt x="189" y="451"/>
                  </a:lnTo>
                  <a:lnTo>
                    <a:pt x="189" y="491"/>
                  </a:lnTo>
                  <a:lnTo>
                    <a:pt x="190" y="494"/>
                  </a:lnTo>
                  <a:lnTo>
                    <a:pt x="190" y="497"/>
                  </a:lnTo>
                  <a:lnTo>
                    <a:pt x="192" y="499"/>
                  </a:lnTo>
                  <a:lnTo>
                    <a:pt x="193" y="501"/>
                  </a:lnTo>
                  <a:lnTo>
                    <a:pt x="195" y="504"/>
                  </a:lnTo>
                  <a:lnTo>
                    <a:pt x="198" y="505"/>
                  </a:lnTo>
                  <a:lnTo>
                    <a:pt x="200" y="506"/>
                  </a:lnTo>
                  <a:lnTo>
                    <a:pt x="204" y="506"/>
                  </a:lnTo>
                  <a:lnTo>
                    <a:pt x="317" y="506"/>
                  </a:lnTo>
                  <a:lnTo>
                    <a:pt x="320" y="506"/>
                  </a:lnTo>
                  <a:lnTo>
                    <a:pt x="322" y="505"/>
                  </a:lnTo>
                  <a:lnTo>
                    <a:pt x="326" y="504"/>
                  </a:lnTo>
                  <a:lnTo>
                    <a:pt x="328" y="501"/>
                  </a:lnTo>
                  <a:lnTo>
                    <a:pt x="330" y="499"/>
                  </a:lnTo>
                  <a:lnTo>
                    <a:pt x="331" y="497"/>
                  </a:lnTo>
                  <a:lnTo>
                    <a:pt x="332" y="494"/>
                  </a:lnTo>
                  <a:lnTo>
                    <a:pt x="332" y="491"/>
                  </a:lnTo>
                  <a:lnTo>
                    <a:pt x="332" y="448"/>
                  </a:lnTo>
                  <a:lnTo>
                    <a:pt x="348" y="439"/>
                  </a:lnTo>
                  <a:lnTo>
                    <a:pt x="363" y="432"/>
                  </a:lnTo>
                  <a:lnTo>
                    <a:pt x="376" y="424"/>
                  </a:lnTo>
                  <a:lnTo>
                    <a:pt x="387" y="416"/>
                  </a:lnTo>
                  <a:lnTo>
                    <a:pt x="433" y="444"/>
                  </a:lnTo>
                  <a:lnTo>
                    <a:pt x="435" y="445"/>
                  </a:lnTo>
                  <a:lnTo>
                    <a:pt x="438" y="445"/>
                  </a:lnTo>
                  <a:lnTo>
                    <a:pt x="441" y="446"/>
                  </a:lnTo>
                  <a:lnTo>
                    <a:pt x="443" y="445"/>
                  </a:lnTo>
                  <a:lnTo>
                    <a:pt x="447" y="444"/>
                  </a:lnTo>
                  <a:lnTo>
                    <a:pt x="449" y="443"/>
                  </a:lnTo>
                  <a:lnTo>
                    <a:pt x="451" y="440"/>
                  </a:lnTo>
                  <a:lnTo>
                    <a:pt x="453" y="437"/>
                  </a:lnTo>
                  <a:lnTo>
                    <a:pt x="510" y="340"/>
                  </a:lnTo>
                  <a:lnTo>
                    <a:pt x="511" y="338"/>
                  </a:lnTo>
                  <a:lnTo>
                    <a:pt x="512" y="335"/>
                  </a:lnTo>
                  <a:lnTo>
                    <a:pt x="512" y="331"/>
                  </a:lnTo>
                  <a:lnTo>
                    <a:pt x="511" y="328"/>
                  </a:lnTo>
                  <a:lnTo>
                    <a:pt x="510" y="326"/>
                  </a:lnTo>
                  <a:lnTo>
                    <a:pt x="509" y="323"/>
                  </a:lnTo>
                  <a:lnTo>
                    <a:pt x="506" y="321"/>
                  </a:lnTo>
                  <a:lnTo>
                    <a:pt x="504"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8" name="Freeform 4358">
              <a:extLst>
                <a:ext uri="{FF2B5EF4-FFF2-40B4-BE49-F238E27FC236}">
                  <a16:creationId xmlns:a16="http://schemas.microsoft.com/office/drawing/2014/main" id="{674984FD-0746-5819-C014-11BA5775E133}"/>
                </a:ext>
              </a:extLst>
            </p:cNvPr>
            <p:cNvSpPr>
              <a:spLocks noEditPoints="1"/>
            </p:cNvSpPr>
            <p:nvPr/>
          </p:nvSpPr>
          <p:spPr bwMode="auto">
            <a:xfrm>
              <a:off x="7048500" y="1509713"/>
              <a:ext cx="161925" cy="161925"/>
            </a:xfrm>
            <a:custGeom>
              <a:avLst/>
              <a:gdLst>
                <a:gd name="T0" fmla="*/ 229 w 511"/>
                <a:gd name="T1" fmla="*/ 335 h 509"/>
                <a:gd name="T2" fmla="*/ 198 w 511"/>
                <a:gd name="T3" fmla="*/ 319 h 509"/>
                <a:gd name="T4" fmla="*/ 176 w 511"/>
                <a:gd name="T5" fmla="*/ 292 h 509"/>
                <a:gd name="T6" fmla="*/ 166 w 511"/>
                <a:gd name="T7" fmla="*/ 258 h 509"/>
                <a:gd name="T8" fmla="*/ 169 w 511"/>
                <a:gd name="T9" fmla="*/ 223 h 509"/>
                <a:gd name="T10" fmla="*/ 186 w 511"/>
                <a:gd name="T11" fmla="*/ 191 h 509"/>
                <a:gd name="T12" fmla="*/ 213 w 511"/>
                <a:gd name="T13" fmla="*/ 169 h 509"/>
                <a:gd name="T14" fmla="*/ 246 w 511"/>
                <a:gd name="T15" fmla="*/ 158 h 509"/>
                <a:gd name="T16" fmla="*/ 282 w 511"/>
                <a:gd name="T17" fmla="*/ 163 h 509"/>
                <a:gd name="T18" fmla="*/ 313 w 511"/>
                <a:gd name="T19" fmla="*/ 179 h 509"/>
                <a:gd name="T20" fmla="*/ 335 w 511"/>
                <a:gd name="T21" fmla="*/ 206 h 509"/>
                <a:gd name="T22" fmla="*/ 346 w 511"/>
                <a:gd name="T23" fmla="*/ 240 h 509"/>
                <a:gd name="T24" fmla="*/ 342 w 511"/>
                <a:gd name="T25" fmla="*/ 276 h 509"/>
                <a:gd name="T26" fmla="*/ 325 w 511"/>
                <a:gd name="T27" fmla="*/ 306 h 509"/>
                <a:gd name="T28" fmla="*/ 298 w 511"/>
                <a:gd name="T29" fmla="*/ 328 h 509"/>
                <a:gd name="T30" fmla="*/ 265 w 511"/>
                <a:gd name="T31" fmla="*/ 338 h 509"/>
                <a:gd name="T32" fmla="*/ 511 w 511"/>
                <a:gd name="T33" fmla="*/ 173 h 509"/>
                <a:gd name="T34" fmla="*/ 450 w 511"/>
                <a:gd name="T35" fmla="*/ 67 h 509"/>
                <a:gd name="T36" fmla="*/ 441 w 511"/>
                <a:gd name="T37" fmla="*/ 63 h 509"/>
                <a:gd name="T38" fmla="*/ 386 w 511"/>
                <a:gd name="T39" fmla="*/ 92 h 509"/>
                <a:gd name="T40" fmla="*/ 332 w 511"/>
                <a:gd name="T41" fmla="*/ 59 h 509"/>
                <a:gd name="T42" fmla="*/ 329 w 511"/>
                <a:gd name="T43" fmla="*/ 6 h 509"/>
                <a:gd name="T44" fmla="*/ 320 w 511"/>
                <a:gd name="T45" fmla="*/ 0 h 509"/>
                <a:gd name="T46" fmla="*/ 198 w 511"/>
                <a:gd name="T47" fmla="*/ 1 h 509"/>
                <a:gd name="T48" fmla="*/ 190 w 511"/>
                <a:gd name="T49" fmla="*/ 9 h 509"/>
                <a:gd name="T50" fmla="*/ 179 w 511"/>
                <a:gd name="T51" fmla="*/ 61 h 509"/>
                <a:gd name="T52" fmla="*/ 141 w 511"/>
                <a:gd name="T53" fmla="*/ 81 h 509"/>
                <a:gd name="T54" fmla="*/ 68 w 511"/>
                <a:gd name="T55" fmla="*/ 63 h 509"/>
                <a:gd name="T56" fmla="*/ 60 w 511"/>
                <a:gd name="T57" fmla="*/ 70 h 509"/>
                <a:gd name="T58" fmla="*/ 1 w 511"/>
                <a:gd name="T59" fmla="*/ 177 h 509"/>
                <a:gd name="T60" fmla="*/ 5 w 511"/>
                <a:gd name="T61" fmla="*/ 186 h 509"/>
                <a:gd name="T62" fmla="*/ 52 w 511"/>
                <a:gd name="T63" fmla="*/ 249 h 509"/>
                <a:gd name="T64" fmla="*/ 5 w 511"/>
                <a:gd name="T65" fmla="*/ 311 h 509"/>
                <a:gd name="T66" fmla="*/ 0 w 511"/>
                <a:gd name="T67" fmla="*/ 322 h 509"/>
                <a:gd name="T68" fmla="*/ 59 w 511"/>
                <a:gd name="T69" fmla="*/ 429 h 509"/>
                <a:gd name="T70" fmla="*/ 74 w 511"/>
                <a:gd name="T71" fmla="*/ 435 h 509"/>
                <a:gd name="T72" fmla="*/ 140 w 511"/>
                <a:gd name="T73" fmla="*/ 416 h 509"/>
                <a:gd name="T74" fmla="*/ 179 w 511"/>
                <a:gd name="T75" fmla="*/ 438 h 509"/>
                <a:gd name="T76" fmla="*/ 190 w 511"/>
                <a:gd name="T77" fmla="*/ 500 h 509"/>
                <a:gd name="T78" fmla="*/ 198 w 511"/>
                <a:gd name="T79" fmla="*/ 508 h 509"/>
                <a:gd name="T80" fmla="*/ 320 w 511"/>
                <a:gd name="T81" fmla="*/ 509 h 509"/>
                <a:gd name="T82" fmla="*/ 329 w 511"/>
                <a:gd name="T83" fmla="*/ 503 h 509"/>
                <a:gd name="T84" fmla="*/ 332 w 511"/>
                <a:gd name="T85" fmla="*/ 439 h 509"/>
                <a:gd name="T86" fmla="*/ 387 w 511"/>
                <a:gd name="T87" fmla="*/ 407 h 509"/>
                <a:gd name="T88" fmla="*/ 441 w 511"/>
                <a:gd name="T89" fmla="*/ 435 h 509"/>
                <a:gd name="T90" fmla="*/ 450 w 511"/>
                <a:gd name="T91" fmla="*/ 431 h 509"/>
                <a:gd name="T92" fmla="*/ 511 w 511"/>
                <a:gd name="T93" fmla="*/ 324 h 509"/>
                <a:gd name="T94" fmla="*/ 504 w 511"/>
                <a:gd name="T95" fmla="*/ 309 h 509"/>
                <a:gd name="T96" fmla="*/ 459 w 511"/>
                <a:gd name="T97" fmla="*/ 233 h 509"/>
                <a:gd name="T98" fmla="*/ 508 w 511"/>
                <a:gd name="T99" fmla="*/ 18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1" h="509">
                  <a:moveTo>
                    <a:pt x="256" y="339"/>
                  </a:moveTo>
                  <a:lnTo>
                    <a:pt x="246" y="338"/>
                  </a:lnTo>
                  <a:lnTo>
                    <a:pt x="237" y="337"/>
                  </a:lnTo>
                  <a:lnTo>
                    <a:pt x="229" y="335"/>
                  </a:lnTo>
                  <a:lnTo>
                    <a:pt x="220" y="332"/>
                  </a:lnTo>
                  <a:lnTo>
                    <a:pt x="213" y="328"/>
                  </a:lnTo>
                  <a:lnTo>
                    <a:pt x="205" y="323"/>
                  </a:lnTo>
                  <a:lnTo>
                    <a:pt x="198" y="319"/>
                  </a:lnTo>
                  <a:lnTo>
                    <a:pt x="191" y="312"/>
                  </a:lnTo>
                  <a:lnTo>
                    <a:pt x="186" y="306"/>
                  </a:lnTo>
                  <a:lnTo>
                    <a:pt x="181" y="300"/>
                  </a:lnTo>
                  <a:lnTo>
                    <a:pt x="176" y="292"/>
                  </a:lnTo>
                  <a:lnTo>
                    <a:pt x="172" y="284"/>
                  </a:lnTo>
                  <a:lnTo>
                    <a:pt x="169" y="276"/>
                  </a:lnTo>
                  <a:lnTo>
                    <a:pt x="167" y="267"/>
                  </a:lnTo>
                  <a:lnTo>
                    <a:pt x="166" y="258"/>
                  </a:lnTo>
                  <a:lnTo>
                    <a:pt x="166" y="249"/>
                  </a:lnTo>
                  <a:lnTo>
                    <a:pt x="166" y="240"/>
                  </a:lnTo>
                  <a:lnTo>
                    <a:pt x="167" y="231"/>
                  </a:lnTo>
                  <a:lnTo>
                    <a:pt x="169" y="223"/>
                  </a:lnTo>
                  <a:lnTo>
                    <a:pt x="172" y="214"/>
                  </a:lnTo>
                  <a:lnTo>
                    <a:pt x="176" y="206"/>
                  </a:lnTo>
                  <a:lnTo>
                    <a:pt x="181" y="199"/>
                  </a:lnTo>
                  <a:lnTo>
                    <a:pt x="186" y="191"/>
                  </a:lnTo>
                  <a:lnTo>
                    <a:pt x="191" y="185"/>
                  </a:lnTo>
                  <a:lnTo>
                    <a:pt x="198" y="179"/>
                  </a:lnTo>
                  <a:lnTo>
                    <a:pt x="205" y="173"/>
                  </a:lnTo>
                  <a:lnTo>
                    <a:pt x="213" y="169"/>
                  </a:lnTo>
                  <a:lnTo>
                    <a:pt x="220" y="165"/>
                  </a:lnTo>
                  <a:lnTo>
                    <a:pt x="229" y="163"/>
                  </a:lnTo>
                  <a:lnTo>
                    <a:pt x="237" y="159"/>
                  </a:lnTo>
                  <a:lnTo>
                    <a:pt x="246" y="158"/>
                  </a:lnTo>
                  <a:lnTo>
                    <a:pt x="256" y="158"/>
                  </a:lnTo>
                  <a:lnTo>
                    <a:pt x="265" y="158"/>
                  </a:lnTo>
                  <a:lnTo>
                    <a:pt x="274" y="159"/>
                  </a:lnTo>
                  <a:lnTo>
                    <a:pt x="282" y="163"/>
                  </a:lnTo>
                  <a:lnTo>
                    <a:pt x="291" y="165"/>
                  </a:lnTo>
                  <a:lnTo>
                    <a:pt x="298" y="169"/>
                  </a:lnTo>
                  <a:lnTo>
                    <a:pt x="306" y="173"/>
                  </a:lnTo>
                  <a:lnTo>
                    <a:pt x="313" y="179"/>
                  </a:lnTo>
                  <a:lnTo>
                    <a:pt x="320" y="185"/>
                  </a:lnTo>
                  <a:lnTo>
                    <a:pt x="325" y="191"/>
                  </a:lnTo>
                  <a:lnTo>
                    <a:pt x="331" y="199"/>
                  </a:lnTo>
                  <a:lnTo>
                    <a:pt x="335" y="206"/>
                  </a:lnTo>
                  <a:lnTo>
                    <a:pt x="339" y="214"/>
                  </a:lnTo>
                  <a:lnTo>
                    <a:pt x="342" y="223"/>
                  </a:lnTo>
                  <a:lnTo>
                    <a:pt x="344" y="231"/>
                  </a:lnTo>
                  <a:lnTo>
                    <a:pt x="346" y="240"/>
                  </a:lnTo>
                  <a:lnTo>
                    <a:pt x="347" y="249"/>
                  </a:lnTo>
                  <a:lnTo>
                    <a:pt x="346" y="258"/>
                  </a:lnTo>
                  <a:lnTo>
                    <a:pt x="344" y="267"/>
                  </a:lnTo>
                  <a:lnTo>
                    <a:pt x="342" y="276"/>
                  </a:lnTo>
                  <a:lnTo>
                    <a:pt x="339" y="284"/>
                  </a:lnTo>
                  <a:lnTo>
                    <a:pt x="335" y="292"/>
                  </a:lnTo>
                  <a:lnTo>
                    <a:pt x="331" y="300"/>
                  </a:lnTo>
                  <a:lnTo>
                    <a:pt x="325" y="306"/>
                  </a:lnTo>
                  <a:lnTo>
                    <a:pt x="320" y="312"/>
                  </a:lnTo>
                  <a:lnTo>
                    <a:pt x="313" y="319"/>
                  </a:lnTo>
                  <a:lnTo>
                    <a:pt x="306" y="323"/>
                  </a:lnTo>
                  <a:lnTo>
                    <a:pt x="298" y="328"/>
                  </a:lnTo>
                  <a:lnTo>
                    <a:pt x="291" y="332"/>
                  </a:lnTo>
                  <a:lnTo>
                    <a:pt x="282" y="335"/>
                  </a:lnTo>
                  <a:lnTo>
                    <a:pt x="274" y="337"/>
                  </a:lnTo>
                  <a:lnTo>
                    <a:pt x="265" y="338"/>
                  </a:lnTo>
                  <a:lnTo>
                    <a:pt x="256" y="339"/>
                  </a:lnTo>
                  <a:close/>
                  <a:moveTo>
                    <a:pt x="510" y="179"/>
                  </a:moveTo>
                  <a:lnTo>
                    <a:pt x="511" y="177"/>
                  </a:lnTo>
                  <a:lnTo>
                    <a:pt x="511" y="173"/>
                  </a:lnTo>
                  <a:lnTo>
                    <a:pt x="510" y="171"/>
                  </a:lnTo>
                  <a:lnTo>
                    <a:pt x="509" y="168"/>
                  </a:lnTo>
                  <a:lnTo>
                    <a:pt x="453" y="70"/>
                  </a:lnTo>
                  <a:lnTo>
                    <a:pt x="450" y="67"/>
                  </a:lnTo>
                  <a:lnTo>
                    <a:pt x="448" y="65"/>
                  </a:lnTo>
                  <a:lnTo>
                    <a:pt x="446" y="64"/>
                  </a:lnTo>
                  <a:lnTo>
                    <a:pt x="443" y="64"/>
                  </a:lnTo>
                  <a:lnTo>
                    <a:pt x="441" y="63"/>
                  </a:lnTo>
                  <a:lnTo>
                    <a:pt x="438" y="63"/>
                  </a:lnTo>
                  <a:lnTo>
                    <a:pt x="434" y="63"/>
                  </a:lnTo>
                  <a:lnTo>
                    <a:pt x="432" y="65"/>
                  </a:lnTo>
                  <a:lnTo>
                    <a:pt x="386" y="92"/>
                  </a:lnTo>
                  <a:lnTo>
                    <a:pt x="375" y="83"/>
                  </a:lnTo>
                  <a:lnTo>
                    <a:pt x="363" y="75"/>
                  </a:lnTo>
                  <a:lnTo>
                    <a:pt x="348" y="67"/>
                  </a:lnTo>
                  <a:lnTo>
                    <a:pt x="332" y="59"/>
                  </a:lnTo>
                  <a:lnTo>
                    <a:pt x="332" y="14"/>
                  </a:lnTo>
                  <a:lnTo>
                    <a:pt x="332" y="12"/>
                  </a:lnTo>
                  <a:lnTo>
                    <a:pt x="331" y="9"/>
                  </a:lnTo>
                  <a:lnTo>
                    <a:pt x="329" y="6"/>
                  </a:lnTo>
                  <a:lnTo>
                    <a:pt x="327" y="4"/>
                  </a:lnTo>
                  <a:lnTo>
                    <a:pt x="325" y="2"/>
                  </a:lnTo>
                  <a:lnTo>
                    <a:pt x="323" y="1"/>
                  </a:lnTo>
                  <a:lnTo>
                    <a:pt x="320" y="0"/>
                  </a:lnTo>
                  <a:lnTo>
                    <a:pt x="317" y="0"/>
                  </a:lnTo>
                  <a:lnTo>
                    <a:pt x="203" y="0"/>
                  </a:lnTo>
                  <a:lnTo>
                    <a:pt x="201" y="0"/>
                  </a:lnTo>
                  <a:lnTo>
                    <a:pt x="198" y="1"/>
                  </a:lnTo>
                  <a:lnTo>
                    <a:pt x="196" y="2"/>
                  </a:lnTo>
                  <a:lnTo>
                    <a:pt x="194" y="4"/>
                  </a:lnTo>
                  <a:lnTo>
                    <a:pt x="191" y="6"/>
                  </a:lnTo>
                  <a:lnTo>
                    <a:pt x="190" y="9"/>
                  </a:lnTo>
                  <a:lnTo>
                    <a:pt x="189" y="12"/>
                  </a:lnTo>
                  <a:lnTo>
                    <a:pt x="188" y="14"/>
                  </a:lnTo>
                  <a:lnTo>
                    <a:pt x="188" y="58"/>
                  </a:lnTo>
                  <a:lnTo>
                    <a:pt x="179" y="61"/>
                  </a:lnTo>
                  <a:lnTo>
                    <a:pt x="170" y="64"/>
                  </a:lnTo>
                  <a:lnTo>
                    <a:pt x="161" y="68"/>
                  </a:lnTo>
                  <a:lnTo>
                    <a:pt x="154" y="72"/>
                  </a:lnTo>
                  <a:lnTo>
                    <a:pt x="141" y="81"/>
                  </a:lnTo>
                  <a:lnTo>
                    <a:pt x="128" y="92"/>
                  </a:lnTo>
                  <a:lnTo>
                    <a:pt x="80" y="64"/>
                  </a:lnTo>
                  <a:lnTo>
                    <a:pt x="75" y="62"/>
                  </a:lnTo>
                  <a:lnTo>
                    <a:pt x="68" y="63"/>
                  </a:lnTo>
                  <a:lnTo>
                    <a:pt x="66" y="64"/>
                  </a:lnTo>
                  <a:lnTo>
                    <a:pt x="64" y="65"/>
                  </a:lnTo>
                  <a:lnTo>
                    <a:pt x="62" y="67"/>
                  </a:lnTo>
                  <a:lnTo>
                    <a:pt x="60" y="70"/>
                  </a:lnTo>
                  <a:lnTo>
                    <a:pt x="3" y="168"/>
                  </a:lnTo>
                  <a:lnTo>
                    <a:pt x="2" y="171"/>
                  </a:lnTo>
                  <a:lnTo>
                    <a:pt x="1" y="173"/>
                  </a:lnTo>
                  <a:lnTo>
                    <a:pt x="1" y="177"/>
                  </a:lnTo>
                  <a:lnTo>
                    <a:pt x="1" y="179"/>
                  </a:lnTo>
                  <a:lnTo>
                    <a:pt x="2" y="182"/>
                  </a:lnTo>
                  <a:lnTo>
                    <a:pt x="4" y="184"/>
                  </a:lnTo>
                  <a:lnTo>
                    <a:pt x="5" y="186"/>
                  </a:lnTo>
                  <a:lnTo>
                    <a:pt x="8" y="188"/>
                  </a:lnTo>
                  <a:lnTo>
                    <a:pt x="56" y="216"/>
                  </a:lnTo>
                  <a:lnTo>
                    <a:pt x="53" y="233"/>
                  </a:lnTo>
                  <a:lnTo>
                    <a:pt x="52" y="249"/>
                  </a:lnTo>
                  <a:lnTo>
                    <a:pt x="53" y="265"/>
                  </a:lnTo>
                  <a:lnTo>
                    <a:pt x="56" y="282"/>
                  </a:lnTo>
                  <a:lnTo>
                    <a:pt x="7" y="309"/>
                  </a:lnTo>
                  <a:lnTo>
                    <a:pt x="5" y="311"/>
                  </a:lnTo>
                  <a:lnTo>
                    <a:pt x="3" y="313"/>
                  </a:lnTo>
                  <a:lnTo>
                    <a:pt x="2" y="317"/>
                  </a:lnTo>
                  <a:lnTo>
                    <a:pt x="1" y="320"/>
                  </a:lnTo>
                  <a:lnTo>
                    <a:pt x="0" y="322"/>
                  </a:lnTo>
                  <a:lnTo>
                    <a:pt x="0" y="324"/>
                  </a:lnTo>
                  <a:lnTo>
                    <a:pt x="1" y="327"/>
                  </a:lnTo>
                  <a:lnTo>
                    <a:pt x="2" y="330"/>
                  </a:lnTo>
                  <a:lnTo>
                    <a:pt x="59" y="429"/>
                  </a:lnTo>
                  <a:lnTo>
                    <a:pt x="63" y="432"/>
                  </a:lnTo>
                  <a:lnTo>
                    <a:pt x="67" y="434"/>
                  </a:lnTo>
                  <a:lnTo>
                    <a:pt x="71" y="435"/>
                  </a:lnTo>
                  <a:lnTo>
                    <a:pt x="74" y="435"/>
                  </a:lnTo>
                  <a:lnTo>
                    <a:pt x="76" y="434"/>
                  </a:lnTo>
                  <a:lnTo>
                    <a:pt x="79" y="433"/>
                  </a:lnTo>
                  <a:lnTo>
                    <a:pt x="128" y="407"/>
                  </a:lnTo>
                  <a:lnTo>
                    <a:pt x="140" y="416"/>
                  </a:lnTo>
                  <a:lnTo>
                    <a:pt x="154" y="426"/>
                  </a:lnTo>
                  <a:lnTo>
                    <a:pt x="161" y="430"/>
                  </a:lnTo>
                  <a:lnTo>
                    <a:pt x="169" y="434"/>
                  </a:lnTo>
                  <a:lnTo>
                    <a:pt x="179" y="438"/>
                  </a:lnTo>
                  <a:lnTo>
                    <a:pt x="188" y="441"/>
                  </a:lnTo>
                  <a:lnTo>
                    <a:pt x="188" y="494"/>
                  </a:lnTo>
                  <a:lnTo>
                    <a:pt x="189" y="497"/>
                  </a:lnTo>
                  <a:lnTo>
                    <a:pt x="190" y="500"/>
                  </a:lnTo>
                  <a:lnTo>
                    <a:pt x="191" y="503"/>
                  </a:lnTo>
                  <a:lnTo>
                    <a:pt x="194" y="505"/>
                  </a:lnTo>
                  <a:lnTo>
                    <a:pt x="196" y="507"/>
                  </a:lnTo>
                  <a:lnTo>
                    <a:pt x="198" y="508"/>
                  </a:lnTo>
                  <a:lnTo>
                    <a:pt x="201" y="509"/>
                  </a:lnTo>
                  <a:lnTo>
                    <a:pt x="203" y="509"/>
                  </a:lnTo>
                  <a:lnTo>
                    <a:pt x="317" y="509"/>
                  </a:lnTo>
                  <a:lnTo>
                    <a:pt x="320" y="509"/>
                  </a:lnTo>
                  <a:lnTo>
                    <a:pt x="323" y="508"/>
                  </a:lnTo>
                  <a:lnTo>
                    <a:pt x="325" y="507"/>
                  </a:lnTo>
                  <a:lnTo>
                    <a:pt x="327" y="505"/>
                  </a:lnTo>
                  <a:lnTo>
                    <a:pt x="329" y="503"/>
                  </a:lnTo>
                  <a:lnTo>
                    <a:pt x="331" y="500"/>
                  </a:lnTo>
                  <a:lnTo>
                    <a:pt x="332" y="497"/>
                  </a:lnTo>
                  <a:lnTo>
                    <a:pt x="332" y="494"/>
                  </a:lnTo>
                  <a:lnTo>
                    <a:pt x="332" y="439"/>
                  </a:lnTo>
                  <a:lnTo>
                    <a:pt x="348" y="431"/>
                  </a:lnTo>
                  <a:lnTo>
                    <a:pt x="363" y="423"/>
                  </a:lnTo>
                  <a:lnTo>
                    <a:pt x="375" y="414"/>
                  </a:lnTo>
                  <a:lnTo>
                    <a:pt x="387" y="407"/>
                  </a:lnTo>
                  <a:lnTo>
                    <a:pt x="432" y="433"/>
                  </a:lnTo>
                  <a:lnTo>
                    <a:pt x="434" y="434"/>
                  </a:lnTo>
                  <a:lnTo>
                    <a:pt x="438" y="435"/>
                  </a:lnTo>
                  <a:lnTo>
                    <a:pt x="441" y="435"/>
                  </a:lnTo>
                  <a:lnTo>
                    <a:pt x="443" y="434"/>
                  </a:lnTo>
                  <a:lnTo>
                    <a:pt x="446" y="434"/>
                  </a:lnTo>
                  <a:lnTo>
                    <a:pt x="448" y="432"/>
                  </a:lnTo>
                  <a:lnTo>
                    <a:pt x="450" y="431"/>
                  </a:lnTo>
                  <a:lnTo>
                    <a:pt x="453" y="429"/>
                  </a:lnTo>
                  <a:lnTo>
                    <a:pt x="509" y="330"/>
                  </a:lnTo>
                  <a:lnTo>
                    <a:pt x="510" y="327"/>
                  </a:lnTo>
                  <a:lnTo>
                    <a:pt x="511" y="324"/>
                  </a:lnTo>
                  <a:lnTo>
                    <a:pt x="511" y="322"/>
                  </a:lnTo>
                  <a:lnTo>
                    <a:pt x="510" y="320"/>
                  </a:lnTo>
                  <a:lnTo>
                    <a:pt x="508" y="313"/>
                  </a:lnTo>
                  <a:lnTo>
                    <a:pt x="504" y="309"/>
                  </a:lnTo>
                  <a:lnTo>
                    <a:pt x="457" y="282"/>
                  </a:lnTo>
                  <a:lnTo>
                    <a:pt x="459" y="265"/>
                  </a:lnTo>
                  <a:lnTo>
                    <a:pt x="459" y="249"/>
                  </a:lnTo>
                  <a:lnTo>
                    <a:pt x="459" y="233"/>
                  </a:lnTo>
                  <a:lnTo>
                    <a:pt x="457" y="216"/>
                  </a:lnTo>
                  <a:lnTo>
                    <a:pt x="504" y="188"/>
                  </a:lnTo>
                  <a:lnTo>
                    <a:pt x="506" y="186"/>
                  </a:lnTo>
                  <a:lnTo>
                    <a:pt x="508" y="184"/>
                  </a:lnTo>
                  <a:lnTo>
                    <a:pt x="509" y="182"/>
                  </a:lnTo>
                  <a:lnTo>
                    <a:pt x="510"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99" name="Group 398">
            <a:extLst>
              <a:ext uri="{FF2B5EF4-FFF2-40B4-BE49-F238E27FC236}">
                <a16:creationId xmlns:a16="http://schemas.microsoft.com/office/drawing/2014/main" id="{24B03860-1996-113B-2FCE-A470E2D5CDDB}"/>
              </a:ext>
            </a:extLst>
          </p:cNvPr>
          <p:cNvGrpSpPr/>
          <p:nvPr/>
        </p:nvGrpSpPr>
        <p:grpSpPr>
          <a:xfrm>
            <a:off x="3701962" y="3258622"/>
            <a:ext cx="428765" cy="441086"/>
            <a:chOff x="7048500" y="1387475"/>
            <a:chExt cx="276226" cy="284163"/>
          </a:xfrm>
          <a:solidFill>
            <a:srgbClr val="00A9E2"/>
          </a:solidFill>
        </p:grpSpPr>
        <p:sp>
          <p:nvSpPr>
            <p:cNvPr id="400" name="Freeform 4357">
              <a:extLst>
                <a:ext uri="{FF2B5EF4-FFF2-40B4-BE49-F238E27FC236}">
                  <a16:creationId xmlns:a16="http://schemas.microsoft.com/office/drawing/2014/main" id="{1C3E1E9E-E97C-FAE6-8F38-08887C27E3EC}"/>
                </a:ext>
              </a:extLst>
            </p:cNvPr>
            <p:cNvSpPr>
              <a:spLocks noEditPoints="1"/>
            </p:cNvSpPr>
            <p:nvPr/>
          </p:nvSpPr>
          <p:spPr bwMode="auto">
            <a:xfrm>
              <a:off x="7161213" y="1387475"/>
              <a:ext cx="163513" cy="160338"/>
            </a:xfrm>
            <a:custGeom>
              <a:avLst/>
              <a:gdLst>
                <a:gd name="T0" fmla="*/ 229 w 512"/>
                <a:gd name="T1" fmla="*/ 345 h 506"/>
                <a:gd name="T2" fmla="*/ 198 w 512"/>
                <a:gd name="T3" fmla="*/ 328 h 506"/>
                <a:gd name="T4" fmla="*/ 177 w 512"/>
                <a:gd name="T5" fmla="*/ 302 h 506"/>
                <a:gd name="T6" fmla="*/ 166 w 512"/>
                <a:gd name="T7" fmla="*/ 268 h 506"/>
                <a:gd name="T8" fmla="*/ 169 w 512"/>
                <a:gd name="T9" fmla="*/ 232 h 506"/>
                <a:gd name="T10" fmla="*/ 187 w 512"/>
                <a:gd name="T11" fmla="*/ 201 h 506"/>
                <a:gd name="T12" fmla="*/ 213 w 512"/>
                <a:gd name="T13" fmla="*/ 179 h 506"/>
                <a:gd name="T14" fmla="*/ 246 w 512"/>
                <a:gd name="T15" fmla="*/ 169 h 506"/>
                <a:gd name="T16" fmla="*/ 283 w 512"/>
                <a:gd name="T17" fmla="*/ 172 h 506"/>
                <a:gd name="T18" fmla="*/ 314 w 512"/>
                <a:gd name="T19" fmla="*/ 189 h 506"/>
                <a:gd name="T20" fmla="*/ 335 w 512"/>
                <a:gd name="T21" fmla="*/ 216 h 506"/>
                <a:gd name="T22" fmla="*/ 346 w 512"/>
                <a:gd name="T23" fmla="*/ 250 h 506"/>
                <a:gd name="T24" fmla="*/ 343 w 512"/>
                <a:gd name="T25" fmla="*/ 286 h 506"/>
                <a:gd name="T26" fmla="*/ 326 w 512"/>
                <a:gd name="T27" fmla="*/ 316 h 506"/>
                <a:gd name="T28" fmla="*/ 299 w 512"/>
                <a:gd name="T29" fmla="*/ 338 h 506"/>
                <a:gd name="T30" fmla="*/ 265 w 512"/>
                <a:gd name="T31" fmla="*/ 348 h 506"/>
                <a:gd name="T32" fmla="*/ 458 w 512"/>
                <a:gd name="T33" fmla="*/ 276 h 506"/>
                <a:gd name="T34" fmla="*/ 504 w 512"/>
                <a:gd name="T35" fmla="*/ 198 h 506"/>
                <a:gd name="T36" fmla="*/ 511 w 512"/>
                <a:gd name="T37" fmla="*/ 189 h 506"/>
                <a:gd name="T38" fmla="*/ 510 w 512"/>
                <a:gd name="T39" fmla="*/ 178 h 506"/>
                <a:gd name="T40" fmla="*/ 438 w 512"/>
                <a:gd name="T41" fmla="*/ 72 h 506"/>
                <a:gd name="T42" fmla="*/ 363 w 512"/>
                <a:gd name="T43" fmla="*/ 85 h 506"/>
                <a:gd name="T44" fmla="*/ 332 w 512"/>
                <a:gd name="T45" fmla="*/ 10 h 506"/>
                <a:gd name="T46" fmla="*/ 326 w 512"/>
                <a:gd name="T47" fmla="*/ 2 h 506"/>
                <a:gd name="T48" fmla="*/ 204 w 512"/>
                <a:gd name="T49" fmla="*/ 0 h 506"/>
                <a:gd name="T50" fmla="*/ 193 w 512"/>
                <a:gd name="T51" fmla="*/ 3 h 506"/>
                <a:gd name="T52" fmla="*/ 189 w 512"/>
                <a:gd name="T53" fmla="*/ 14 h 506"/>
                <a:gd name="T54" fmla="*/ 162 w 512"/>
                <a:gd name="T55" fmla="*/ 78 h 506"/>
                <a:gd name="T56" fmla="*/ 81 w 512"/>
                <a:gd name="T57" fmla="*/ 74 h 506"/>
                <a:gd name="T58" fmla="*/ 65 w 512"/>
                <a:gd name="T59" fmla="*/ 76 h 506"/>
                <a:gd name="T60" fmla="*/ 1 w 512"/>
                <a:gd name="T61" fmla="*/ 184 h 506"/>
                <a:gd name="T62" fmla="*/ 6 w 512"/>
                <a:gd name="T63" fmla="*/ 197 h 506"/>
                <a:gd name="T64" fmla="*/ 53 w 512"/>
                <a:gd name="T65" fmla="*/ 259 h 506"/>
                <a:gd name="T66" fmla="*/ 4 w 512"/>
                <a:gd name="T67" fmla="*/ 324 h 506"/>
                <a:gd name="T68" fmla="*/ 1 w 512"/>
                <a:gd name="T69" fmla="*/ 338 h 506"/>
                <a:gd name="T70" fmla="*/ 62 w 512"/>
                <a:gd name="T71" fmla="*/ 442 h 506"/>
                <a:gd name="T72" fmla="*/ 73 w 512"/>
                <a:gd name="T73" fmla="*/ 445 h 506"/>
                <a:gd name="T74" fmla="*/ 141 w 512"/>
                <a:gd name="T75" fmla="*/ 427 h 506"/>
                <a:gd name="T76" fmla="*/ 179 w 512"/>
                <a:gd name="T77" fmla="*/ 447 h 506"/>
                <a:gd name="T78" fmla="*/ 190 w 512"/>
                <a:gd name="T79" fmla="*/ 497 h 506"/>
                <a:gd name="T80" fmla="*/ 198 w 512"/>
                <a:gd name="T81" fmla="*/ 505 h 506"/>
                <a:gd name="T82" fmla="*/ 320 w 512"/>
                <a:gd name="T83" fmla="*/ 506 h 506"/>
                <a:gd name="T84" fmla="*/ 330 w 512"/>
                <a:gd name="T85" fmla="*/ 499 h 506"/>
                <a:gd name="T86" fmla="*/ 332 w 512"/>
                <a:gd name="T87" fmla="*/ 448 h 506"/>
                <a:gd name="T88" fmla="*/ 387 w 512"/>
                <a:gd name="T89" fmla="*/ 416 h 506"/>
                <a:gd name="T90" fmla="*/ 441 w 512"/>
                <a:gd name="T91" fmla="*/ 446 h 506"/>
                <a:gd name="T92" fmla="*/ 451 w 512"/>
                <a:gd name="T93" fmla="*/ 440 h 506"/>
                <a:gd name="T94" fmla="*/ 512 w 512"/>
                <a:gd name="T95" fmla="*/ 335 h 506"/>
                <a:gd name="T96" fmla="*/ 509 w 512"/>
                <a:gd name="T97" fmla="*/ 32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506">
                  <a:moveTo>
                    <a:pt x="256" y="350"/>
                  </a:moveTo>
                  <a:lnTo>
                    <a:pt x="246" y="348"/>
                  </a:lnTo>
                  <a:lnTo>
                    <a:pt x="238" y="347"/>
                  </a:lnTo>
                  <a:lnTo>
                    <a:pt x="229" y="345"/>
                  </a:lnTo>
                  <a:lnTo>
                    <a:pt x="221" y="342"/>
                  </a:lnTo>
                  <a:lnTo>
                    <a:pt x="213" y="338"/>
                  </a:lnTo>
                  <a:lnTo>
                    <a:pt x="206" y="334"/>
                  </a:lnTo>
                  <a:lnTo>
                    <a:pt x="198" y="328"/>
                  </a:lnTo>
                  <a:lnTo>
                    <a:pt x="192" y="323"/>
                  </a:lnTo>
                  <a:lnTo>
                    <a:pt x="187" y="316"/>
                  </a:lnTo>
                  <a:lnTo>
                    <a:pt x="181" y="310"/>
                  </a:lnTo>
                  <a:lnTo>
                    <a:pt x="177" y="302"/>
                  </a:lnTo>
                  <a:lnTo>
                    <a:pt x="173" y="294"/>
                  </a:lnTo>
                  <a:lnTo>
                    <a:pt x="169" y="286"/>
                  </a:lnTo>
                  <a:lnTo>
                    <a:pt x="167" y="278"/>
                  </a:lnTo>
                  <a:lnTo>
                    <a:pt x="166" y="268"/>
                  </a:lnTo>
                  <a:lnTo>
                    <a:pt x="165" y="260"/>
                  </a:lnTo>
                  <a:lnTo>
                    <a:pt x="166" y="250"/>
                  </a:lnTo>
                  <a:lnTo>
                    <a:pt x="167" y="240"/>
                  </a:lnTo>
                  <a:lnTo>
                    <a:pt x="169" y="232"/>
                  </a:lnTo>
                  <a:lnTo>
                    <a:pt x="173" y="223"/>
                  </a:lnTo>
                  <a:lnTo>
                    <a:pt x="177" y="216"/>
                  </a:lnTo>
                  <a:lnTo>
                    <a:pt x="181" y="208"/>
                  </a:lnTo>
                  <a:lnTo>
                    <a:pt x="187" y="201"/>
                  </a:lnTo>
                  <a:lnTo>
                    <a:pt x="192" y="194"/>
                  </a:lnTo>
                  <a:lnTo>
                    <a:pt x="198" y="189"/>
                  </a:lnTo>
                  <a:lnTo>
                    <a:pt x="206" y="184"/>
                  </a:lnTo>
                  <a:lnTo>
                    <a:pt x="213" y="179"/>
                  </a:lnTo>
                  <a:lnTo>
                    <a:pt x="221" y="175"/>
                  </a:lnTo>
                  <a:lnTo>
                    <a:pt x="229" y="172"/>
                  </a:lnTo>
                  <a:lnTo>
                    <a:pt x="238" y="170"/>
                  </a:lnTo>
                  <a:lnTo>
                    <a:pt x="246" y="169"/>
                  </a:lnTo>
                  <a:lnTo>
                    <a:pt x="256" y="168"/>
                  </a:lnTo>
                  <a:lnTo>
                    <a:pt x="265" y="169"/>
                  </a:lnTo>
                  <a:lnTo>
                    <a:pt x="274" y="170"/>
                  </a:lnTo>
                  <a:lnTo>
                    <a:pt x="283" y="172"/>
                  </a:lnTo>
                  <a:lnTo>
                    <a:pt x="291" y="175"/>
                  </a:lnTo>
                  <a:lnTo>
                    <a:pt x="299" y="179"/>
                  </a:lnTo>
                  <a:lnTo>
                    <a:pt x="306" y="184"/>
                  </a:lnTo>
                  <a:lnTo>
                    <a:pt x="314" y="189"/>
                  </a:lnTo>
                  <a:lnTo>
                    <a:pt x="320" y="194"/>
                  </a:lnTo>
                  <a:lnTo>
                    <a:pt x="326" y="201"/>
                  </a:lnTo>
                  <a:lnTo>
                    <a:pt x="331" y="208"/>
                  </a:lnTo>
                  <a:lnTo>
                    <a:pt x="335" y="216"/>
                  </a:lnTo>
                  <a:lnTo>
                    <a:pt x="340" y="223"/>
                  </a:lnTo>
                  <a:lnTo>
                    <a:pt x="343" y="232"/>
                  </a:lnTo>
                  <a:lnTo>
                    <a:pt x="345" y="240"/>
                  </a:lnTo>
                  <a:lnTo>
                    <a:pt x="346" y="250"/>
                  </a:lnTo>
                  <a:lnTo>
                    <a:pt x="346" y="260"/>
                  </a:lnTo>
                  <a:lnTo>
                    <a:pt x="346" y="268"/>
                  </a:lnTo>
                  <a:lnTo>
                    <a:pt x="345" y="278"/>
                  </a:lnTo>
                  <a:lnTo>
                    <a:pt x="343" y="286"/>
                  </a:lnTo>
                  <a:lnTo>
                    <a:pt x="340" y="294"/>
                  </a:lnTo>
                  <a:lnTo>
                    <a:pt x="335" y="302"/>
                  </a:lnTo>
                  <a:lnTo>
                    <a:pt x="331" y="310"/>
                  </a:lnTo>
                  <a:lnTo>
                    <a:pt x="326" y="316"/>
                  </a:lnTo>
                  <a:lnTo>
                    <a:pt x="320" y="323"/>
                  </a:lnTo>
                  <a:lnTo>
                    <a:pt x="314" y="328"/>
                  </a:lnTo>
                  <a:lnTo>
                    <a:pt x="306" y="334"/>
                  </a:lnTo>
                  <a:lnTo>
                    <a:pt x="299" y="338"/>
                  </a:lnTo>
                  <a:lnTo>
                    <a:pt x="291" y="342"/>
                  </a:lnTo>
                  <a:lnTo>
                    <a:pt x="283" y="345"/>
                  </a:lnTo>
                  <a:lnTo>
                    <a:pt x="274" y="347"/>
                  </a:lnTo>
                  <a:lnTo>
                    <a:pt x="265" y="348"/>
                  </a:lnTo>
                  <a:lnTo>
                    <a:pt x="256" y="350"/>
                  </a:lnTo>
                  <a:close/>
                  <a:moveTo>
                    <a:pt x="504" y="320"/>
                  </a:moveTo>
                  <a:lnTo>
                    <a:pt x="456" y="292"/>
                  </a:lnTo>
                  <a:lnTo>
                    <a:pt x="458" y="276"/>
                  </a:lnTo>
                  <a:lnTo>
                    <a:pt x="459" y="259"/>
                  </a:lnTo>
                  <a:lnTo>
                    <a:pt x="458" y="241"/>
                  </a:lnTo>
                  <a:lnTo>
                    <a:pt x="456" y="225"/>
                  </a:lnTo>
                  <a:lnTo>
                    <a:pt x="504" y="198"/>
                  </a:lnTo>
                  <a:lnTo>
                    <a:pt x="506" y="197"/>
                  </a:lnTo>
                  <a:lnTo>
                    <a:pt x="509" y="194"/>
                  </a:lnTo>
                  <a:lnTo>
                    <a:pt x="510" y="191"/>
                  </a:lnTo>
                  <a:lnTo>
                    <a:pt x="511" y="189"/>
                  </a:lnTo>
                  <a:lnTo>
                    <a:pt x="512" y="186"/>
                  </a:lnTo>
                  <a:lnTo>
                    <a:pt x="512" y="184"/>
                  </a:lnTo>
                  <a:lnTo>
                    <a:pt x="511" y="181"/>
                  </a:lnTo>
                  <a:lnTo>
                    <a:pt x="510" y="178"/>
                  </a:lnTo>
                  <a:lnTo>
                    <a:pt x="453" y="80"/>
                  </a:lnTo>
                  <a:lnTo>
                    <a:pt x="449" y="76"/>
                  </a:lnTo>
                  <a:lnTo>
                    <a:pt x="443" y="72"/>
                  </a:lnTo>
                  <a:lnTo>
                    <a:pt x="438" y="72"/>
                  </a:lnTo>
                  <a:lnTo>
                    <a:pt x="433" y="74"/>
                  </a:lnTo>
                  <a:lnTo>
                    <a:pt x="387" y="102"/>
                  </a:lnTo>
                  <a:lnTo>
                    <a:pt x="376" y="94"/>
                  </a:lnTo>
                  <a:lnTo>
                    <a:pt x="363" y="85"/>
                  </a:lnTo>
                  <a:lnTo>
                    <a:pt x="348" y="78"/>
                  </a:lnTo>
                  <a:lnTo>
                    <a:pt x="332" y="69"/>
                  </a:lnTo>
                  <a:lnTo>
                    <a:pt x="332" y="14"/>
                  </a:lnTo>
                  <a:lnTo>
                    <a:pt x="332" y="10"/>
                  </a:lnTo>
                  <a:lnTo>
                    <a:pt x="331" y="8"/>
                  </a:lnTo>
                  <a:lnTo>
                    <a:pt x="330" y="5"/>
                  </a:lnTo>
                  <a:lnTo>
                    <a:pt x="328" y="3"/>
                  </a:lnTo>
                  <a:lnTo>
                    <a:pt x="326" y="2"/>
                  </a:lnTo>
                  <a:lnTo>
                    <a:pt x="322" y="1"/>
                  </a:lnTo>
                  <a:lnTo>
                    <a:pt x="320" y="0"/>
                  </a:lnTo>
                  <a:lnTo>
                    <a:pt x="317" y="0"/>
                  </a:lnTo>
                  <a:lnTo>
                    <a:pt x="204" y="0"/>
                  </a:lnTo>
                  <a:lnTo>
                    <a:pt x="200" y="0"/>
                  </a:lnTo>
                  <a:lnTo>
                    <a:pt x="198" y="1"/>
                  </a:lnTo>
                  <a:lnTo>
                    <a:pt x="195" y="2"/>
                  </a:lnTo>
                  <a:lnTo>
                    <a:pt x="193" y="3"/>
                  </a:lnTo>
                  <a:lnTo>
                    <a:pt x="192" y="5"/>
                  </a:lnTo>
                  <a:lnTo>
                    <a:pt x="190" y="8"/>
                  </a:lnTo>
                  <a:lnTo>
                    <a:pt x="190" y="10"/>
                  </a:lnTo>
                  <a:lnTo>
                    <a:pt x="189" y="14"/>
                  </a:lnTo>
                  <a:lnTo>
                    <a:pt x="189" y="68"/>
                  </a:lnTo>
                  <a:lnTo>
                    <a:pt x="179" y="71"/>
                  </a:lnTo>
                  <a:lnTo>
                    <a:pt x="169" y="75"/>
                  </a:lnTo>
                  <a:lnTo>
                    <a:pt x="162" y="78"/>
                  </a:lnTo>
                  <a:lnTo>
                    <a:pt x="154" y="82"/>
                  </a:lnTo>
                  <a:lnTo>
                    <a:pt x="141" y="92"/>
                  </a:lnTo>
                  <a:lnTo>
                    <a:pt x="129" y="102"/>
                  </a:lnTo>
                  <a:lnTo>
                    <a:pt x="81" y="74"/>
                  </a:lnTo>
                  <a:lnTo>
                    <a:pt x="75" y="72"/>
                  </a:lnTo>
                  <a:lnTo>
                    <a:pt x="69" y="74"/>
                  </a:lnTo>
                  <a:lnTo>
                    <a:pt x="67" y="74"/>
                  </a:lnTo>
                  <a:lnTo>
                    <a:pt x="65" y="76"/>
                  </a:lnTo>
                  <a:lnTo>
                    <a:pt x="62" y="78"/>
                  </a:lnTo>
                  <a:lnTo>
                    <a:pt x="60" y="80"/>
                  </a:lnTo>
                  <a:lnTo>
                    <a:pt x="3" y="177"/>
                  </a:lnTo>
                  <a:lnTo>
                    <a:pt x="1" y="184"/>
                  </a:lnTo>
                  <a:lnTo>
                    <a:pt x="1" y="189"/>
                  </a:lnTo>
                  <a:lnTo>
                    <a:pt x="3" y="192"/>
                  </a:lnTo>
                  <a:lnTo>
                    <a:pt x="4" y="194"/>
                  </a:lnTo>
                  <a:lnTo>
                    <a:pt x="6" y="197"/>
                  </a:lnTo>
                  <a:lnTo>
                    <a:pt x="9" y="198"/>
                  </a:lnTo>
                  <a:lnTo>
                    <a:pt x="56" y="225"/>
                  </a:lnTo>
                  <a:lnTo>
                    <a:pt x="54" y="241"/>
                  </a:lnTo>
                  <a:lnTo>
                    <a:pt x="53" y="259"/>
                  </a:lnTo>
                  <a:lnTo>
                    <a:pt x="53" y="276"/>
                  </a:lnTo>
                  <a:lnTo>
                    <a:pt x="55" y="292"/>
                  </a:lnTo>
                  <a:lnTo>
                    <a:pt x="8" y="320"/>
                  </a:lnTo>
                  <a:lnTo>
                    <a:pt x="4" y="324"/>
                  </a:lnTo>
                  <a:lnTo>
                    <a:pt x="1" y="328"/>
                  </a:lnTo>
                  <a:lnTo>
                    <a:pt x="0" y="331"/>
                  </a:lnTo>
                  <a:lnTo>
                    <a:pt x="0" y="335"/>
                  </a:lnTo>
                  <a:lnTo>
                    <a:pt x="1" y="338"/>
                  </a:lnTo>
                  <a:lnTo>
                    <a:pt x="3" y="340"/>
                  </a:lnTo>
                  <a:lnTo>
                    <a:pt x="59" y="437"/>
                  </a:lnTo>
                  <a:lnTo>
                    <a:pt x="60" y="439"/>
                  </a:lnTo>
                  <a:lnTo>
                    <a:pt x="62" y="442"/>
                  </a:lnTo>
                  <a:lnTo>
                    <a:pt x="66" y="444"/>
                  </a:lnTo>
                  <a:lnTo>
                    <a:pt x="68" y="445"/>
                  </a:lnTo>
                  <a:lnTo>
                    <a:pt x="71" y="446"/>
                  </a:lnTo>
                  <a:lnTo>
                    <a:pt x="73" y="445"/>
                  </a:lnTo>
                  <a:lnTo>
                    <a:pt x="76" y="445"/>
                  </a:lnTo>
                  <a:lnTo>
                    <a:pt x="80" y="444"/>
                  </a:lnTo>
                  <a:lnTo>
                    <a:pt x="129" y="416"/>
                  </a:lnTo>
                  <a:lnTo>
                    <a:pt x="141" y="427"/>
                  </a:lnTo>
                  <a:lnTo>
                    <a:pt x="154" y="435"/>
                  </a:lnTo>
                  <a:lnTo>
                    <a:pt x="162" y="439"/>
                  </a:lnTo>
                  <a:lnTo>
                    <a:pt x="169" y="444"/>
                  </a:lnTo>
                  <a:lnTo>
                    <a:pt x="179" y="447"/>
                  </a:lnTo>
                  <a:lnTo>
                    <a:pt x="189" y="451"/>
                  </a:lnTo>
                  <a:lnTo>
                    <a:pt x="189" y="491"/>
                  </a:lnTo>
                  <a:lnTo>
                    <a:pt x="190" y="494"/>
                  </a:lnTo>
                  <a:lnTo>
                    <a:pt x="190" y="497"/>
                  </a:lnTo>
                  <a:lnTo>
                    <a:pt x="192" y="499"/>
                  </a:lnTo>
                  <a:lnTo>
                    <a:pt x="193" y="501"/>
                  </a:lnTo>
                  <a:lnTo>
                    <a:pt x="195" y="504"/>
                  </a:lnTo>
                  <a:lnTo>
                    <a:pt x="198" y="505"/>
                  </a:lnTo>
                  <a:lnTo>
                    <a:pt x="200" y="506"/>
                  </a:lnTo>
                  <a:lnTo>
                    <a:pt x="204" y="506"/>
                  </a:lnTo>
                  <a:lnTo>
                    <a:pt x="317" y="506"/>
                  </a:lnTo>
                  <a:lnTo>
                    <a:pt x="320" y="506"/>
                  </a:lnTo>
                  <a:lnTo>
                    <a:pt x="322" y="505"/>
                  </a:lnTo>
                  <a:lnTo>
                    <a:pt x="326" y="504"/>
                  </a:lnTo>
                  <a:lnTo>
                    <a:pt x="328" y="501"/>
                  </a:lnTo>
                  <a:lnTo>
                    <a:pt x="330" y="499"/>
                  </a:lnTo>
                  <a:lnTo>
                    <a:pt x="331" y="497"/>
                  </a:lnTo>
                  <a:lnTo>
                    <a:pt x="332" y="494"/>
                  </a:lnTo>
                  <a:lnTo>
                    <a:pt x="332" y="491"/>
                  </a:lnTo>
                  <a:lnTo>
                    <a:pt x="332" y="448"/>
                  </a:lnTo>
                  <a:lnTo>
                    <a:pt x="348" y="439"/>
                  </a:lnTo>
                  <a:lnTo>
                    <a:pt x="363" y="432"/>
                  </a:lnTo>
                  <a:lnTo>
                    <a:pt x="376" y="424"/>
                  </a:lnTo>
                  <a:lnTo>
                    <a:pt x="387" y="416"/>
                  </a:lnTo>
                  <a:lnTo>
                    <a:pt x="433" y="444"/>
                  </a:lnTo>
                  <a:lnTo>
                    <a:pt x="435" y="445"/>
                  </a:lnTo>
                  <a:lnTo>
                    <a:pt x="438" y="445"/>
                  </a:lnTo>
                  <a:lnTo>
                    <a:pt x="441" y="446"/>
                  </a:lnTo>
                  <a:lnTo>
                    <a:pt x="443" y="445"/>
                  </a:lnTo>
                  <a:lnTo>
                    <a:pt x="447" y="444"/>
                  </a:lnTo>
                  <a:lnTo>
                    <a:pt x="449" y="443"/>
                  </a:lnTo>
                  <a:lnTo>
                    <a:pt x="451" y="440"/>
                  </a:lnTo>
                  <a:lnTo>
                    <a:pt x="453" y="437"/>
                  </a:lnTo>
                  <a:lnTo>
                    <a:pt x="510" y="340"/>
                  </a:lnTo>
                  <a:lnTo>
                    <a:pt x="511" y="338"/>
                  </a:lnTo>
                  <a:lnTo>
                    <a:pt x="512" y="335"/>
                  </a:lnTo>
                  <a:lnTo>
                    <a:pt x="512" y="331"/>
                  </a:lnTo>
                  <a:lnTo>
                    <a:pt x="511" y="328"/>
                  </a:lnTo>
                  <a:lnTo>
                    <a:pt x="510" y="326"/>
                  </a:lnTo>
                  <a:lnTo>
                    <a:pt x="509" y="323"/>
                  </a:lnTo>
                  <a:lnTo>
                    <a:pt x="506" y="321"/>
                  </a:lnTo>
                  <a:lnTo>
                    <a:pt x="504"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1" name="Freeform 4358">
              <a:extLst>
                <a:ext uri="{FF2B5EF4-FFF2-40B4-BE49-F238E27FC236}">
                  <a16:creationId xmlns:a16="http://schemas.microsoft.com/office/drawing/2014/main" id="{5D16FE91-5CEE-2206-9C9D-BA8105E072C4}"/>
                </a:ext>
              </a:extLst>
            </p:cNvPr>
            <p:cNvSpPr>
              <a:spLocks noEditPoints="1"/>
            </p:cNvSpPr>
            <p:nvPr/>
          </p:nvSpPr>
          <p:spPr bwMode="auto">
            <a:xfrm>
              <a:off x="7048500" y="1509713"/>
              <a:ext cx="161925" cy="161925"/>
            </a:xfrm>
            <a:custGeom>
              <a:avLst/>
              <a:gdLst>
                <a:gd name="T0" fmla="*/ 229 w 511"/>
                <a:gd name="T1" fmla="*/ 335 h 509"/>
                <a:gd name="T2" fmla="*/ 198 w 511"/>
                <a:gd name="T3" fmla="*/ 319 h 509"/>
                <a:gd name="T4" fmla="*/ 176 w 511"/>
                <a:gd name="T5" fmla="*/ 292 h 509"/>
                <a:gd name="T6" fmla="*/ 166 w 511"/>
                <a:gd name="T7" fmla="*/ 258 h 509"/>
                <a:gd name="T8" fmla="*/ 169 w 511"/>
                <a:gd name="T9" fmla="*/ 223 h 509"/>
                <a:gd name="T10" fmla="*/ 186 w 511"/>
                <a:gd name="T11" fmla="*/ 191 h 509"/>
                <a:gd name="T12" fmla="*/ 213 w 511"/>
                <a:gd name="T13" fmla="*/ 169 h 509"/>
                <a:gd name="T14" fmla="*/ 246 w 511"/>
                <a:gd name="T15" fmla="*/ 158 h 509"/>
                <a:gd name="T16" fmla="*/ 282 w 511"/>
                <a:gd name="T17" fmla="*/ 163 h 509"/>
                <a:gd name="T18" fmla="*/ 313 w 511"/>
                <a:gd name="T19" fmla="*/ 179 h 509"/>
                <a:gd name="T20" fmla="*/ 335 w 511"/>
                <a:gd name="T21" fmla="*/ 206 h 509"/>
                <a:gd name="T22" fmla="*/ 346 w 511"/>
                <a:gd name="T23" fmla="*/ 240 h 509"/>
                <a:gd name="T24" fmla="*/ 342 w 511"/>
                <a:gd name="T25" fmla="*/ 276 h 509"/>
                <a:gd name="T26" fmla="*/ 325 w 511"/>
                <a:gd name="T27" fmla="*/ 306 h 509"/>
                <a:gd name="T28" fmla="*/ 298 w 511"/>
                <a:gd name="T29" fmla="*/ 328 h 509"/>
                <a:gd name="T30" fmla="*/ 265 w 511"/>
                <a:gd name="T31" fmla="*/ 338 h 509"/>
                <a:gd name="T32" fmla="*/ 511 w 511"/>
                <a:gd name="T33" fmla="*/ 173 h 509"/>
                <a:gd name="T34" fmla="*/ 450 w 511"/>
                <a:gd name="T35" fmla="*/ 67 h 509"/>
                <a:gd name="T36" fmla="*/ 441 w 511"/>
                <a:gd name="T37" fmla="*/ 63 h 509"/>
                <a:gd name="T38" fmla="*/ 386 w 511"/>
                <a:gd name="T39" fmla="*/ 92 h 509"/>
                <a:gd name="T40" fmla="*/ 332 w 511"/>
                <a:gd name="T41" fmla="*/ 59 h 509"/>
                <a:gd name="T42" fmla="*/ 329 w 511"/>
                <a:gd name="T43" fmla="*/ 6 h 509"/>
                <a:gd name="T44" fmla="*/ 320 w 511"/>
                <a:gd name="T45" fmla="*/ 0 h 509"/>
                <a:gd name="T46" fmla="*/ 198 w 511"/>
                <a:gd name="T47" fmla="*/ 1 h 509"/>
                <a:gd name="T48" fmla="*/ 190 w 511"/>
                <a:gd name="T49" fmla="*/ 9 h 509"/>
                <a:gd name="T50" fmla="*/ 179 w 511"/>
                <a:gd name="T51" fmla="*/ 61 h 509"/>
                <a:gd name="T52" fmla="*/ 141 w 511"/>
                <a:gd name="T53" fmla="*/ 81 h 509"/>
                <a:gd name="T54" fmla="*/ 68 w 511"/>
                <a:gd name="T55" fmla="*/ 63 h 509"/>
                <a:gd name="T56" fmla="*/ 60 w 511"/>
                <a:gd name="T57" fmla="*/ 70 h 509"/>
                <a:gd name="T58" fmla="*/ 1 w 511"/>
                <a:gd name="T59" fmla="*/ 177 h 509"/>
                <a:gd name="T60" fmla="*/ 5 w 511"/>
                <a:gd name="T61" fmla="*/ 186 h 509"/>
                <a:gd name="T62" fmla="*/ 52 w 511"/>
                <a:gd name="T63" fmla="*/ 249 h 509"/>
                <a:gd name="T64" fmla="*/ 5 w 511"/>
                <a:gd name="T65" fmla="*/ 311 h 509"/>
                <a:gd name="T66" fmla="*/ 0 w 511"/>
                <a:gd name="T67" fmla="*/ 322 h 509"/>
                <a:gd name="T68" fmla="*/ 59 w 511"/>
                <a:gd name="T69" fmla="*/ 429 h 509"/>
                <a:gd name="T70" fmla="*/ 74 w 511"/>
                <a:gd name="T71" fmla="*/ 435 h 509"/>
                <a:gd name="T72" fmla="*/ 140 w 511"/>
                <a:gd name="T73" fmla="*/ 416 h 509"/>
                <a:gd name="T74" fmla="*/ 179 w 511"/>
                <a:gd name="T75" fmla="*/ 438 h 509"/>
                <a:gd name="T76" fmla="*/ 190 w 511"/>
                <a:gd name="T77" fmla="*/ 500 h 509"/>
                <a:gd name="T78" fmla="*/ 198 w 511"/>
                <a:gd name="T79" fmla="*/ 508 h 509"/>
                <a:gd name="T80" fmla="*/ 320 w 511"/>
                <a:gd name="T81" fmla="*/ 509 h 509"/>
                <a:gd name="T82" fmla="*/ 329 w 511"/>
                <a:gd name="T83" fmla="*/ 503 h 509"/>
                <a:gd name="T84" fmla="*/ 332 w 511"/>
                <a:gd name="T85" fmla="*/ 439 h 509"/>
                <a:gd name="T86" fmla="*/ 387 w 511"/>
                <a:gd name="T87" fmla="*/ 407 h 509"/>
                <a:gd name="T88" fmla="*/ 441 w 511"/>
                <a:gd name="T89" fmla="*/ 435 h 509"/>
                <a:gd name="T90" fmla="*/ 450 w 511"/>
                <a:gd name="T91" fmla="*/ 431 h 509"/>
                <a:gd name="T92" fmla="*/ 511 w 511"/>
                <a:gd name="T93" fmla="*/ 324 h 509"/>
                <a:gd name="T94" fmla="*/ 504 w 511"/>
                <a:gd name="T95" fmla="*/ 309 h 509"/>
                <a:gd name="T96" fmla="*/ 459 w 511"/>
                <a:gd name="T97" fmla="*/ 233 h 509"/>
                <a:gd name="T98" fmla="*/ 508 w 511"/>
                <a:gd name="T99" fmla="*/ 18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1" h="509">
                  <a:moveTo>
                    <a:pt x="256" y="339"/>
                  </a:moveTo>
                  <a:lnTo>
                    <a:pt x="246" y="338"/>
                  </a:lnTo>
                  <a:lnTo>
                    <a:pt x="237" y="337"/>
                  </a:lnTo>
                  <a:lnTo>
                    <a:pt x="229" y="335"/>
                  </a:lnTo>
                  <a:lnTo>
                    <a:pt x="220" y="332"/>
                  </a:lnTo>
                  <a:lnTo>
                    <a:pt x="213" y="328"/>
                  </a:lnTo>
                  <a:lnTo>
                    <a:pt x="205" y="323"/>
                  </a:lnTo>
                  <a:lnTo>
                    <a:pt x="198" y="319"/>
                  </a:lnTo>
                  <a:lnTo>
                    <a:pt x="191" y="312"/>
                  </a:lnTo>
                  <a:lnTo>
                    <a:pt x="186" y="306"/>
                  </a:lnTo>
                  <a:lnTo>
                    <a:pt x="181" y="300"/>
                  </a:lnTo>
                  <a:lnTo>
                    <a:pt x="176" y="292"/>
                  </a:lnTo>
                  <a:lnTo>
                    <a:pt x="172" y="284"/>
                  </a:lnTo>
                  <a:lnTo>
                    <a:pt x="169" y="276"/>
                  </a:lnTo>
                  <a:lnTo>
                    <a:pt x="167" y="267"/>
                  </a:lnTo>
                  <a:lnTo>
                    <a:pt x="166" y="258"/>
                  </a:lnTo>
                  <a:lnTo>
                    <a:pt x="166" y="249"/>
                  </a:lnTo>
                  <a:lnTo>
                    <a:pt x="166" y="240"/>
                  </a:lnTo>
                  <a:lnTo>
                    <a:pt x="167" y="231"/>
                  </a:lnTo>
                  <a:lnTo>
                    <a:pt x="169" y="223"/>
                  </a:lnTo>
                  <a:lnTo>
                    <a:pt x="172" y="214"/>
                  </a:lnTo>
                  <a:lnTo>
                    <a:pt x="176" y="206"/>
                  </a:lnTo>
                  <a:lnTo>
                    <a:pt x="181" y="199"/>
                  </a:lnTo>
                  <a:lnTo>
                    <a:pt x="186" y="191"/>
                  </a:lnTo>
                  <a:lnTo>
                    <a:pt x="191" y="185"/>
                  </a:lnTo>
                  <a:lnTo>
                    <a:pt x="198" y="179"/>
                  </a:lnTo>
                  <a:lnTo>
                    <a:pt x="205" y="173"/>
                  </a:lnTo>
                  <a:lnTo>
                    <a:pt x="213" y="169"/>
                  </a:lnTo>
                  <a:lnTo>
                    <a:pt x="220" y="165"/>
                  </a:lnTo>
                  <a:lnTo>
                    <a:pt x="229" y="163"/>
                  </a:lnTo>
                  <a:lnTo>
                    <a:pt x="237" y="159"/>
                  </a:lnTo>
                  <a:lnTo>
                    <a:pt x="246" y="158"/>
                  </a:lnTo>
                  <a:lnTo>
                    <a:pt x="256" y="158"/>
                  </a:lnTo>
                  <a:lnTo>
                    <a:pt x="265" y="158"/>
                  </a:lnTo>
                  <a:lnTo>
                    <a:pt x="274" y="159"/>
                  </a:lnTo>
                  <a:lnTo>
                    <a:pt x="282" y="163"/>
                  </a:lnTo>
                  <a:lnTo>
                    <a:pt x="291" y="165"/>
                  </a:lnTo>
                  <a:lnTo>
                    <a:pt x="298" y="169"/>
                  </a:lnTo>
                  <a:lnTo>
                    <a:pt x="306" y="173"/>
                  </a:lnTo>
                  <a:lnTo>
                    <a:pt x="313" y="179"/>
                  </a:lnTo>
                  <a:lnTo>
                    <a:pt x="320" y="185"/>
                  </a:lnTo>
                  <a:lnTo>
                    <a:pt x="325" y="191"/>
                  </a:lnTo>
                  <a:lnTo>
                    <a:pt x="331" y="199"/>
                  </a:lnTo>
                  <a:lnTo>
                    <a:pt x="335" y="206"/>
                  </a:lnTo>
                  <a:lnTo>
                    <a:pt x="339" y="214"/>
                  </a:lnTo>
                  <a:lnTo>
                    <a:pt x="342" y="223"/>
                  </a:lnTo>
                  <a:lnTo>
                    <a:pt x="344" y="231"/>
                  </a:lnTo>
                  <a:lnTo>
                    <a:pt x="346" y="240"/>
                  </a:lnTo>
                  <a:lnTo>
                    <a:pt x="347" y="249"/>
                  </a:lnTo>
                  <a:lnTo>
                    <a:pt x="346" y="258"/>
                  </a:lnTo>
                  <a:lnTo>
                    <a:pt x="344" y="267"/>
                  </a:lnTo>
                  <a:lnTo>
                    <a:pt x="342" y="276"/>
                  </a:lnTo>
                  <a:lnTo>
                    <a:pt x="339" y="284"/>
                  </a:lnTo>
                  <a:lnTo>
                    <a:pt x="335" y="292"/>
                  </a:lnTo>
                  <a:lnTo>
                    <a:pt x="331" y="300"/>
                  </a:lnTo>
                  <a:lnTo>
                    <a:pt x="325" y="306"/>
                  </a:lnTo>
                  <a:lnTo>
                    <a:pt x="320" y="312"/>
                  </a:lnTo>
                  <a:lnTo>
                    <a:pt x="313" y="319"/>
                  </a:lnTo>
                  <a:lnTo>
                    <a:pt x="306" y="323"/>
                  </a:lnTo>
                  <a:lnTo>
                    <a:pt x="298" y="328"/>
                  </a:lnTo>
                  <a:lnTo>
                    <a:pt x="291" y="332"/>
                  </a:lnTo>
                  <a:lnTo>
                    <a:pt x="282" y="335"/>
                  </a:lnTo>
                  <a:lnTo>
                    <a:pt x="274" y="337"/>
                  </a:lnTo>
                  <a:lnTo>
                    <a:pt x="265" y="338"/>
                  </a:lnTo>
                  <a:lnTo>
                    <a:pt x="256" y="339"/>
                  </a:lnTo>
                  <a:close/>
                  <a:moveTo>
                    <a:pt x="510" y="179"/>
                  </a:moveTo>
                  <a:lnTo>
                    <a:pt x="511" y="177"/>
                  </a:lnTo>
                  <a:lnTo>
                    <a:pt x="511" y="173"/>
                  </a:lnTo>
                  <a:lnTo>
                    <a:pt x="510" y="171"/>
                  </a:lnTo>
                  <a:lnTo>
                    <a:pt x="509" y="168"/>
                  </a:lnTo>
                  <a:lnTo>
                    <a:pt x="453" y="70"/>
                  </a:lnTo>
                  <a:lnTo>
                    <a:pt x="450" y="67"/>
                  </a:lnTo>
                  <a:lnTo>
                    <a:pt x="448" y="65"/>
                  </a:lnTo>
                  <a:lnTo>
                    <a:pt x="446" y="64"/>
                  </a:lnTo>
                  <a:lnTo>
                    <a:pt x="443" y="64"/>
                  </a:lnTo>
                  <a:lnTo>
                    <a:pt x="441" y="63"/>
                  </a:lnTo>
                  <a:lnTo>
                    <a:pt x="438" y="63"/>
                  </a:lnTo>
                  <a:lnTo>
                    <a:pt x="434" y="63"/>
                  </a:lnTo>
                  <a:lnTo>
                    <a:pt x="432" y="65"/>
                  </a:lnTo>
                  <a:lnTo>
                    <a:pt x="386" y="92"/>
                  </a:lnTo>
                  <a:lnTo>
                    <a:pt x="375" y="83"/>
                  </a:lnTo>
                  <a:lnTo>
                    <a:pt x="363" y="75"/>
                  </a:lnTo>
                  <a:lnTo>
                    <a:pt x="348" y="67"/>
                  </a:lnTo>
                  <a:lnTo>
                    <a:pt x="332" y="59"/>
                  </a:lnTo>
                  <a:lnTo>
                    <a:pt x="332" y="14"/>
                  </a:lnTo>
                  <a:lnTo>
                    <a:pt x="332" y="12"/>
                  </a:lnTo>
                  <a:lnTo>
                    <a:pt x="331" y="9"/>
                  </a:lnTo>
                  <a:lnTo>
                    <a:pt x="329" y="6"/>
                  </a:lnTo>
                  <a:lnTo>
                    <a:pt x="327" y="4"/>
                  </a:lnTo>
                  <a:lnTo>
                    <a:pt x="325" y="2"/>
                  </a:lnTo>
                  <a:lnTo>
                    <a:pt x="323" y="1"/>
                  </a:lnTo>
                  <a:lnTo>
                    <a:pt x="320" y="0"/>
                  </a:lnTo>
                  <a:lnTo>
                    <a:pt x="317" y="0"/>
                  </a:lnTo>
                  <a:lnTo>
                    <a:pt x="203" y="0"/>
                  </a:lnTo>
                  <a:lnTo>
                    <a:pt x="201" y="0"/>
                  </a:lnTo>
                  <a:lnTo>
                    <a:pt x="198" y="1"/>
                  </a:lnTo>
                  <a:lnTo>
                    <a:pt x="196" y="2"/>
                  </a:lnTo>
                  <a:lnTo>
                    <a:pt x="194" y="4"/>
                  </a:lnTo>
                  <a:lnTo>
                    <a:pt x="191" y="6"/>
                  </a:lnTo>
                  <a:lnTo>
                    <a:pt x="190" y="9"/>
                  </a:lnTo>
                  <a:lnTo>
                    <a:pt x="189" y="12"/>
                  </a:lnTo>
                  <a:lnTo>
                    <a:pt x="188" y="14"/>
                  </a:lnTo>
                  <a:lnTo>
                    <a:pt x="188" y="58"/>
                  </a:lnTo>
                  <a:lnTo>
                    <a:pt x="179" y="61"/>
                  </a:lnTo>
                  <a:lnTo>
                    <a:pt x="170" y="64"/>
                  </a:lnTo>
                  <a:lnTo>
                    <a:pt x="161" y="68"/>
                  </a:lnTo>
                  <a:lnTo>
                    <a:pt x="154" y="72"/>
                  </a:lnTo>
                  <a:lnTo>
                    <a:pt x="141" y="81"/>
                  </a:lnTo>
                  <a:lnTo>
                    <a:pt x="128" y="92"/>
                  </a:lnTo>
                  <a:lnTo>
                    <a:pt x="80" y="64"/>
                  </a:lnTo>
                  <a:lnTo>
                    <a:pt x="75" y="62"/>
                  </a:lnTo>
                  <a:lnTo>
                    <a:pt x="68" y="63"/>
                  </a:lnTo>
                  <a:lnTo>
                    <a:pt x="66" y="64"/>
                  </a:lnTo>
                  <a:lnTo>
                    <a:pt x="64" y="65"/>
                  </a:lnTo>
                  <a:lnTo>
                    <a:pt x="62" y="67"/>
                  </a:lnTo>
                  <a:lnTo>
                    <a:pt x="60" y="70"/>
                  </a:lnTo>
                  <a:lnTo>
                    <a:pt x="3" y="168"/>
                  </a:lnTo>
                  <a:lnTo>
                    <a:pt x="2" y="171"/>
                  </a:lnTo>
                  <a:lnTo>
                    <a:pt x="1" y="173"/>
                  </a:lnTo>
                  <a:lnTo>
                    <a:pt x="1" y="177"/>
                  </a:lnTo>
                  <a:lnTo>
                    <a:pt x="1" y="179"/>
                  </a:lnTo>
                  <a:lnTo>
                    <a:pt x="2" y="182"/>
                  </a:lnTo>
                  <a:lnTo>
                    <a:pt x="4" y="184"/>
                  </a:lnTo>
                  <a:lnTo>
                    <a:pt x="5" y="186"/>
                  </a:lnTo>
                  <a:lnTo>
                    <a:pt x="8" y="188"/>
                  </a:lnTo>
                  <a:lnTo>
                    <a:pt x="56" y="216"/>
                  </a:lnTo>
                  <a:lnTo>
                    <a:pt x="53" y="233"/>
                  </a:lnTo>
                  <a:lnTo>
                    <a:pt x="52" y="249"/>
                  </a:lnTo>
                  <a:lnTo>
                    <a:pt x="53" y="265"/>
                  </a:lnTo>
                  <a:lnTo>
                    <a:pt x="56" y="282"/>
                  </a:lnTo>
                  <a:lnTo>
                    <a:pt x="7" y="309"/>
                  </a:lnTo>
                  <a:lnTo>
                    <a:pt x="5" y="311"/>
                  </a:lnTo>
                  <a:lnTo>
                    <a:pt x="3" y="313"/>
                  </a:lnTo>
                  <a:lnTo>
                    <a:pt x="2" y="317"/>
                  </a:lnTo>
                  <a:lnTo>
                    <a:pt x="1" y="320"/>
                  </a:lnTo>
                  <a:lnTo>
                    <a:pt x="0" y="322"/>
                  </a:lnTo>
                  <a:lnTo>
                    <a:pt x="0" y="324"/>
                  </a:lnTo>
                  <a:lnTo>
                    <a:pt x="1" y="327"/>
                  </a:lnTo>
                  <a:lnTo>
                    <a:pt x="2" y="330"/>
                  </a:lnTo>
                  <a:lnTo>
                    <a:pt x="59" y="429"/>
                  </a:lnTo>
                  <a:lnTo>
                    <a:pt x="63" y="432"/>
                  </a:lnTo>
                  <a:lnTo>
                    <a:pt x="67" y="434"/>
                  </a:lnTo>
                  <a:lnTo>
                    <a:pt x="71" y="435"/>
                  </a:lnTo>
                  <a:lnTo>
                    <a:pt x="74" y="435"/>
                  </a:lnTo>
                  <a:lnTo>
                    <a:pt x="76" y="434"/>
                  </a:lnTo>
                  <a:lnTo>
                    <a:pt x="79" y="433"/>
                  </a:lnTo>
                  <a:lnTo>
                    <a:pt x="128" y="407"/>
                  </a:lnTo>
                  <a:lnTo>
                    <a:pt x="140" y="416"/>
                  </a:lnTo>
                  <a:lnTo>
                    <a:pt x="154" y="426"/>
                  </a:lnTo>
                  <a:lnTo>
                    <a:pt x="161" y="430"/>
                  </a:lnTo>
                  <a:lnTo>
                    <a:pt x="169" y="434"/>
                  </a:lnTo>
                  <a:lnTo>
                    <a:pt x="179" y="438"/>
                  </a:lnTo>
                  <a:lnTo>
                    <a:pt x="188" y="441"/>
                  </a:lnTo>
                  <a:lnTo>
                    <a:pt x="188" y="494"/>
                  </a:lnTo>
                  <a:lnTo>
                    <a:pt x="189" y="497"/>
                  </a:lnTo>
                  <a:lnTo>
                    <a:pt x="190" y="500"/>
                  </a:lnTo>
                  <a:lnTo>
                    <a:pt x="191" y="503"/>
                  </a:lnTo>
                  <a:lnTo>
                    <a:pt x="194" y="505"/>
                  </a:lnTo>
                  <a:lnTo>
                    <a:pt x="196" y="507"/>
                  </a:lnTo>
                  <a:lnTo>
                    <a:pt x="198" y="508"/>
                  </a:lnTo>
                  <a:lnTo>
                    <a:pt x="201" y="509"/>
                  </a:lnTo>
                  <a:lnTo>
                    <a:pt x="203" y="509"/>
                  </a:lnTo>
                  <a:lnTo>
                    <a:pt x="317" y="509"/>
                  </a:lnTo>
                  <a:lnTo>
                    <a:pt x="320" y="509"/>
                  </a:lnTo>
                  <a:lnTo>
                    <a:pt x="323" y="508"/>
                  </a:lnTo>
                  <a:lnTo>
                    <a:pt x="325" y="507"/>
                  </a:lnTo>
                  <a:lnTo>
                    <a:pt x="327" y="505"/>
                  </a:lnTo>
                  <a:lnTo>
                    <a:pt x="329" y="503"/>
                  </a:lnTo>
                  <a:lnTo>
                    <a:pt x="331" y="500"/>
                  </a:lnTo>
                  <a:lnTo>
                    <a:pt x="332" y="497"/>
                  </a:lnTo>
                  <a:lnTo>
                    <a:pt x="332" y="494"/>
                  </a:lnTo>
                  <a:lnTo>
                    <a:pt x="332" y="439"/>
                  </a:lnTo>
                  <a:lnTo>
                    <a:pt x="348" y="431"/>
                  </a:lnTo>
                  <a:lnTo>
                    <a:pt x="363" y="423"/>
                  </a:lnTo>
                  <a:lnTo>
                    <a:pt x="375" y="414"/>
                  </a:lnTo>
                  <a:lnTo>
                    <a:pt x="387" y="407"/>
                  </a:lnTo>
                  <a:lnTo>
                    <a:pt x="432" y="433"/>
                  </a:lnTo>
                  <a:lnTo>
                    <a:pt x="434" y="434"/>
                  </a:lnTo>
                  <a:lnTo>
                    <a:pt x="438" y="435"/>
                  </a:lnTo>
                  <a:lnTo>
                    <a:pt x="441" y="435"/>
                  </a:lnTo>
                  <a:lnTo>
                    <a:pt x="443" y="434"/>
                  </a:lnTo>
                  <a:lnTo>
                    <a:pt x="446" y="434"/>
                  </a:lnTo>
                  <a:lnTo>
                    <a:pt x="448" y="432"/>
                  </a:lnTo>
                  <a:lnTo>
                    <a:pt x="450" y="431"/>
                  </a:lnTo>
                  <a:lnTo>
                    <a:pt x="453" y="429"/>
                  </a:lnTo>
                  <a:lnTo>
                    <a:pt x="509" y="330"/>
                  </a:lnTo>
                  <a:lnTo>
                    <a:pt x="510" y="327"/>
                  </a:lnTo>
                  <a:lnTo>
                    <a:pt x="511" y="324"/>
                  </a:lnTo>
                  <a:lnTo>
                    <a:pt x="511" y="322"/>
                  </a:lnTo>
                  <a:lnTo>
                    <a:pt x="510" y="320"/>
                  </a:lnTo>
                  <a:lnTo>
                    <a:pt x="508" y="313"/>
                  </a:lnTo>
                  <a:lnTo>
                    <a:pt x="504" y="309"/>
                  </a:lnTo>
                  <a:lnTo>
                    <a:pt x="457" y="282"/>
                  </a:lnTo>
                  <a:lnTo>
                    <a:pt x="459" y="265"/>
                  </a:lnTo>
                  <a:lnTo>
                    <a:pt x="459" y="249"/>
                  </a:lnTo>
                  <a:lnTo>
                    <a:pt x="459" y="233"/>
                  </a:lnTo>
                  <a:lnTo>
                    <a:pt x="457" y="216"/>
                  </a:lnTo>
                  <a:lnTo>
                    <a:pt x="504" y="188"/>
                  </a:lnTo>
                  <a:lnTo>
                    <a:pt x="506" y="186"/>
                  </a:lnTo>
                  <a:lnTo>
                    <a:pt x="508" y="184"/>
                  </a:lnTo>
                  <a:lnTo>
                    <a:pt x="509" y="182"/>
                  </a:lnTo>
                  <a:lnTo>
                    <a:pt x="510"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402" name="Group 401">
            <a:extLst>
              <a:ext uri="{FF2B5EF4-FFF2-40B4-BE49-F238E27FC236}">
                <a16:creationId xmlns:a16="http://schemas.microsoft.com/office/drawing/2014/main" id="{01EDD34A-70D9-0B58-F57A-6EC03C899440}"/>
              </a:ext>
            </a:extLst>
          </p:cNvPr>
          <p:cNvGrpSpPr/>
          <p:nvPr/>
        </p:nvGrpSpPr>
        <p:grpSpPr>
          <a:xfrm>
            <a:off x="5730081" y="3257397"/>
            <a:ext cx="428765" cy="441086"/>
            <a:chOff x="7048500" y="1387475"/>
            <a:chExt cx="276226" cy="284163"/>
          </a:xfrm>
          <a:solidFill>
            <a:schemeClr val="tx2"/>
          </a:solidFill>
        </p:grpSpPr>
        <p:sp>
          <p:nvSpPr>
            <p:cNvPr id="403" name="Freeform 4357">
              <a:extLst>
                <a:ext uri="{FF2B5EF4-FFF2-40B4-BE49-F238E27FC236}">
                  <a16:creationId xmlns:a16="http://schemas.microsoft.com/office/drawing/2014/main" id="{5A78F996-E618-9453-2AD0-89113FF2D666}"/>
                </a:ext>
              </a:extLst>
            </p:cNvPr>
            <p:cNvSpPr>
              <a:spLocks noEditPoints="1"/>
            </p:cNvSpPr>
            <p:nvPr/>
          </p:nvSpPr>
          <p:spPr bwMode="auto">
            <a:xfrm>
              <a:off x="7161213" y="1387475"/>
              <a:ext cx="163513" cy="160338"/>
            </a:xfrm>
            <a:custGeom>
              <a:avLst/>
              <a:gdLst>
                <a:gd name="T0" fmla="*/ 229 w 512"/>
                <a:gd name="T1" fmla="*/ 345 h 506"/>
                <a:gd name="T2" fmla="*/ 198 w 512"/>
                <a:gd name="T3" fmla="*/ 328 h 506"/>
                <a:gd name="T4" fmla="*/ 177 w 512"/>
                <a:gd name="T5" fmla="*/ 302 h 506"/>
                <a:gd name="T6" fmla="*/ 166 w 512"/>
                <a:gd name="T7" fmla="*/ 268 h 506"/>
                <a:gd name="T8" fmla="*/ 169 w 512"/>
                <a:gd name="T9" fmla="*/ 232 h 506"/>
                <a:gd name="T10" fmla="*/ 187 w 512"/>
                <a:gd name="T11" fmla="*/ 201 h 506"/>
                <a:gd name="T12" fmla="*/ 213 w 512"/>
                <a:gd name="T13" fmla="*/ 179 h 506"/>
                <a:gd name="T14" fmla="*/ 246 w 512"/>
                <a:gd name="T15" fmla="*/ 169 h 506"/>
                <a:gd name="T16" fmla="*/ 283 w 512"/>
                <a:gd name="T17" fmla="*/ 172 h 506"/>
                <a:gd name="T18" fmla="*/ 314 w 512"/>
                <a:gd name="T19" fmla="*/ 189 h 506"/>
                <a:gd name="T20" fmla="*/ 335 w 512"/>
                <a:gd name="T21" fmla="*/ 216 h 506"/>
                <a:gd name="T22" fmla="*/ 346 w 512"/>
                <a:gd name="T23" fmla="*/ 250 h 506"/>
                <a:gd name="T24" fmla="*/ 343 w 512"/>
                <a:gd name="T25" fmla="*/ 286 h 506"/>
                <a:gd name="T26" fmla="*/ 326 w 512"/>
                <a:gd name="T27" fmla="*/ 316 h 506"/>
                <a:gd name="T28" fmla="*/ 299 w 512"/>
                <a:gd name="T29" fmla="*/ 338 h 506"/>
                <a:gd name="T30" fmla="*/ 265 w 512"/>
                <a:gd name="T31" fmla="*/ 348 h 506"/>
                <a:gd name="T32" fmla="*/ 458 w 512"/>
                <a:gd name="T33" fmla="*/ 276 h 506"/>
                <a:gd name="T34" fmla="*/ 504 w 512"/>
                <a:gd name="T35" fmla="*/ 198 h 506"/>
                <a:gd name="T36" fmla="*/ 511 w 512"/>
                <a:gd name="T37" fmla="*/ 189 h 506"/>
                <a:gd name="T38" fmla="*/ 510 w 512"/>
                <a:gd name="T39" fmla="*/ 178 h 506"/>
                <a:gd name="T40" fmla="*/ 438 w 512"/>
                <a:gd name="T41" fmla="*/ 72 h 506"/>
                <a:gd name="T42" fmla="*/ 363 w 512"/>
                <a:gd name="T43" fmla="*/ 85 h 506"/>
                <a:gd name="T44" fmla="*/ 332 w 512"/>
                <a:gd name="T45" fmla="*/ 10 h 506"/>
                <a:gd name="T46" fmla="*/ 326 w 512"/>
                <a:gd name="T47" fmla="*/ 2 h 506"/>
                <a:gd name="T48" fmla="*/ 204 w 512"/>
                <a:gd name="T49" fmla="*/ 0 h 506"/>
                <a:gd name="T50" fmla="*/ 193 w 512"/>
                <a:gd name="T51" fmla="*/ 3 h 506"/>
                <a:gd name="T52" fmla="*/ 189 w 512"/>
                <a:gd name="T53" fmla="*/ 14 h 506"/>
                <a:gd name="T54" fmla="*/ 162 w 512"/>
                <a:gd name="T55" fmla="*/ 78 h 506"/>
                <a:gd name="T56" fmla="*/ 81 w 512"/>
                <a:gd name="T57" fmla="*/ 74 h 506"/>
                <a:gd name="T58" fmla="*/ 65 w 512"/>
                <a:gd name="T59" fmla="*/ 76 h 506"/>
                <a:gd name="T60" fmla="*/ 1 w 512"/>
                <a:gd name="T61" fmla="*/ 184 h 506"/>
                <a:gd name="T62" fmla="*/ 6 w 512"/>
                <a:gd name="T63" fmla="*/ 197 h 506"/>
                <a:gd name="T64" fmla="*/ 53 w 512"/>
                <a:gd name="T65" fmla="*/ 259 h 506"/>
                <a:gd name="T66" fmla="*/ 4 w 512"/>
                <a:gd name="T67" fmla="*/ 324 h 506"/>
                <a:gd name="T68" fmla="*/ 1 w 512"/>
                <a:gd name="T69" fmla="*/ 338 h 506"/>
                <a:gd name="T70" fmla="*/ 62 w 512"/>
                <a:gd name="T71" fmla="*/ 442 h 506"/>
                <a:gd name="T72" fmla="*/ 73 w 512"/>
                <a:gd name="T73" fmla="*/ 445 h 506"/>
                <a:gd name="T74" fmla="*/ 141 w 512"/>
                <a:gd name="T75" fmla="*/ 427 h 506"/>
                <a:gd name="T76" fmla="*/ 179 w 512"/>
                <a:gd name="T77" fmla="*/ 447 h 506"/>
                <a:gd name="T78" fmla="*/ 190 w 512"/>
                <a:gd name="T79" fmla="*/ 497 h 506"/>
                <a:gd name="T80" fmla="*/ 198 w 512"/>
                <a:gd name="T81" fmla="*/ 505 h 506"/>
                <a:gd name="T82" fmla="*/ 320 w 512"/>
                <a:gd name="T83" fmla="*/ 506 h 506"/>
                <a:gd name="T84" fmla="*/ 330 w 512"/>
                <a:gd name="T85" fmla="*/ 499 h 506"/>
                <a:gd name="T86" fmla="*/ 332 w 512"/>
                <a:gd name="T87" fmla="*/ 448 h 506"/>
                <a:gd name="T88" fmla="*/ 387 w 512"/>
                <a:gd name="T89" fmla="*/ 416 h 506"/>
                <a:gd name="T90" fmla="*/ 441 w 512"/>
                <a:gd name="T91" fmla="*/ 446 h 506"/>
                <a:gd name="T92" fmla="*/ 451 w 512"/>
                <a:gd name="T93" fmla="*/ 440 h 506"/>
                <a:gd name="T94" fmla="*/ 512 w 512"/>
                <a:gd name="T95" fmla="*/ 335 h 506"/>
                <a:gd name="T96" fmla="*/ 509 w 512"/>
                <a:gd name="T97" fmla="*/ 32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506">
                  <a:moveTo>
                    <a:pt x="256" y="350"/>
                  </a:moveTo>
                  <a:lnTo>
                    <a:pt x="246" y="348"/>
                  </a:lnTo>
                  <a:lnTo>
                    <a:pt x="238" y="347"/>
                  </a:lnTo>
                  <a:lnTo>
                    <a:pt x="229" y="345"/>
                  </a:lnTo>
                  <a:lnTo>
                    <a:pt x="221" y="342"/>
                  </a:lnTo>
                  <a:lnTo>
                    <a:pt x="213" y="338"/>
                  </a:lnTo>
                  <a:lnTo>
                    <a:pt x="206" y="334"/>
                  </a:lnTo>
                  <a:lnTo>
                    <a:pt x="198" y="328"/>
                  </a:lnTo>
                  <a:lnTo>
                    <a:pt x="192" y="323"/>
                  </a:lnTo>
                  <a:lnTo>
                    <a:pt x="187" y="316"/>
                  </a:lnTo>
                  <a:lnTo>
                    <a:pt x="181" y="310"/>
                  </a:lnTo>
                  <a:lnTo>
                    <a:pt x="177" y="302"/>
                  </a:lnTo>
                  <a:lnTo>
                    <a:pt x="173" y="294"/>
                  </a:lnTo>
                  <a:lnTo>
                    <a:pt x="169" y="286"/>
                  </a:lnTo>
                  <a:lnTo>
                    <a:pt x="167" y="278"/>
                  </a:lnTo>
                  <a:lnTo>
                    <a:pt x="166" y="268"/>
                  </a:lnTo>
                  <a:lnTo>
                    <a:pt x="165" y="260"/>
                  </a:lnTo>
                  <a:lnTo>
                    <a:pt x="166" y="250"/>
                  </a:lnTo>
                  <a:lnTo>
                    <a:pt x="167" y="240"/>
                  </a:lnTo>
                  <a:lnTo>
                    <a:pt x="169" y="232"/>
                  </a:lnTo>
                  <a:lnTo>
                    <a:pt x="173" y="223"/>
                  </a:lnTo>
                  <a:lnTo>
                    <a:pt x="177" y="216"/>
                  </a:lnTo>
                  <a:lnTo>
                    <a:pt x="181" y="208"/>
                  </a:lnTo>
                  <a:lnTo>
                    <a:pt x="187" y="201"/>
                  </a:lnTo>
                  <a:lnTo>
                    <a:pt x="192" y="194"/>
                  </a:lnTo>
                  <a:lnTo>
                    <a:pt x="198" y="189"/>
                  </a:lnTo>
                  <a:lnTo>
                    <a:pt x="206" y="184"/>
                  </a:lnTo>
                  <a:lnTo>
                    <a:pt x="213" y="179"/>
                  </a:lnTo>
                  <a:lnTo>
                    <a:pt x="221" y="175"/>
                  </a:lnTo>
                  <a:lnTo>
                    <a:pt x="229" y="172"/>
                  </a:lnTo>
                  <a:lnTo>
                    <a:pt x="238" y="170"/>
                  </a:lnTo>
                  <a:lnTo>
                    <a:pt x="246" y="169"/>
                  </a:lnTo>
                  <a:lnTo>
                    <a:pt x="256" y="168"/>
                  </a:lnTo>
                  <a:lnTo>
                    <a:pt x="265" y="169"/>
                  </a:lnTo>
                  <a:lnTo>
                    <a:pt x="274" y="170"/>
                  </a:lnTo>
                  <a:lnTo>
                    <a:pt x="283" y="172"/>
                  </a:lnTo>
                  <a:lnTo>
                    <a:pt x="291" y="175"/>
                  </a:lnTo>
                  <a:lnTo>
                    <a:pt x="299" y="179"/>
                  </a:lnTo>
                  <a:lnTo>
                    <a:pt x="306" y="184"/>
                  </a:lnTo>
                  <a:lnTo>
                    <a:pt x="314" y="189"/>
                  </a:lnTo>
                  <a:lnTo>
                    <a:pt x="320" y="194"/>
                  </a:lnTo>
                  <a:lnTo>
                    <a:pt x="326" y="201"/>
                  </a:lnTo>
                  <a:lnTo>
                    <a:pt x="331" y="208"/>
                  </a:lnTo>
                  <a:lnTo>
                    <a:pt x="335" y="216"/>
                  </a:lnTo>
                  <a:lnTo>
                    <a:pt x="340" y="223"/>
                  </a:lnTo>
                  <a:lnTo>
                    <a:pt x="343" y="232"/>
                  </a:lnTo>
                  <a:lnTo>
                    <a:pt x="345" y="240"/>
                  </a:lnTo>
                  <a:lnTo>
                    <a:pt x="346" y="250"/>
                  </a:lnTo>
                  <a:lnTo>
                    <a:pt x="346" y="260"/>
                  </a:lnTo>
                  <a:lnTo>
                    <a:pt x="346" y="268"/>
                  </a:lnTo>
                  <a:lnTo>
                    <a:pt x="345" y="278"/>
                  </a:lnTo>
                  <a:lnTo>
                    <a:pt x="343" y="286"/>
                  </a:lnTo>
                  <a:lnTo>
                    <a:pt x="340" y="294"/>
                  </a:lnTo>
                  <a:lnTo>
                    <a:pt x="335" y="302"/>
                  </a:lnTo>
                  <a:lnTo>
                    <a:pt x="331" y="310"/>
                  </a:lnTo>
                  <a:lnTo>
                    <a:pt x="326" y="316"/>
                  </a:lnTo>
                  <a:lnTo>
                    <a:pt x="320" y="323"/>
                  </a:lnTo>
                  <a:lnTo>
                    <a:pt x="314" y="328"/>
                  </a:lnTo>
                  <a:lnTo>
                    <a:pt x="306" y="334"/>
                  </a:lnTo>
                  <a:lnTo>
                    <a:pt x="299" y="338"/>
                  </a:lnTo>
                  <a:lnTo>
                    <a:pt x="291" y="342"/>
                  </a:lnTo>
                  <a:lnTo>
                    <a:pt x="283" y="345"/>
                  </a:lnTo>
                  <a:lnTo>
                    <a:pt x="274" y="347"/>
                  </a:lnTo>
                  <a:lnTo>
                    <a:pt x="265" y="348"/>
                  </a:lnTo>
                  <a:lnTo>
                    <a:pt x="256" y="350"/>
                  </a:lnTo>
                  <a:close/>
                  <a:moveTo>
                    <a:pt x="504" y="320"/>
                  </a:moveTo>
                  <a:lnTo>
                    <a:pt x="456" y="292"/>
                  </a:lnTo>
                  <a:lnTo>
                    <a:pt x="458" y="276"/>
                  </a:lnTo>
                  <a:lnTo>
                    <a:pt x="459" y="259"/>
                  </a:lnTo>
                  <a:lnTo>
                    <a:pt x="458" y="241"/>
                  </a:lnTo>
                  <a:lnTo>
                    <a:pt x="456" y="225"/>
                  </a:lnTo>
                  <a:lnTo>
                    <a:pt x="504" y="198"/>
                  </a:lnTo>
                  <a:lnTo>
                    <a:pt x="506" y="197"/>
                  </a:lnTo>
                  <a:lnTo>
                    <a:pt x="509" y="194"/>
                  </a:lnTo>
                  <a:lnTo>
                    <a:pt x="510" y="191"/>
                  </a:lnTo>
                  <a:lnTo>
                    <a:pt x="511" y="189"/>
                  </a:lnTo>
                  <a:lnTo>
                    <a:pt x="512" y="186"/>
                  </a:lnTo>
                  <a:lnTo>
                    <a:pt x="512" y="184"/>
                  </a:lnTo>
                  <a:lnTo>
                    <a:pt x="511" y="181"/>
                  </a:lnTo>
                  <a:lnTo>
                    <a:pt x="510" y="178"/>
                  </a:lnTo>
                  <a:lnTo>
                    <a:pt x="453" y="80"/>
                  </a:lnTo>
                  <a:lnTo>
                    <a:pt x="449" y="76"/>
                  </a:lnTo>
                  <a:lnTo>
                    <a:pt x="443" y="72"/>
                  </a:lnTo>
                  <a:lnTo>
                    <a:pt x="438" y="72"/>
                  </a:lnTo>
                  <a:lnTo>
                    <a:pt x="433" y="74"/>
                  </a:lnTo>
                  <a:lnTo>
                    <a:pt x="387" y="102"/>
                  </a:lnTo>
                  <a:lnTo>
                    <a:pt x="376" y="94"/>
                  </a:lnTo>
                  <a:lnTo>
                    <a:pt x="363" y="85"/>
                  </a:lnTo>
                  <a:lnTo>
                    <a:pt x="348" y="78"/>
                  </a:lnTo>
                  <a:lnTo>
                    <a:pt x="332" y="69"/>
                  </a:lnTo>
                  <a:lnTo>
                    <a:pt x="332" y="14"/>
                  </a:lnTo>
                  <a:lnTo>
                    <a:pt x="332" y="10"/>
                  </a:lnTo>
                  <a:lnTo>
                    <a:pt x="331" y="8"/>
                  </a:lnTo>
                  <a:lnTo>
                    <a:pt x="330" y="5"/>
                  </a:lnTo>
                  <a:lnTo>
                    <a:pt x="328" y="3"/>
                  </a:lnTo>
                  <a:lnTo>
                    <a:pt x="326" y="2"/>
                  </a:lnTo>
                  <a:lnTo>
                    <a:pt x="322" y="1"/>
                  </a:lnTo>
                  <a:lnTo>
                    <a:pt x="320" y="0"/>
                  </a:lnTo>
                  <a:lnTo>
                    <a:pt x="317" y="0"/>
                  </a:lnTo>
                  <a:lnTo>
                    <a:pt x="204" y="0"/>
                  </a:lnTo>
                  <a:lnTo>
                    <a:pt x="200" y="0"/>
                  </a:lnTo>
                  <a:lnTo>
                    <a:pt x="198" y="1"/>
                  </a:lnTo>
                  <a:lnTo>
                    <a:pt x="195" y="2"/>
                  </a:lnTo>
                  <a:lnTo>
                    <a:pt x="193" y="3"/>
                  </a:lnTo>
                  <a:lnTo>
                    <a:pt x="192" y="5"/>
                  </a:lnTo>
                  <a:lnTo>
                    <a:pt x="190" y="8"/>
                  </a:lnTo>
                  <a:lnTo>
                    <a:pt x="190" y="10"/>
                  </a:lnTo>
                  <a:lnTo>
                    <a:pt x="189" y="14"/>
                  </a:lnTo>
                  <a:lnTo>
                    <a:pt x="189" y="68"/>
                  </a:lnTo>
                  <a:lnTo>
                    <a:pt x="179" y="71"/>
                  </a:lnTo>
                  <a:lnTo>
                    <a:pt x="169" y="75"/>
                  </a:lnTo>
                  <a:lnTo>
                    <a:pt x="162" y="78"/>
                  </a:lnTo>
                  <a:lnTo>
                    <a:pt x="154" y="82"/>
                  </a:lnTo>
                  <a:lnTo>
                    <a:pt x="141" y="92"/>
                  </a:lnTo>
                  <a:lnTo>
                    <a:pt x="129" y="102"/>
                  </a:lnTo>
                  <a:lnTo>
                    <a:pt x="81" y="74"/>
                  </a:lnTo>
                  <a:lnTo>
                    <a:pt x="75" y="72"/>
                  </a:lnTo>
                  <a:lnTo>
                    <a:pt x="69" y="74"/>
                  </a:lnTo>
                  <a:lnTo>
                    <a:pt x="67" y="74"/>
                  </a:lnTo>
                  <a:lnTo>
                    <a:pt x="65" y="76"/>
                  </a:lnTo>
                  <a:lnTo>
                    <a:pt x="62" y="78"/>
                  </a:lnTo>
                  <a:lnTo>
                    <a:pt x="60" y="80"/>
                  </a:lnTo>
                  <a:lnTo>
                    <a:pt x="3" y="177"/>
                  </a:lnTo>
                  <a:lnTo>
                    <a:pt x="1" y="184"/>
                  </a:lnTo>
                  <a:lnTo>
                    <a:pt x="1" y="189"/>
                  </a:lnTo>
                  <a:lnTo>
                    <a:pt x="3" y="192"/>
                  </a:lnTo>
                  <a:lnTo>
                    <a:pt x="4" y="194"/>
                  </a:lnTo>
                  <a:lnTo>
                    <a:pt x="6" y="197"/>
                  </a:lnTo>
                  <a:lnTo>
                    <a:pt x="9" y="198"/>
                  </a:lnTo>
                  <a:lnTo>
                    <a:pt x="56" y="225"/>
                  </a:lnTo>
                  <a:lnTo>
                    <a:pt x="54" y="241"/>
                  </a:lnTo>
                  <a:lnTo>
                    <a:pt x="53" y="259"/>
                  </a:lnTo>
                  <a:lnTo>
                    <a:pt x="53" y="276"/>
                  </a:lnTo>
                  <a:lnTo>
                    <a:pt x="55" y="292"/>
                  </a:lnTo>
                  <a:lnTo>
                    <a:pt x="8" y="320"/>
                  </a:lnTo>
                  <a:lnTo>
                    <a:pt x="4" y="324"/>
                  </a:lnTo>
                  <a:lnTo>
                    <a:pt x="1" y="328"/>
                  </a:lnTo>
                  <a:lnTo>
                    <a:pt x="0" y="331"/>
                  </a:lnTo>
                  <a:lnTo>
                    <a:pt x="0" y="335"/>
                  </a:lnTo>
                  <a:lnTo>
                    <a:pt x="1" y="338"/>
                  </a:lnTo>
                  <a:lnTo>
                    <a:pt x="3" y="340"/>
                  </a:lnTo>
                  <a:lnTo>
                    <a:pt x="59" y="437"/>
                  </a:lnTo>
                  <a:lnTo>
                    <a:pt x="60" y="439"/>
                  </a:lnTo>
                  <a:lnTo>
                    <a:pt x="62" y="442"/>
                  </a:lnTo>
                  <a:lnTo>
                    <a:pt x="66" y="444"/>
                  </a:lnTo>
                  <a:lnTo>
                    <a:pt x="68" y="445"/>
                  </a:lnTo>
                  <a:lnTo>
                    <a:pt x="71" y="446"/>
                  </a:lnTo>
                  <a:lnTo>
                    <a:pt x="73" y="445"/>
                  </a:lnTo>
                  <a:lnTo>
                    <a:pt x="76" y="445"/>
                  </a:lnTo>
                  <a:lnTo>
                    <a:pt x="80" y="444"/>
                  </a:lnTo>
                  <a:lnTo>
                    <a:pt x="129" y="416"/>
                  </a:lnTo>
                  <a:lnTo>
                    <a:pt x="141" y="427"/>
                  </a:lnTo>
                  <a:lnTo>
                    <a:pt x="154" y="435"/>
                  </a:lnTo>
                  <a:lnTo>
                    <a:pt x="162" y="439"/>
                  </a:lnTo>
                  <a:lnTo>
                    <a:pt x="169" y="444"/>
                  </a:lnTo>
                  <a:lnTo>
                    <a:pt x="179" y="447"/>
                  </a:lnTo>
                  <a:lnTo>
                    <a:pt x="189" y="451"/>
                  </a:lnTo>
                  <a:lnTo>
                    <a:pt x="189" y="491"/>
                  </a:lnTo>
                  <a:lnTo>
                    <a:pt x="190" y="494"/>
                  </a:lnTo>
                  <a:lnTo>
                    <a:pt x="190" y="497"/>
                  </a:lnTo>
                  <a:lnTo>
                    <a:pt x="192" y="499"/>
                  </a:lnTo>
                  <a:lnTo>
                    <a:pt x="193" y="501"/>
                  </a:lnTo>
                  <a:lnTo>
                    <a:pt x="195" y="504"/>
                  </a:lnTo>
                  <a:lnTo>
                    <a:pt x="198" y="505"/>
                  </a:lnTo>
                  <a:lnTo>
                    <a:pt x="200" y="506"/>
                  </a:lnTo>
                  <a:lnTo>
                    <a:pt x="204" y="506"/>
                  </a:lnTo>
                  <a:lnTo>
                    <a:pt x="317" y="506"/>
                  </a:lnTo>
                  <a:lnTo>
                    <a:pt x="320" y="506"/>
                  </a:lnTo>
                  <a:lnTo>
                    <a:pt x="322" y="505"/>
                  </a:lnTo>
                  <a:lnTo>
                    <a:pt x="326" y="504"/>
                  </a:lnTo>
                  <a:lnTo>
                    <a:pt x="328" y="501"/>
                  </a:lnTo>
                  <a:lnTo>
                    <a:pt x="330" y="499"/>
                  </a:lnTo>
                  <a:lnTo>
                    <a:pt x="331" y="497"/>
                  </a:lnTo>
                  <a:lnTo>
                    <a:pt x="332" y="494"/>
                  </a:lnTo>
                  <a:lnTo>
                    <a:pt x="332" y="491"/>
                  </a:lnTo>
                  <a:lnTo>
                    <a:pt x="332" y="448"/>
                  </a:lnTo>
                  <a:lnTo>
                    <a:pt x="348" y="439"/>
                  </a:lnTo>
                  <a:lnTo>
                    <a:pt x="363" y="432"/>
                  </a:lnTo>
                  <a:lnTo>
                    <a:pt x="376" y="424"/>
                  </a:lnTo>
                  <a:lnTo>
                    <a:pt x="387" y="416"/>
                  </a:lnTo>
                  <a:lnTo>
                    <a:pt x="433" y="444"/>
                  </a:lnTo>
                  <a:lnTo>
                    <a:pt x="435" y="445"/>
                  </a:lnTo>
                  <a:lnTo>
                    <a:pt x="438" y="445"/>
                  </a:lnTo>
                  <a:lnTo>
                    <a:pt x="441" y="446"/>
                  </a:lnTo>
                  <a:lnTo>
                    <a:pt x="443" y="445"/>
                  </a:lnTo>
                  <a:lnTo>
                    <a:pt x="447" y="444"/>
                  </a:lnTo>
                  <a:lnTo>
                    <a:pt x="449" y="443"/>
                  </a:lnTo>
                  <a:lnTo>
                    <a:pt x="451" y="440"/>
                  </a:lnTo>
                  <a:lnTo>
                    <a:pt x="453" y="437"/>
                  </a:lnTo>
                  <a:lnTo>
                    <a:pt x="510" y="340"/>
                  </a:lnTo>
                  <a:lnTo>
                    <a:pt x="511" y="338"/>
                  </a:lnTo>
                  <a:lnTo>
                    <a:pt x="512" y="335"/>
                  </a:lnTo>
                  <a:lnTo>
                    <a:pt x="512" y="331"/>
                  </a:lnTo>
                  <a:lnTo>
                    <a:pt x="511" y="328"/>
                  </a:lnTo>
                  <a:lnTo>
                    <a:pt x="510" y="326"/>
                  </a:lnTo>
                  <a:lnTo>
                    <a:pt x="509" y="323"/>
                  </a:lnTo>
                  <a:lnTo>
                    <a:pt x="506" y="321"/>
                  </a:lnTo>
                  <a:lnTo>
                    <a:pt x="504"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4" name="Freeform 4358">
              <a:extLst>
                <a:ext uri="{FF2B5EF4-FFF2-40B4-BE49-F238E27FC236}">
                  <a16:creationId xmlns:a16="http://schemas.microsoft.com/office/drawing/2014/main" id="{A86DDE69-5927-4C7E-1A77-D6ACD1D2F2F1}"/>
                </a:ext>
              </a:extLst>
            </p:cNvPr>
            <p:cNvSpPr>
              <a:spLocks noEditPoints="1"/>
            </p:cNvSpPr>
            <p:nvPr/>
          </p:nvSpPr>
          <p:spPr bwMode="auto">
            <a:xfrm>
              <a:off x="7048500" y="1509713"/>
              <a:ext cx="161925" cy="161925"/>
            </a:xfrm>
            <a:custGeom>
              <a:avLst/>
              <a:gdLst>
                <a:gd name="T0" fmla="*/ 229 w 511"/>
                <a:gd name="T1" fmla="*/ 335 h 509"/>
                <a:gd name="T2" fmla="*/ 198 w 511"/>
                <a:gd name="T3" fmla="*/ 319 h 509"/>
                <a:gd name="T4" fmla="*/ 176 w 511"/>
                <a:gd name="T5" fmla="*/ 292 h 509"/>
                <a:gd name="T6" fmla="*/ 166 w 511"/>
                <a:gd name="T7" fmla="*/ 258 h 509"/>
                <a:gd name="T8" fmla="*/ 169 w 511"/>
                <a:gd name="T9" fmla="*/ 223 h 509"/>
                <a:gd name="T10" fmla="*/ 186 w 511"/>
                <a:gd name="T11" fmla="*/ 191 h 509"/>
                <a:gd name="T12" fmla="*/ 213 w 511"/>
                <a:gd name="T13" fmla="*/ 169 h 509"/>
                <a:gd name="T14" fmla="*/ 246 w 511"/>
                <a:gd name="T15" fmla="*/ 158 h 509"/>
                <a:gd name="T16" fmla="*/ 282 w 511"/>
                <a:gd name="T17" fmla="*/ 163 h 509"/>
                <a:gd name="T18" fmla="*/ 313 w 511"/>
                <a:gd name="T19" fmla="*/ 179 h 509"/>
                <a:gd name="T20" fmla="*/ 335 w 511"/>
                <a:gd name="T21" fmla="*/ 206 h 509"/>
                <a:gd name="T22" fmla="*/ 346 w 511"/>
                <a:gd name="T23" fmla="*/ 240 h 509"/>
                <a:gd name="T24" fmla="*/ 342 w 511"/>
                <a:gd name="T25" fmla="*/ 276 h 509"/>
                <a:gd name="T26" fmla="*/ 325 w 511"/>
                <a:gd name="T27" fmla="*/ 306 h 509"/>
                <a:gd name="T28" fmla="*/ 298 w 511"/>
                <a:gd name="T29" fmla="*/ 328 h 509"/>
                <a:gd name="T30" fmla="*/ 265 w 511"/>
                <a:gd name="T31" fmla="*/ 338 h 509"/>
                <a:gd name="T32" fmla="*/ 511 w 511"/>
                <a:gd name="T33" fmla="*/ 173 h 509"/>
                <a:gd name="T34" fmla="*/ 450 w 511"/>
                <a:gd name="T35" fmla="*/ 67 h 509"/>
                <a:gd name="T36" fmla="*/ 441 w 511"/>
                <a:gd name="T37" fmla="*/ 63 h 509"/>
                <a:gd name="T38" fmla="*/ 386 w 511"/>
                <a:gd name="T39" fmla="*/ 92 h 509"/>
                <a:gd name="T40" fmla="*/ 332 w 511"/>
                <a:gd name="T41" fmla="*/ 59 h 509"/>
                <a:gd name="T42" fmla="*/ 329 w 511"/>
                <a:gd name="T43" fmla="*/ 6 h 509"/>
                <a:gd name="T44" fmla="*/ 320 w 511"/>
                <a:gd name="T45" fmla="*/ 0 h 509"/>
                <a:gd name="T46" fmla="*/ 198 w 511"/>
                <a:gd name="T47" fmla="*/ 1 h 509"/>
                <a:gd name="T48" fmla="*/ 190 w 511"/>
                <a:gd name="T49" fmla="*/ 9 h 509"/>
                <a:gd name="T50" fmla="*/ 179 w 511"/>
                <a:gd name="T51" fmla="*/ 61 h 509"/>
                <a:gd name="T52" fmla="*/ 141 w 511"/>
                <a:gd name="T53" fmla="*/ 81 h 509"/>
                <a:gd name="T54" fmla="*/ 68 w 511"/>
                <a:gd name="T55" fmla="*/ 63 h 509"/>
                <a:gd name="T56" fmla="*/ 60 w 511"/>
                <a:gd name="T57" fmla="*/ 70 h 509"/>
                <a:gd name="T58" fmla="*/ 1 w 511"/>
                <a:gd name="T59" fmla="*/ 177 h 509"/>
                <a:gd name="T60" fmla="*/ 5 w 511"/>
                <a:gd name="T61" fmla="*/ 186 h 509"/>
                <a:gd name="T62" fmla="*/ 52 w 511"/>
                <a:gd name="T63" fmla="*/ 249 h 509"/>
                <a:gd name="T64" fmla="*/ 5 w 511"/>
                <a:gd name="T65" fmla="*/ 311 h 509"/>
                <a:gd name="T66" fmla="*/ 0 w 511"/>
                <a:gd name="T67" fmla="*/ 322 h 509"/>
                <a:gd name="T68" fmla="*/ 59 w 511"/>
                <a:gd name="T69" fmla="*/ 429 h 509"/>
                <a:gd name="T70" fmla="*/ 74 w 511"/>
                <a:gd name="T71" fmla="*/ 435 h 509"/>
                <a:gd name="T72" fmla="*/ 140 w 511"/>
                <a:gd name="T73" fmla="*/ 416 h 509"/>
                <a:gd name="T74" fmla="*/ 179 w 511"/>
                <a:gd name="T75" fmla="*/ 438 h 509"/>
                <a:gd name="T76" fmla="*/ 190 w 511"/>
                <a:gd name="T77" fmla="*/ 500 h 509"/>
                <a:gd name="T78" fmla="*/ 198 w 511"/>
                <a:gd name="T79" fmla="*/ 508 h 509"/>
                <a:gd name="T80" fmla="*/ 320 w 511"/>
                <a:gd name="T81" fmla="*/ 509 h 509"/>
                <a:gd name="T82" fmla="*/ 329 w 511"/>
                <a:gd name="T83" fmla="*/ 503 h 509"/>
                <a:gd name="T84" fmla="*/ 332 w 511"/>
                <a:gd name="T85" fmla="*/ 439 h 509"/>
                <a:gd name="T86" fmla="*/ 387 w 511"/>
                <a:gd name="T87" fmla="*/ 407 h 509"/>
                <a:gd name="T88" fmla="*/ 441 w 511"/>
                <a:gd name="T89" fmla="*/ 435 h 509"/>
                <a:gd name="T90" fmla="*/ 450 w 511"/>
                <a:gd name="T91" fmla="*/ 431 h 509"/>
                <a:gd name="T92" fmla="*/ 511 w 511"/>
                <a:gd name="T93" fmla="*/ 324 h 509"/>
                <a:gd name="T94" fmla="*/ 504 w 511"/>
                <a:gd name="T95" fmla="*/ 309 h 509"/>
                <a:gd name="T96" fmla="*/ 459 w 511"/>
                <a:gd name="T97" fmla="*/ 233 h 509"/>
                <a:gd name="T98" fmla="*/ 508 w 511"/>
                <a:gd name="T99" fmla="*/ 18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1" h="509">
                  <a:moveTo>
                    <a:pt x="256" y="339"/>
                  </a:moveTo>
                  <a:lnTo>
                    <a:pt x="246" y="338"/>
                  </a:lnTo>
                  <a:lnTo>
                    <a:pt x="237" y="337"/>
                  </a:lnTo>
                  <a:lnTo>
                    <a:pt x="229" y="335"/>
                  </a:lnTo>
                  <a:lnTo>
                    <a:pt x="220" y="332"/>
                  </a:lnTo>
                  <a:lnTo>
                    <a:pt x="213" y="328"/>
                  </a:lnTo>
                  <a:lnTo>
                    <a:pt x="205" y="323"/>
                  </a:lnTo>
                  <a:lnTo>
                    <a:pt x="198" y="319"/>
                  </a:lnTo>
                  <a:lnTo>
                    <a:pt x="191" y="312"/>
                  </a:lnTo>
                  <a:lnTo>
                    <a:pt x="186" y="306"/>
                  </a:lnTo>
                  <a:lnTo>
                    <a:pt x="181" y="300"/>
                  </a:lnTo>
                  <a:lnTo>
                    <a:pt x="176" y="292"/>
                  </a:lnTo>
                  <a:lnTo>
                    <a:pt x="172" y="284"/>
                  </a:lnTo>
                  <a:lnTo>
                    <a:pt x="169" y="276"/>
                  </a:lnTo>
                  <a:lnTo>
                    <a:pt x="167" y="267"/>
                  </a:lnTo>
                  <a:lnTo>
                    <a:pt x="166" y="258"/>
                  </a:lnTo>
                  <a:lnTo>
                    <a:pt x="166" y="249"/>
                  </a:lnTo>
                  <a:lnTo>
                    <a:pt x="166" y="240"/>
                  </a:lnTo>
                  <a:lnTo>
                    <a:pt x="167" y="231"/>
                  </a:lnTo>
                  <a:lnTo>
                    <a:pt x="169" y="223"/>
                  </a:lnTo>
                  <a:lnTo>
                    <a:pt x="172" y="214"/>
                  </a:lnTo>
                  <a:lnTo>
                    <a:pt x="176" y="206"/>
                  </a:lnTo>
                  <a:lnTo>
                    <a:pt x="181" y="199"/>
                  </a:lnTo>
                  <a:lnTo>
                    <a:pt x="186" y="191"/>
                  </a:lnTo>
                  <a:lnTo>
                    <a:pt x="191" y="185"/>
                  </a:lnTo>
                  <a:lnTo>
                    <a:pt x="198" y="179"/>
                  </a:lnTo>
                  <a:lnTo>
                    <a:pt x="205" y="173"/>
                  </a:lnTo>
                  <a:lnTo>
                    <a:pt x="213" y="169"/>
                  </a:lnTo>
                  <a:lnTo>
                    <a:pt x="220" y="165"/>
                  </a:lnTo>
                  <a:lnTo>
                    <a:pt x="229" y="163"/>
                  </a:lnTo>
                  <a:lnTo>
                    <a:pt x="237" y="159"/>
                  </a:lnTo>
                  <a:lnTo>
                    <a:pt x="246" y="158"/>
                  </a:lnTo>
                  <a:lnTo>
                    <a:pt x="256" y="158"/>
                  </a:lnTo>
                  <a:lnTo>
                    <a:pt x="265" y="158"/>
                  </a:lnTo>
                  <a:lnTo>
                    <a:pt x="274" y="159"/>
                  </a:lnTo>
                  <a:lnTo>
                    <a:pt x="282" y="163"/>
                  </a:lnTo>
                  <a:lnTo>
                    <a:pt x="291" y="165"/>
                  </a:lnTo>
                  <a:lnTo>
                    <a:pt x="298" y="169"/>
                  </a:lnTo>
                  <a:lnTo>
                    <a:pt x="306" y="173"/>
                  </a:lnTo>
                  <a:lnTo>
                    <a:pt x="313" y="179"/>
                  </a:lnTo>
                  <a:lnTo>
                    <a:pt x="320" y="185"/>
                  </a:lnTo>
                  <a:lnTo>
                    <a:pt x="325" y="191"/>
                  </a:lnTo>
                  <a:lnTo>
                    <a:pt x="331" y="199"/>
                  </a:lnTo>
                  <a:lnTo>
                    <a:pt x="335" y="206"/>
                  </a:lnTo>
                  <a:lnTo>
                    <a:pt x="339" y="214"/>
                  </a:lnTo>
                  <a:lnTo>
                    <a:pt x="342" y="223"/>
                  </a:lnTo>
                  <a:lnTo>
                    <a:pt x="344" y="231"/>
                  </a:lnTo>
                  <a:lnTo>
                    <a:pt x="346" y="240"/>
                  </a:lnTo>
                  <a:lnTo>
                    <a:pt x="347" y="249"/>
                  </a:lnTo>
                  <a:lnTo>
                    <a:pt x="346" y="258"/>
                  </a:lnTo>
                  <a:lnTo>
                    <a:pt x="344" y="267"/>
                  </a:lnTo>
                  <a:lnTo>
                    <a:pt x="342" y="276"/>
                  </a:lnTo>
                  <a:lnTo>
                    <a:pt x="339" y="284"/>
                  </a:lnTo>
                  <a:lnTo>
                    <a:pt x="335" y="292"/>
                  </a:lnTo>
                  <a:lnTo>
                    <a:pt x="331" y="300"/>
                  </a:lnTo>
                  <a:lnTo>
                    <a:pt x="325" y="306"/>
                  </a:lnTo>
                  <a:lnTo>
                    <a:pt x="320" y="312"/>
                  </a:lnTo>
                  <a:lnTo>
                    <a:pt x="313" y="319"/>
                  </a:lnTo>
                  <a:lnTo>
                    <a:pt x="306" y="323"/>
                  </a:lnTo>
                  <a:lnTo>
                    <a:pt x="298" y="328"/>
                  </a:lnTo>
                  <a:lnTo>
                    <a:pt x="291" y="332"/>
                  </a:lnTo>
                  <a:lnTo>
                    <a:pt x="282" y="335"/>
                  </a:lnTo>
                  <a:lnTo>
                    <a:pt x="274" y="337"/>
                  </a:lnTo>
                  <a:lnTo>
                    <a:pt x="265" y="338"/>
                  </a:lnTo>
                  <a:lnTo>
                    <a:pt x="256" y="339"/>
                  </a:lnTo>
                  <a:close/>
                  <a:moveTo>
                    <a:pt x="510" y="179"/>
                  </a:moveTo>
                  <a:lnTo>
                    <a:pt x="511" y="177"/>
                  </a:lnTo>
                  <a:lnTo>
                    <a:pt x="511" y="173"/>
                  </a:lnTo>
                  <a:lnTo>
                    <a:pt x="510" y="171"/>
                  </a:lnTo>
                  <a:lnTo>
                    <a:pt x="509" y="168"/>
                  </a:lnTo>
                  <a:lnTo>
                    <a:pt x="453" y="70"/>
                  </a:lnTo>
                  <a:lnTo>
                    <a:pt x="450" y="67"/>
                  </a:lnTo>
                  <a:lnTo>
                    <a:pt x="448" y="65"/>
                  </a:lnTo>
                  <a:lnTo>
                    <a:pt x="446" y="64"/>
                  </a:lnTo>
                  <a:lnTo>
                    <a:pt x="443" y="64"/>
                  </a:lnTo>
                  <a:lnTo>
                    <a:pt x="441" y="63"/>
                  </a:lnTo>
                  <a:lnTo>
                    <a:pt x="438" y="63"/>
                  </a:lnTo>
                  <a:lnTo>
                    <a:pt x="434" y="63"/>
                  </a:lnTo>
                  <a:lnTo>
                    <a:pt x="432" y="65"/>
                  </a:lnTo>
                  <a:lnTo>
                    <a:pt x="386" y="92"/>
                  </a:lnTo>
                  <a:lnTo>
                    <a:pt x="375" y="83"/>
                  </a:lnTo>
                  <a:lnTo>
                    <a:pt x="363" y="75"/>
                  </a:lnTo>
                  <a:lnTo>
                    <a:pt x="348" y="67"/>
                  </a:lnTo>
                  <a:lnTo>
                    <a:pt x="332" y="59"/>
                  </a:lnTo>
                  <a:lnTo>
                    <a:pt x="332" y="14"/>
                  </a:lnTo>
                  <a:lnTo>
                    <a:pt x="332" y="12"/>
                  </a:lnTo>
                  <a:lnTo>
                    <a:pt x="331" y="9"/>
                  </a:lnTo>
                  <a:lnTo>
                    <a:pt x="329" y="6"/>
                  </a:lnTo>
                  <a:lnTo>
                    <a:pt x="327" y="4"/>
                  </a:lnTo>
                  <a:lnTo>
                    <a:pt x="325" y="2"/>
                  </a:lnTo>
                  <a:lnTo>
                    <a:pt x="323" y="1"/>
                  </a:lnTo>
                  <a:lnTo>
                    <a:pt x="320" y="0"/>
                  </a:lnTo>
                  <a:lnTo>
                    <a:pt x="317" y="0"/>
                  </a:lnTo>
                  <a:lnTo>
                    <a:pt x="203" y="0"/>
                  </a:lnTo>
                  <a:lnTo>
                    <a:pt x="201" y="0"/>
                  </a:lnTo>
                  <a:lnTo>
                    <a:pt x="198" y="1"/>
                  </a:lnTo>
                  <a:lnTo>
                    <a:pt x="196" y="2"/>
                  </a:lnTo>
                  <a:lnTo>
                    <a:pt x="194" y="4"/>
                  </a:lnTo>
                  <a:lnTo>
                    <a:pt x="191" y="6"/>
                  </a:lnTo>
                  <a:lnTo>
                    <a:pt x="190" y="9"/>
                  </a:lnTo>
                  <a:lnTo>
                    <a:pt x="189" y="12"/>
                  </a:lnTo>
                  <a:lnTo>
                    <a:pt x="188" y="14"/>
                  </a:lnTo>
                  <a:lnTo>
                    <a:pt x="188" y="58"/>
                  </a:lnTo>
                  <a:lnTo>
                    <a:pt x="179" y="61"/>
                  </a:lnTo>
                  <a:lnTo>
                    <a:pt x="170" y="64"/>
                  </a:lnTo>
                  <a:lnTo>
                    <a:pt x="161" y="68"/>
                  </a:lnTo>
                  <a:lnTo>
                    <a:pt x="154" y="72"/>
                  </a:lnTo>
                  <a:lnTo>
                    <a:pt x="141" y="81"/>
                  </a:lnTo>
                  <a:lnTo>
                    <a:pt x="128" y="92"/>
                  </a:lnTo>
                  <a:lnTo>
                    <a:pt x="80" y="64"/>
                  </a:lnTo>
                  <a:lnTo>
                    <a:pt x="75" y="62"/>
                  </a:lnTo>
                  <a:lnTo>
                    <a:pt x="68" y="63"/>
                  </a:lnTo>
                  <a:lnTo>
                    <a:pt x="66" y="64"/>
                  </a:lnTo>
                  <a:lnTo>
                    <a:pt x="64" y="65"/>
                  </a:lnTo>
                  <a:lnTo>
                    <a:pt x="62" y="67"/>
                  </a:lnTo>
                  <a:lnTo>
                    <a:pt x="60" y="70"/>
                  </a:lnTo>
                  <a:lnTo>
                    <a:pt x="3" y="168"/>
                  </a:lnTo>
                  <a:lnTo>
                    <a:pt x="2" y="171"/>
                  </a:lnTo>
                  <a:lnTo>
                    <a:pt x="1" y="173"/>
                  </a:lnTo>
                  <a:lnTo>
                    <a:pt x="1" y="177"/>
                  </a:lnTo>
                  <a:lnTo>
                    <a:pt x="1" y="179"/>
                  </a:lnTo>
                  <a:lnTo>
                    <a:pt x="2" y="182"/>
                  </a:lnTo>
                  <a:lnTo>
                    <a:pt x="4" y="184"/>
                  </a:lnTo>
                  <a:lnTo>
                    <a:pt x="5" y="186"/>
                  </a:lnTo>
                  <a:lnTo>
                    <a:pt x="8" y="188"/>
                  </a:lnTo>
                  <a:lnTo>
                    <a:pt x="56" y="216"/>
                  </a:lnTo>
                  <a:lnTo>
                    <a:pt x="53" y="233"/>
                  </a:lnTo>
                  <a:lnTo>
                    <a:pt x="52" y="249"/>
                  </a:lnTo>
                  <a:lnTo>
                    <a:pt x="53" y="265"/>
                  </a:lnTo>
                  <a:lnTo>
                    <a:pt x="56" y="282"/>
                  </a:lnTo>
                  <a:lnTo>
                    <a:pt x="7" y="309"/>
                  </a:lnTo>
                  <a:lnTo>
                    <a:pt x="5" y="311"/>
                  </a:lnTo>
                  <a:lnTo>
                    <a:pt x="3" y="313"/>
                  </a:lnTo>
                  <a:lnTo>
                    <a:pt x="2" y="317"/>
                  </a:lnTo>
                  <a:lnTo>
                    <a:pt x="1" y="320"/>
                  </a:lnTo>
                  <a:lnTo>
                    <a:pt x="0" y="322"/>
                  </a:lnTo>
                  <a:lnTo>
                    <a:pt x="0" y="324"/>
                  </a:lnTo>
                  <a:lnTo>
                    <a:pt x="1" y="327"/>
                  </a:lnTo>
                  <a:lnTo>
                    <a:pt x="2" y="330"/>
                  </a:lnTo>
                  <a:lnTo>
                    <a:pt x="59" y="429"/>
                  </a:lnTo>
                  <a:lnTo>
                    <a:pt x="63" y="432"/>
                  </a:lnTo>
                  <a:lnTo>
                    <a:pt x="67" y="434"/>
                  </a:lnTo>
                  <a:lnTo>
                    <a:pt x="71" y="435"/>
                  </a:lnTo>
                  <a:lnTo>
                    <a:pt x="74" y="435"/>
                  </a:lnTo>
                  <a:lnTo>
                    <a:pt x="76" y="434"/>
                  </a:lnTo>
                  <a:lnTo>
                    <a:pt x="79" y="433"/>
                  </a:lnTo>
                  <a:lnTo>
                    <a:pt x="128" y="407"/>
                  </a:lnTo>
                  <a:lnTo>
                    <a:pt x="140" y="416"/>
                  </a:lnTo>
                  <a:lnTo>
                    <a:pt x="154" y="426"/>
                  </a:lnTo>
                  <a:lnTo>
                    <a:pt x="161" y="430"/>
                  </a:lnTo>
                  <a:lnTo>
                    <a:pt x="169" y="434"/>
                  </a:lnTo>
                  <a:lnTo>
                    <a:pt x="179" y="438"/>
                  </a:lnTo>
                  <a:lnTo>
                    <a:pt x="188" y="441"/>
                  </a:lnTo>
                  <a:lnTo>
                    <a:pt x="188" y="494"/>
                  </a:lnTo>
                  <a:lnTo>
                    <a:pt x="189" y="497"/>
                  </a:lnTo>
                  <a:lnTo>
                    <a:pt x="190" y="500"/>
                  </a:lnTo>
                  <a:lnTo>
                    <a:pt x="191" y="503"/>
                  </a:lnTo>
                  <a:lnTo>
                    <a:pt x="194" y="505"/>
                  </a:lnTo>
                  <a:lnTo>
                    <a:pt x="196" y="507"/>
                  </a:lnTo>
                  <a:lnTo>
                    <a:pt x="198" y="508"/>
                  </a:lnTo>
                  <a:lnTo>
                    <a:pt x="201" y="509"/>
                  </a:lnTo>
                  <a:lnTo>
                    <a:pt x="203" y="509"/>
                  </a:lnTo>
                  <a:lnTo>
                    <a:pt x="317" y="509"/>
                  </a:lnTo>
                  <a:lnTo>
                    <a:pt x="320" y="509"/>
                  </a:lnTo>
                  <a:lnTo>
                    <a:pt x="323" y="508"/>
                  </a:lnTo>
                  <a:lnTo>
                    <a:pt x="325" y="507"/>
                  </a:lnTo>
                  <a:lnTo>
                    <a:pt x="327" y="505"/>
                  </a:lnTo>
                  <a:lnTo>
                    <a:pt x="329" y="503"/>
                  </a:lnTo>
                  <a:lnTo>
                    <a:pt x="331" y="500"/>
                  </a:lnTo>
                  <a:lnTo>
                    <a:pt x="332" y="497"/>
                  </a:lnTo>
                  <a:lnTo>
                    <a:pt x="332" y="494"/>
                  </a:lnTo>
                  <a:lnTo>
                    <a:pt x="332" y="439"/>
                  </a:lnTo>
                  <a:lnTo>
                    <a:pt x="348" y="431"/>
                  </a:lnTo>
                  <a:lnTo>
                    <a:pt x="363" y="423"/>
                  </a:lnTo>
                  <a:lnTo>
                    <a:pt x="375" y="414"/>
                  </a:lnTo>
                  <a:lnTo>
                    <a:pt x="387" y="407"/>
                  </a:lnTo>
                  <a:lnTo>
                    <a:pt x="432" y="433"/>
                  </a:lnTo>
                  <a:lnTo>
                    <a:pt x="434" y="434"/>
                  </a:lnTo>
                  <a:lnTo>
                    <a:pt x="438" y="435"/>
                  </a:lnTo>
                  <a:lnTo>
                    <a:pt x="441" y="435"/>
                  </a:lnTo>
                  <a:lnTo>
                    <a:pt x="443" y="434"/>
                  </a:lnTo>
                  <a:lnTo>
                    <a:pt x="446" y="434"/>
                  </a:lnTo>
                  <a:lnTo>
                    <a:pt x="448" y="432"/>
                  </a:lnTo>
                  <a:lnTo>
                    <a:pt x="450" y="431"/>
                  </a:lnTo>
                  <a:lnTo>
                    <a:pt x="453" y="429"/>
                  </a:lnTo>
                  <a:lnTo>
                    <a:pt x="509" y="330"/>
                  </a:lnTo>
                  <a:lnTo>
                    <a:pt x="510" y="327"/>
                  </a:lnTo>
                  <a:lnTo>
                    <a:pt x="511" y="324"/>
                  </a:lnTo>
                  <a:lnTo>
                    <a:pt x="511" y="322"/>
                  </a:lnTo>
                  <a:lnTo>
                    <a:pt x="510" y="320"/>
                  </a:lnTo>
                  <a:lnTo>
                    <a:pt x="508" y="313"/>
                  </a:lnTo>
                  <a:lnTo>
                    <a:pt x="504" y="309"/>
                  </a:lnTo>
                  <a:lnTo>
                    <a:pt x="457" y="282"/>
                  </a:lnTo>
                  <a:lnTo>
                    <a:pt x="459" y="265"/>
                  </a:lnTo>
                  <a:lnTo>
                    <a:pt x="459" y="249"/>
                  </a:lnTo>
                  <a:lnTo>
                    <a:pt x="459" y="233"/>
                  </a:lnTo>
                  <a:lnTo>
                    <a:pt x="457" y="216"/>
                  </a:lnTo>
                  <a:lnTo>
                    <a:pt x="504" y="188"/>
                  </a:lnTo>
                  <a:lnTo>
                    <a:pt x="506" y="186"/>
                  </a:lnTo>
                  <a:lnTo>
                    <a:pt x="508" y="184"/>
                  </a:lnTo>
                  <a:lnTo>
                    <a:pt x="509" y="182"/>
                  </a:lnTo>
                  <a:lnTo>
                    <a:pt x="510"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405" name="Group 404">
            <a:extLst>
              <a:ext uri="{FF2B5EF4-FFF2-40B4-BE49-F238E27FC236}">
                <a16:creationId xmlns:a16="http://schemas.microsoft.com/office/drawing/2014/main" id="{67796963-9034-DD56-BE1A-1CD309A1025D}"/>
              </a:ext>
            </a:extLst>
          </p:cNvPr>
          <p:cNvGrpSpPr/>
          <p:nvPr/>
        </p:nvGrpSpPr>
        <p:grpSpPr>
          <a:xfrm>
            <a:off x="7984824" y="3250016"/>
            <a:ext cx="412257" cy="412257"/>
            <a:chOff x="11026775" y="1919288"/>
            <a:chExt cx="271463" cy="271463"/>
          </a:xfrm>
          <a:solidFill>
            <a:srgbClr val="00A9E2"/>
          </a:solidFill>
        </p:grpSpPr>
        <p:sp>
          <p:nvSpPr>
            <p:cNvPr id="406" name="Freeform 3817">
              <a:extLst>
                <a:ext uri="{FF2B5EF4-FFF2-40B4-BE49-F238E27FC236}">
                  <a16:creationId xmlns:a16="http://schemas.microsoft.com/office/drawing/2014/main" id="{08102966-ADE4-8F6B-6422-F02CEA9BD1DE}"/>
                </a:ext>
              </a:extLst>
            </p:cNvPr>
            <p:cNvSpPr>
              <a:spLocks/>
            </p:cNvSpPr>
            <p:nvPr/>
          </p:nvSpPr>
          <p:spPr bwMode="auto">
            <a:xfrm>
              <a:off x="11137900" y="1919288"/>
              <a:ext cx="160338" cy="160338"/>
            </a:xfrm>
            <a:custGeom>
              <a:avLst/>
              <a:gdLst>
                <a:gd name="T0" fmla="*/ 364 w 506"/>
                <a:gd name="T1" fmla="*/ 27 h 505"/>
                <a:gd name="T2" fmla="*/ 334 w 506"/>
                <a:gd name="T3" fmla="*/ 9 h 505"/>
                <a:gd name="T4" fmla="*/ 300 w 506"/>
                <a:gd name="T5" fmla="*/ 0 h 505"/>
                <a:gd name="T6" fmla="*/ 264 w 506"/>
                <a:gd name="T7" fmla="*/ 3 h 505"/>
                <a:gd name="T8" fmla="*/ 231 w 506"/>
                <a:gd name="T9" fmla="*/ 14 h 505"/>
                <a:gd name="T10" fmla="*/ 202 w 506"/>
                <a:gd name="T11" fmla="*/ 35 h 505"/>
                <a:gd name="T12" fmla="*/ 13 w 506"/>
                <a:gd name="T13" fmla="*/ 227 h 505"/>
                <a:gd name="T14" fmla="*/ 3 w 506"/>
                <a:gd name="T15" fmla="*/ 254 h 505"/>
                <a:gd name="T16" fmla="*/ 0 w 506"/>
                <a:gd name="T17" fmla="*/ 282 h 505"/>
                <a:gd name="T18" fmla="*/ 8 w 506"/>
                <a:gd name="T19" fmla="*/ 311 h 505"/>
                <a:gd name="T20" fmla="*/ 25 w 506"/>
                <a:gd name="T21" fmla="*/ 340 h 505"/>
                <a:gd name="T22" fmla="*/ 45 w 506"/>
                <a:gd name="T23" fmla="*/ 363 h 505"/>
                <a:gd name="T24" fmla="*/ 62 w 506"/>
                <a:gd name="T25" fmla="*/ 368 h 505"/>
                <a:gd name="T26" fmla="*/ 79 w 506"/>
                <a:gd name="T27" fmla="*/ 363 h 505"/>
                <a:gd name="T28" fmla="*/ 89 w 506"/>
                <a:gd name="T29" fmla="*/ 349 h 505"/>
                <a:gd name="T30" fmla="*/ 92 w 506"/>
                <a:gd name="T31" fmla="*/ 332 h 505"/>
                <a:gd name="T32" fmla="*/ 83 w 506"/>
                <a:gd name="T33" fmla="*/ 317 h 505"/>
                <a:gd name="T34" fmla="*/ 70 w 506"/>
                <a:gd name="T35" fmla="*/ 300 h 505"/>
                <a:gd name="T36" fmla="*/ 62 w 506"/>
                <a:gd name="T37" fmla="*/ 282 h 505"/>
                <a:gd name="T38" fmla="*/ 60 w 506"/>
                <a:gd name="T39" fmla="*/ 267 h 505"/>
                <a:gd name="T40" fmla="*/ 68 w 506"/>
                <a:gd name="T41" fmla="*/ 255 h 505"/>
                <a:gd name="T42" fmla="*/ 254 w 506"/>
                <a:gd name="T43" fmla="*/ 70 h 505"/>
                <a:gd name="T44" fmla="*/ 270 w 506"/>
                <a:gd name="T45" fmla="*/ 63 h 505"/>
                <a:gd name="T46" fmla="*/ 288 w 506"/>
                <a:gd name="T47" fmla="*/ 61 h 505"/>
                <a:gd name="T48" fmla="*/ 305 w 506"/>
                <a:gd name="T49" fmla="*/ 63 h 505"/>
                <a:gd name="T50" fmla="*/ 321 w 506"/>
                <a:gd name="T51" fmla="*/ 70 h 505"/>
                <a:gd name="T52" fmla="*/ 427 w 506"/>
                <a:gd name="T53" fmla="*/ 175 h 505"/>
                <a:gd name="T54" fmla="*/ 438 w 506"/>
                <a:gd name="T55" fmla="*/ 189 h 505"/>
                <a:gd name="T56" fmla="*/ 444 w 506"/>
                <a:gd name="T57" fmla="*/ 206 h 505"/>
                <a:gd name="T58" fmla="*/ 446 w 506"/>
                <a:gd name="T59" fmla="*/ 223 h 505"/>
                <a:gd name="T60" fmla="*/ 441 w 506"/>
                <a:gd name="T61" fmla="*/ 241 h 505"/>
                <a:gd name="T62" fmla="*/ 432 w 506"/>
                <a:gd name="T63" fmla="*/ 256 h 505"/>
                <a:gd name="T64" fmla="*/ 246 w 506"/>
                <a:gd name="T65" fmla="*/ 441 h 505"/>
                <a:gd name="T66" fmla="*/ 228 w 506"/>
                <a:gd name="T67" fmla="*/ 444 h 505"/>
                <a:gd name="T68" fmla="*/ 199 w 506"/>
                <a:gd name="T69" fmla="*/ 430 h 505"/>
                <a:gd name="T70" fmla="*/ 178 w 506"/>
                <a:gd name="T71" fmla="*/ 415 h 505"/>
                <a:gd name="T72" fmla="*/ 161 w 506"/>
                <a:gd name="T73" fmla="*/ 413 h 505"/>
                <a:gd name="T74" fmla="*/ 146 w 506"/>
                <a:gd name="T75" fmla="*/ 422 h 505"/>
                <a:gd name="T76" fmla="*/ 138 w 506"/>
                <a:gd name="T77" fmla="*/ 438 h 505"/>
                <a:gd name="T78" fmla="*/ 140 w 506"/>
                <a:gd name="T79" fmla="*/ 454 h 505"/>
                <a:gd name="T80" fmla="*/ 155 w 506"/>
                <a:gd name="T81" fmla="*/ 472 h 505"/>
                <a:gd name="T82" fmla="*/ 182 w 506"/>
                <a:gd name="T83" fmla="*/ 492 h 505"/>
                <a:gd name="T84" fmla="*/ 210 w 506"/>
                <a:gd name="T85" fmla="*/ 502 h 505"/>
                <a:gd name="T86" fmla="*/ 232 w 506"/>
                <a:gd name="T87" fmla="*/ 505 h 505"/>
                <a:gd name="T88" fmla="*/ 258 w 506"/>
                <a:gd name="T89" fmla="*/ 501 h 505"/>
                <a:gd name="T90" fmla="*/ 280 w 506"/>
                <a:gd name="T91" fmla="*/ 490 h 505"/>
                <a:gd name="T92" fmla="*/ 470 w 506"/>
                <a:gd name="T93" fmla="*/ 303 h 505"/>
                <a:gd name="T94" fmla="*/ 492 w 506"/>
                <a:gd name="T95" fmla="*/ 275 h 505"/>
                <a:gd name="T96" fmla="*/ 503 w 506"/>
                <a:gd name="T97" fmla="*/ 242 h 505"/>
                <a:gd name="T98" fmla="*/ 505 w 506"/>
                <a:gd name="T99" fmla="*/ 206 h 505"/>
                <a:gd name="T100" fmla="*/ 496 w 506"/>
                <a:gd name="T101" fmla="*/ 172 h 505"/>
                <a:gd name="T102" fmla="*/ 479 w 506"/>
                <a:gd name="T103" fmla="*/ 142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505">
                  <a:moveTo>
                    <a:pt x="470" y="132"/>
                  </a:moveTo>
                  <a:lnTo>
                    <a:pt x="373" y="35"/>
                  </a:lnTo>
                  <a:lnTo>
                    <a:pt x="364" y="27"/>
                  </a:lnTo>
                  <a:lnTo>
                    <a:pt x="354" y="20"/>
                  </a:lnTo>
                  <a:lnTo>
                    <a:pt x="344" y="14"/>
                  </a:lnTo>
                  <a:lnTo>
                    <a:pt x="334" y="9"/>
                  </a:lnTo>
                  <a:lnTo>
                    <a:pt x="322" y="5"/>
                  </a:lnTo>
                  <a:lnTo>
                    <a:pt x="311" y="3"/>
                  </a:lnTo>
                  <a:lnTo>
                    <a:pt x="300" y="0"/>
                  </a:lnTo>
                  <a:lnTo>
                    <a:pt x="288" y="0"/>
                  </a:lnTo>
                  <a:lnTo>
                    <a:pt x="275" y="0"/>
                  </a:lnTo>
                  <a:lnTo>
                    <a:pt x="264" y="3"/>
                  </a:lnTo>
                  <a:lnTo>
                    <a:pt x="252" y="5"/>
                  </a:lnTo>
                  <a:lnTo>
                    <a:pt x="242" y="9"/>
                  </a:lnTo>
                  <a:lnTo>
                    <a:pt x="231" y="14"/>
                  </a:lnTo>
                  <a:lnTo>
                    <a:pt x="220" y="20"/>
                  </a:lnTo>
                  <a:lnTo>
                    <a:pt x="212" y="27"/>
                  </a:lnTo>
                  <a:lnTo>
                    <a:pt x="202" y="35"/>
                  </a:lnTo>
                  <a:lnTo>
                    <a:pt x="26" y="212"/>
                  </a:lnTo>
                  <a:lnTo>
                    <a:pt x="19" y="219"/>
                  </a:lnTo>
                  <a:lnTo>
                    <a:pt x="13" y="227"/>
                  </a:lnTo>
                  <a:lnTo>
                    <a:pt x="9" y="235"/>
                  </a:lnTo>
                  <a:lnTo>
                    <a:pt x="5" y="245"/>
                  </a:lnTo>
                  <a:lnTo>
                    <a:pt x="3" y="254"/>
                  </a:lnTo>
                  <a:lnTo>
                    <a:pt x="0" y="263"/>
                  </a:lnTo>
                  <a:lnTo>
                    <a:pt x="0" y="273"/>
                  </a:lnTo>
                  <a:lnTo>
                    <a:pt x="0" y="282"/>
                  </a:lnTo>
                  <a:lnTo>
                    <a:pt x="3" y="292"/>
                  </a:lnTo>
                  <a:lnTo>
                    <a:pt x="5" y="302"/>
                  </a:lnTo>
                  <a:lnTo>
                    <a:pt x="8" y="311"/>
                  </a:lnTo>
                  <a:lnTo>
                    <a:pt x="12" y="321"/>
                  </a:lnTo>
                  <a:lnTo>
                    <a:pt x="19" y="332"/>
                  </a:lnTo>
                  <a:lnTo>
                    <a:pt x="25" y="340"/>
                  </a:lnTo>
                  <a:lnTo>
                    <a:pt x="33" y="350"/>
                  </a:lnTo>
                  <a:lnTo>
                    <a:pt x="41" y="360"/>
                  </a:lnTo>
                  <a:lnTo>
                    <a:pt x="45" y="363"/>
                  </a:lnTo>
                  <a:lnTo>
                    <a:pt x="51" y="366"/>
                  </a:lnTo>
                  <a:lnTo>
                    <a:pt x="56" y="367"/>
                  </a:lnTo>
                  <a:lnTo>
                    <a:pt x="62" y="368"/>
                  </a:lnTo>
                  <a:lnTo>
                    <a:pt x="68" y="367"/>
                  </a:lnTo>
                  <a:lnTo>
                    <a:pt x="73" y="366"/>
                  </a:lnTo>
                  <a:lnTo>
                    <a:pt x="79" y="363"/>
                  </a:lnTo>
                  <a:lnTo>
                    <a:pt x="83" y="360"/>
                  </a:lnTo>
                  <a:lnTo>
                    <a:pt x="87" y="354"/>
                  </a:lnTo>
                  <a:lnTo>
                    <a:pt x="89" y="349"/>
                  </a:lnTo>
                  <a:lnTo>
                    <a:pt x="92" y="344"/>
                  </a:lnTo>
                  <a:lnTo>
                    <a:pt x="92" y="338"/>
                  </a:lnTo>
                  <a:lnTo>
                    <a:pt x="92" y="332"/>
                  </a:lnTo>
                  <a:lnTo>
                    <a:pt x="89" y="326"/>
                  </a:lnTo>
                  <a:lnTo>
                    <a:pt x="87" y="321"/>
                  </a:lnTo>
                  <a:lnTo>
                    <a:pt x="83" y="317"/>
                  </a:lnTo>
                  <a:lnTo>
                    <a:pt x="80" y="314"/>
                  </a:lnTo>
                  <a:lnTo>
                    <a:pt x="76" y="307"/>
                  </a:lnTo>
                  <a:lnTo>
                    <a:pt x="70" y="300"/>
                  </a:lnTo>
                  <a:lnTo>
                    <a:pt x="65" y="291"/>
                  </a:lnTo>
                  <a:lnTo>
                    <a:pt x="63" y="287"/>
                  </a:lnTo>
                  <a:lnTo>
                    <a:pt x="62" y="282"/>
                  </a:lnTo>
                  <a:lnTo>
                    <a:pt x="60" y="277"/>
                  </a:lnTo>
                  <a:lnTo>
                    <a:pt x="60" y="273"/>
                  </a:lnTo>
                  <a:lnTo>
                    <a:pt x="60" y="267"/>
                  </a:lnTo>
                  <a:lnTo>
                    <a:pt x="63" y="263"/>
                  </a:lnTo>
                  <a:lnTo>
                    <a:pt x="65" y="259"/>
                  </a:lnTo>
                  <a:lnTo>
                    <a:pt x="68" y="255"/>
                  </a:lnTo>
                  <a:lnTo>
                    <a:pt x="245" y="78"/>
                  </a:lnTo>
                  <a:lnTo>
                    <a:pt x="249" y="73"/>
                  </a:lnTo>
                  <a:lnTo>
                    <a:pt x="254" y="70"/>
                  </a:lnTo>
                  <a:lnTo>
                    <a:pt x="259" y="67"/>
                  </a:lnTo>
                  <a:lnTo>
                    <a:pt x="264" y="65"/>
                  </a:lnTo>
                  <a:lnTo>
                    <a:pt x="270" y="63"/>
                  </a:lnTo>
                  <a:lnTo>
                    <a:pt x="276" y="62"/>
                  </a:lnTo>
                  <a:lnTo>
                    <a:pt x="281" y="61"/>
                  </a:lnTo>
                  <a:lnTo>
                    <a:pt x="288" y="61"/>
                  </a:lnTo>
                  <a:lnTo>
                    <a:pt x="293" y="61"/>
                  </a:lnTo>
                  <a:lnTo>
                    <a:pt x="300" y="62"/>
                  </a:lnTo>
                  <a:lnTo>
                    <a:pt x="305" y="63"/>
                  </a:lnTo>
                  <a:lnTo>
                    <a:pt x="310" y="65"/>
                  </a:lnTo>
                  <a:lnTo>
                    <a:pt x="316" y="67"/>
                  </a:lnTo>
                  <a:lnTo>
                    <a:pt x="321" y="70"/>
                  </a:lnTo>
                  <a:lnTo>
                    <a:pt x="325" y="73"/>
                  </a:lnTo>
                  <a:lnTo>
                    <a:pt x="330" y="78"/>
                  </a:lnTo>
                  <a:lnTo>
                    <a:pt x="427" y="175"/>
                  </a:lnTo>
                  <a:lnTo>
                    <a:pt x="432" y="180"/>
                  </a:lnTo>
                  <a:lnTo>
                    <a:pt x="435" y="185"/>
                  </a:lnTo>
                  <a:lnTo>
                    <a:pt x="438" y="189"/>
                  </a:lnTo>
                  <a:lnTo>
                    <a:pt x="441" y="195"/>
                  </a:lnTo>
                  <a:lnTo>
                    <a:pt x="442" y="200"/>
                  </a:lnTo>
                  <a:lnTo>
                    <a:pt x="444" y="206"/>
                  </a:lnTo>
                  <a:lnTo>
                    <a:pt x="446" y="212"/>
                  </a:lnTo>
                  <a:lnTo>
                    <a:pt x="446" y="218"/>
                  </a:lnTo>
                  <a:lnTo>
                    <a:pt x="446" y="223"/>
                  </a:lnTo>
                  <a:lnTo>
                    <a:pt x="444" y="230"/>
                  </a:lnTo>
                  <a:lnTo>
                    <a:pt x="442" y="235"/>
                  </a:lnTo>
                  <a:lnTo>
                    <a:pt x="441" y="241"/>
                  </a:lnTo>
                  <a:lnTo>
                    <a:pt x="438" y="246"/>
                  </a:lnTo>
                  <a:lnTo>
                    <a:pt x="435" y="251"/>
                  </a:lnTo>
                  <a:lnTo>
                    <a:pt x="432" y="256"/>
                  </a:lnTo>
                  <a:lnTo>
                    <a:pt x="427" y="260"/>
                  </a:lnTo>
                  <a:lnTo>
                    <a:pt x="251" y="437"/>
                  </a:lnTo>
                  <a:lnTo>
                    <a:pt x="246" y="441"/>
                  </a:lnTo>
                  <a:lnTo>
                    <a:pt x="241" y="443"/>
                  </a:lnTo>
                  <a:lnTo>
                    <a:pt x="234" y="445"/>
                  </a:lnTo>
                  <a:lnTo>
                    <a:pt x="228" y="444"/>
                  </a:lnTo>
                  <a:lnTo>
                    <a:pt x="218" y="442"/>
                  </a:lnTo>
                  <a:lnTo>
                    <a:pt x="208" y="438"/>
                  </a:lnTo>
                  <a:lnTo>
                    <a:pt x="199" y="430"/>
                  </a:lnTo>
                  <a:lnTo>
                    <a:pt x="188" y="422"/>
                  </a:lnTo>
                  <a:lnTo>
                    <a:pt x="184" y="419"/>
                  </a:lnTo>
                  <a:lnTo>
                    <a:pt x="178" y="415"/>
                  </a:lnTo>
                  <a:lnTo>
                    <a:pt x="173" y="413"/>
                  </a:lnTo>
                  <a:lnTo>
                    <a:pt x="168" y="413"/>
                  </a:lnTo>
                  <a:lnTo>
                    <a:pt x="161" y="413"/>
                  </a:lnTo>
                  <a:lnTo>
                    <a:pt x="156" y="415"/>
                  </a:lnTo>
                  <a:lnTo>
                    <a:pt x="151" y="419"/>
                  </a:lnTo>
                  <a:lnTo>
                    <a:pt x="146" y="422"/>
                  </a:lnTo>
                  <a:lnTo>
                    <a:pt x="142" y="426"/>
                  </a:lnTo>
                  <a:lnTo>
                    <a:pt x="140" y="432"/>
                  </a:lnTo>
                  <a:lnTo>
                    <a:pt x="138" y="438"/>
                  </a:lnTo>
                  <a:lnTo>
                    <a:pt x="137" y="443"/>
                  </a:lnTo>
                  <a:lnTo>
                    <a:pt x="138" y="449"/>
                  </a:lnTo>
                  <a:lnTo>
                    <a:pt x="140" y="454"/>
                  </a:lnTo>
                  <a:lnTo>
                    <a:pt x="142" y="459"/>
                  </a:lnTo>
                  <a:lnTo>
                    <a:pt x="146" y="465"/>
                  </a:lnTo>
                  <a:lnTo>
                    <a:pt x="155" y="472"/>
                  </a:lnTo>
                  <a:lnTo>
                    <a:pt x="163" y="480"/>
                  </a:lnTo>
                  <a:lnTo>
                    <a:pt x="172" y="486"/>
                  </a:lnTo>
                  <a:lnTo>
                    <a:pt x="182" y="492"/>
                  </a:lnTo>
                  <a:lnTo>
                    <a:pt x="190" y="496"/>
                  </a:lnTo>
                  <a:lnTo>
                    <a:pt x="200" y="500"/>
                  </a:lnTo>
                  <a:lnTo>
                    <a:pt x="210" y="502"/>
                  </a:lnTo>
                  <a:lnTo>
                    <a:pt x="219" y="504"/>
                  </a:lnTo>
                  <a:lnTo>
                    <a:pt x="226" y="505"/>
                  </a:lnTo>
                  <a:lnTo>
                    <a:pt x="232" y="505"/>
                  </a:lnTo>
                  <a:lnTo>
                    <a:pt x="241" y="504"/>
                  </a:lnTo>
                  <a:lnTo>
                    <a:pt x="249" y="503"/>
                  </a:lnTo>
                  <a:lnTo>
                    <a:pt x="258" y="501"/>
                  </a:lnTo>
                  <a:lnTo>
                    <a:pt x="265" y="499"/>
                  </a:lnTo>
                  <a:lnTo>
                    <a:pt x="273" y="495"/>
                  </a:lnTo>
                  <a:lnTo>
                    <a:pt x="280" y="490"/>
                  </a:lnTo>
                  <a:lnTo>
                    <a:pt x="287" y="485"/>
                  </a:lnTo>
                  <a:lnTo>
                    <a:pt x="293" y="480"/>
                  </a:lnTo>
                  <a:lnTo>
                    <a:pt x="470" y="303"/>
                  </a:lnTo>
                  <a:lnTo>
                    <a:pt x="479" y="294"/>
                  </a:lnTo>
                  <a:lnTo>
                    <a:pt x="485" y="285"/>
                  </a:lnTo>
                  <a:lnTo>
                    <a:pt x="492" y="275"/>
                  </a:lnTo>
                  <a:lnTo>
                    <a:pt x="496" y="264"/>
                  </a:lnTo>
                  <a:lnTo>
                    <a:pt x="500" y="252"/>
                  </a:lnTo>
                  <a:lnTo>
                    <a:pt x="503" y="242"/>
                  </a:lnTo>
                  <a:lnTo>
                    <a:pt x="505" y="230"/>
                  </a:lnTo>
                  <a:lnTo>
                    <a:pt x="506" y="218"/>
                  </a:lnTo>
                  <a:lnTo>
                    <a:pt x="505" y="206"/>
                  </a:lnTo>
                  <a:lnTo>
                    <a:pt x="503" y="195"/>
                  </a:lnTo>
                  <a:lnTo>
                    <a:pt x="500" y="183"/>
                  </a:lnTo>
                  <a:lnTo>
                    <a:pt x="496" y="172"/>
                  </a:lnTo>
                  <a:lnTo>
                    <a:pt x="492" y="161"/>
                  </a:lnTo>
                  <a:lnTo>
                    <a:pt x="485" y="152"/>
                  </a:lnTo>
                  <a:lnTo>
                    <a:pt x="479" y="142"/>
                  </a:lnTo>
                  <a:lnTo>
                    <a:pt x="470" y="133"/>
                  </a:lnTo>
                  <a:lnTo>
                    <a:pt x="47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7" name="Freeform 3818">
              <a:extLst>
                <a:ext uri="{FF2B5EF4-FFF2-40B4-BE49-F238E27FC236}">
                  <a16:creationId xmlns:a16="http://schemas.microsoft.com/office/drawing/2014/main" id="{155C48F8-977C-707D-C849-25111A070B0B}"/>
                </a:ext>
              </a:extLst>
            </p:cNvPr>
            <p:cNvSpPr>
              <a:spLocks/>
            </p:cNvSpPr>
            <p:nvPr/>
          </p:nvSpPr>
          <p:spPr bwMode="auto">
            <a:xfrm>
              <a:off x="11026775" y="2030413"/>
              <a:ext cx="160338" cy="160338"/>
            </a:xfrm>
            <a:custGeom>
              <a:avLst/>
              <a:gdLst>
                <a:gd name="T0" fmla="*/ 415 w 505"/>
                <a:gd name="T1" fmla="*/ 156 h 505"/>
                <a:gd name="T2" fmla="*/ 414 w 505"/>
                <a:gd name="T3" fmla="*/ 173 h 505"/>
                <a:gd name="T4" fmla="*/ 422 w 505"/>
                <a:gd name="T5" fmla="*/ 189 h 505"/>
                <a:gd name="T6" fmla="*/ 435 w 505"/>
                <a:gd name="T7" fmla="*/ 205 h 505"/>
                <a:gd name="T8" fmla="*/ 444 w 505"/>
                <a:gd name="T9" fmla="*/ 223 h 505"/>
                <a:gd name="T10" fmla="*/ 445 w 505"/>
                <a:gd name="T11" fmla="*/ 238 h 505"/>
                <a:gd name="T12" fmla="*/ 437 w 505"/>
                <a:gd name="T13" fmla="*/ 251 h 505"/>
                <a:gd name="T14" fmla="*/ 253 w 505"/>
                <a:gd name="T15" fmla="*/ 435 h 505"/>
                <a:gd name="T16" fmla="*/ 237 w 505"/>
                <a:gd name="T17" fmla="*/ 443 h 505"/>
                <a:gd name="T18" fmla="*/ 220 w 505"/>
                <a:gd name="T19" fmla="*/ 445 h 505"/>
                <a:gd name="T20" fmla="*/ 202 w 505"/>
                <a:gd name="T21" fmla="*/ 443 h 505"/>
                <a:gd name="T22" fmla="*/ 186 w 505"/>
                <a:gd name="T23" fmla="*/ 435 h 505"/>
                <a:gd name="T24" fmla="*/ 77 w 505"/>
                <a:gd name="T25" fmla="*/ 328 h 505"/>
                <a:gd name="T26" fmla="*/ 67 w 505"/>
                <a:gd name="T27" fmla="*/ 314 h 505"/>
                <a:gd name="T28" fmla="*/ 61 w 505"/>
                <a:gd name="T29" fmla="*/ 297 h 505"/>
                <a:gd name="T30" fmla="*/ 60 w 505"/>
                <a:gd name="T31" fmla="*/ 280 h 505"/>
                <a:gd name="T32" fmla="*/ 64 w 505"/>
                <a:gd name="T33" fmla="*/ 263 h 505"/>
                <a:gd name="T34" fmla="*/ 74 w 505"/>
                <a:gd name="T35" fmla="*/ 248 h 505"/>
                <a:gd name="T36" fmla="*/ 258 w 505"/>
                <a:gd name="T37" fmla="*/ 64 h 505"/>
                <a:gd name="T38" fmla="*/ 272 w 505"/>
                <a:gd name="T39" fmla="*/ 60 h 505"/>
                <a:gd name="T40" fmla="*/ 287 w 505"/>
                <a:gd name="T41" fmla="*/ 63 h 505"/>
                <a:gd name="T42" fmla="*/ 307 w 505"/>
                <a:gd name="T43" fmla="*/ 75 h 505"/>
                <a:gd name="T44" fmla="*/ 321 w 505"/>
                <a:gd name="T45" fmla="*/ 87 h 505"/>
                <a:gd name="T46" fmla="*/ 337 w 505"/>
                <a:gd name="T47" fmla="*/ 92 h 505"/>
                <a:gd name="T48" fmla="*/ 355 w 505"/>
                <a:gd name="T49" fmla="*/ 87 h 505"/>
                <a:gd name="T50" fmla="*/ 365 w 505"/>
                <a:gd name="T51" fmla="*/ 73 h 505"/>
                <a:gd name="T52" fmla="*/ 368 w 505"/>
                <a:gd name="T53" fmla="*/ 57 h 505"/>
                <a:gd name="T54" fmla="*/ 359 w 505"/>
                <a:gd name="T55" fmla="*/ 41 h 505"/>
                <a:gd name="T56" fmla="*/ 331 w 505"/>
                <a:gd name="T57" fmla="*/ 18 h 505"/>
                <a:gd name="T58" fmla="*/ 301 w 505"/>
                <a:gd name="T59" fmla="*/ 4 h 505"/>
                <a:gd name="T60" fmla="*/ 272 w 505"/>
                <a:gd name="T61" fmla="*/ 0 h 505"/>
                <a:gd name="T62" fmla="*/ 244 w 505"/>
                <a:gd name="T63" fmla="*/ 4 h 505"/>
                <a:gd name="T64" fmla="*/ 220 w 505"/>
                <a:gd name="T65" fmla="*/ 19 h 505"/>
                <a:gd name="T66" fmla="*/ 28 w 505"/>
                <a:gd name="T67" fmla="*/ 209 h 505"/>
                <a:gd name="T68" fmla="*/ 9 w 505"/>
                <a:gd name="T69" fmla="*/ 239 h 505"/>
                <a:gd name="T70" fmla="*/ 1 w 505"/>
                <a:gd name="T71" fmla="*/ 274 h 505"/>
                <a:gd name="T72" fmla="*/ 2 w 505"/>
                <a:gd name="T73" fmla="*/ 309 h 505"/>
                <a:gd name="T74" fmla="*/ 14 w 505"/>
                <a:gd name="T75" fmla="*/ 342 h 505"/>
                <a:gd name="T76" fmla="*/ 35 w 505"/>
                <a:gd name="T77" fmla="*/ 370 h 505"/>
                <a:gd name="T78" fmla="*/ 153 w 505"/>
                <a:gd name="T79" fmla="*/ 485 h 505"/>
                <a:gd name="T80" fmla="*/ 184 w 505"/>
                <a:gd name="T81" fmla="*/ 500 h 505"/>
                <a:gd name="T82" fmla="*/ 220 w 505"/>
                <a:gd name="T83" fmla="*/ 505 h 505"/>
                <a:gd name="T84" fmla="*/ 231 w 505"/>
                <a:gd name="T85" fmla="*/ 505 h 505"/>
                <a:gd name="T86" fmla="*/ 266 w 505"/>
                <a:gd name="T87" fmla="*/ 497 h 505"/>
                <a:gd name="T88" fmla="*/ 296 w 505"/>
                <a:gd name="T89" fmla="*/ 478 h 505"/>
                <a:gd name="T90" fmla="*/ 487 w 505"/>
                <a:gd name="T91" fmla="*/ 286 h 505"/>
                <a:gd name="T92" fmla="*/ 501 w 505"/>
                <a:gd name="T93" fmla="*/ 261 h 505"/>
                <a:gd name="T94" fmla="*/ 505 w 505"/>
                <a:gd name="T95" fmla="*/ 233 h 505"/>
                <a:gd name="T96" fmla="*/ 501 w 505"/>
                <a:gd name="T97" fmla="*/ 204 h 505"/>
                <a:gd name="T98" fmla="*/ 487 w 505"/>
                <a:gd name="T99" fmla="*/ 174 h 505"/>
                <a:gd name="T100" fmla="*/ 464 w 505"/>
                <a:gd name="T101" fmla="*/ 146 h 505"/>
                <a:gd name="T102" fmla="*/ 449 w 505"/>
                <a:gd name="T103" fmla="*/ 137 h 505"/>
                <a:gd name="T104" fmla="*/ 432 w 505"/>
                <a:gd name="T105" fmla="*/ 139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5" h="505">
                  <a:moveTo>
                    <a:pt x="422" y="146"/>
                  </a:moveTo>
                  <a:lnTo>
                    <a:pt x="418" y="151"/>
                  </a:lnTo>
                  <a:lnTo>
                    <a:pt x="415" y="156"/>
                  </a:lnTo>
                  <a:lnTo>
                    <a:pt x="414" y="162"/>
                  </a:lnTo>
                  <a:lnTo>
                    <a:pt x="413" y="167"/>
                  </a:lnTo>
                  <a:lnTo>
                    <a:pt x="414" y="173"/>
                  </a:lnTo>
                  <a:lnTo>
                    <a:pt x="415" y="179"/>
                  </a:lnTo>
                  <a:lnTo>
                    <a:pt x="418" y="183"/>
                  </a:lnTo>
                  <a:lnTo>
                    <a:pt x="422" y="189"/>
                  </a:lnTo>
                  <a:lnTo>
                    <a:pt x="425" y="192"/>
                  </a:lnTo>
                  <a:lnTo>
                    <a:pt x="430" y="197"/>
                  </a:lnTo>
                  <a:lnTo>
                    <a:pt x="435" y="205"/>
                  </a:lnTo>
                  <a:lnTo>
                    <a:pt x="440" y="213"/>
                  </a:lnTo>
                  <a:lnTo>
                    <a:pt x="443" y="219"/>
                  </a:lnTo>
                  <a:lnTo>
                    <a:pt x="444" y="223"/>
                  </a:lnTo>
                  <a:lnTo>
                    <a:pt x="445" y="228"/>
                  </a:lnTo>
                  <a:lnTo>
                    <a:pt x="445" y="233"/>
                  </a:lnTo>
                  <a:lnTo>
                    <a:pt x="445" y="238"/>
                  </a:lnTo>
                  <a:lnTo>
                    <a:pt x="443" y="242"/>
                  </a:lnTo>
                  <a:lnTo>
                    <a:pt x="440" y="247"/>
                  </a:lnTo>
                  <a:lnTo>
                    <a:pt x="437" y="251"/>
                  </a:lnTo>
                  <a:lnTo>
                    <a:pt x="261" y="428"/>
                  </a:lnTo>
                  <a:lnTo>
                    <a:pt x="257" y="431"/>
                  </a:lnTo>
                  <a:lnTo>
                    <a:pt x="253" y="435"/>
                  </a:lnTo>
                  <a:lnTo>
                    <a:pt x="247" y="439"/>
                  </a:lnTo>
                  <a:lnTo>
                    <a:pt x="242" y="441"/>
                  </a:lnTo>
                  <a:lnTo>
                    <a:pt x="237" y="443"/>
                  </a:lnTo>
                  <a:lnTo>
                    <a:pt x="231" y="444"/>
                  </a:lnTo>
                  <a:lnTo>
                    <a:pt x="226" y="445"/>
                  </a:lnTo>
                  <a:lnTo>
                    <a:pt x="220" y="445"/>
                  </a:lnTo>
                  <a:lnTo>
                    <a:pt x="213" y="445"/>
                  </a:lnTo>
                  <a:lnTo>
                    <a:pt x="208" y="444"/>
                  </a:lnTo>
                  <a:lnTo>
                    <a:pt x="202" y="443"/>
                  </a:lnTo>
                  <a:lnTo>
                    <a:pt x="197" y="441"/>
                  </a:lnTo>
                  <a:lnTo>
                    <a:pt x="192" y="439"/>
                  </a:lnTo>
                  <a:lnTo>
                    <a:pt x="186" y="435"/>
                  </a:lnTo>
                  <a:lnTo>
                    <a:pt x="182" y="432"/>
                  </a:lnTo>
                  <a:lnTo>
                    <a:pt x="177" y="428"/>
                  </a:lnTo>
                  <a:lnTo>
                    <a:pt x="77" y="328"/>
                  </a:lnTo>
                  <a:lnTo>
                    <a:pt x="74" y="324"/>
                  </a:lnTo>
                  <a:lnTo>
                    <a:pt x="69" y="319"/>
                  </a:lnTo>
                  <a:lnTo>
                    <a:pt x="67" y="314"/>
                  </a:lnTo>
                  <a:lnTo>
                    <a:pt x="64" y="309"/>
                  </a:lnTo>
                  <a:lnTo>
                    <a:pt x="63" y="304"/>
                  </a:lnTo>
                  <a:lnTo>
                    <a:pt x="61" y="297"/>
                  </a:lnTo>
                  <a:lnTo>
                    <a:pt x="60" y="292"/>
                  </a:lnTo>
                  <a:lnTo>
                    <a:pt x="60" y="285"/>
                  </a:lnTo>
                  <a:lnTo>
                    <a:pt x="60" y="280"/>
                  </a:lnTo>
                  <a:lnTo>
                    <a:pt x="61" y="274"/>
                  </a:lnTo>
                  <a:lnTo>
                    <a:pt x="63" y="268"/>
                  </a:lnTo>
                  <a:lnTo>
                    <a:pt x="64" y="263"/>
                  </a:lnTo>
                  <a:lnTo>
                    <a:pt x="67" y="257"/>
                  </a:lnTo>
                  <a:lnTo>
                    <a:pt x="70" y="252"/>
                  </a:lnTo>
                  <a:lnTo>
                    <a:pt x="74" y="248"/>
                  </a:lnTo>
                  <a:lnTo>
                    <a:pt x="78" y="243"/>
                  </a:lnTo>
                  <a:lnTo>
                    <a:pt x="254" y="69"/>
                  </a:lnTo>
                  <a:lnTo>
                    <a:pt x="258" y="64"/>
                  </a:lnTo>
                  <a:lnTo>
                    <a:pt x="262" y="62"/>
                  </a:lnTo>
                  <a:lnTo>
                    <a:pt x="268" y="61"/>
                  </a:lnTo>
                  <a:lnTo>
                    <a:pt x="272" y="60"/>
                  </a:lnTo>
                  <a:lnTo>
                    <a:pt x="277" y="60"/>
                  </a:lnTo>
                  <a:lnTo>
                    <a:pt x="282" y="61"/>
                  </a:lnTo>
                  <a:lnTo>
                    <a:pt x="287" y="63"/>
                  </a:lnTo>
                  <a:lnTo>
                    <a:pt x="291" y="64"/>
                  </a:lnTo>
                  <a:lnTo>
                    <a:pt x="300" y="70"/>
                  </a:lnTo>
                  <a:lnTo>
                    <a:pt x="307" y="75"/>
                  </a:lnTo>
                  <a:lnTo>
                    <a:pt x="313" y="81"/>
                  </a:lnTo>
                  <a:lnTo>
                    <a:pt x="317" y="84"/>
                  </a:lnTo>
                  <a:lnTo>
                    <a:pt x="321" y="87"/>
                  </a:lnTo>
                  <a:lnTo>
                    <a:pt x="327" y="90"/>
                  </a:lnTo>
                  <a:lnTo>
                    <a:pt x="332" y="91"/>
                  </a:lnTo>
                  <a:lnTo>
                    <a:pt x="337" y="92"/>
                  </a:lnTo>
                  <a:lnTo>
                    <a:pt x="344" y="91"/>
                  </a:lnTo>
                  <a:lnTo>
                    <a:pt x="349" y="90"/>
                  </a:lnTo>
                  <a:lnTo>
                    <a:pt x="355" y="87"/>
                  </a:lnTo>
                  <a:lnTo>
                    <a:pt x="359" y="84"/>
                  </a:lnTo>
                  <a:lnTo>
                    <a:pt x="363" y="78"/>
                  </a:lnTo>
                  <a:lnTo>
                    <a:pt x="365" y="73"/>
                  </a:lnTo>
                  <a:lnTo>
                    <a:pt x="368" y="68"/>
                  </a:lnTo>
                  <a:lnTo>
                    <a:pt x="368" y="62"/>
                  </a:lnTo>
                  <a:lnTo>
                    <a:pt x="368" y="57"/>
                  </a:lnTo>
                  <a:lnTo>
                    <a:pt x="365" y="50"/>
                  </a:lnTo>
                  <a:lnTo>
                    <a:pt x="363" y="45"/>
                  </a:lnTo>
                  <a:lnTo>
                    <a:pt x="359" y="41"/>
                  </a:lnTo>
                  <a:lnTo>
                    <a:pt x="350" y="32"/>
                  </a:lnTo>
                  <a:lnTo>
                    <a:pt x="341" y="25"/>
                  </a:lnTo>
                  <a:lnTo>
                    <a:pt x="331" y="18"/>
                  </a:lnTo>
                  <a:lnTo>
                    <a:pt x="321" y="13"/>
                  </a:lnTo>
                  <a:lnTo>
                    <a:pt x="312" y="8"/>
                  </a:lnTo>
                  <a:lnTo>
                    <a:pt x="301" y="4"/>
                  </a:lnTo>
                  <a:lnTo>
                    <a:pt x="291" y="2"/>
                  </a:lnTo>
                  <a:lnTo>
                    <a:pt x="282" y="0"/>
                  </a:lnTo>
                  <a:lnTo>
                    <a:pt x="272" y="0"/>
                  </a:lnTo>
                  <a:lnTo>
                    <a:pt x="262" y="0"/>
                  </a:lnTo>
                  <a:lnTo>
                    <a:pt x="254" y="2"/>
                  </a:lnTo>
                  <a:lnTo>
                    <a:pt x="244" y="4"/>
                  </a:lnTo>
                  <a:lnTo>
                    <a:pt x="236" y="9"/>
                  </a:lnTo>
                  <a:lnTo>
                    <a:pt x="227" y="13"/>
                  </a:lnTo>
                  <a:lnTo>
                    <a:pt x="220" y="19"/>
                  </a:lnTo>
                  <a:lnTo>
                    <a:pt x="212" y="26"/>
                  </a:lnTo>
                  <a:lnTo>
                    <a:pt x="35" y="201"/>
                  </a:lnTo>
                  <a:lnTo>
                    <a:pt x="28" y="209"/>
                  </a:lnTo>
                  <a:lnTo>
                    <a:pt x="20" y="219"/>
                  </a:lnTo>
                  <a:lnTo>
                    <a:pt x="14" y="228"/>
                  </a:lnTo>
                  <a:lnTo>
                    <a:pt x="9" y="239"/>
                  </a:lnTo>
                  <a:lnTo>
                    <a:pt x="5" y="251"/>
                  </a:lnTo>
                  <a:lnTo>
                    <a:pt x="2" y="262"/>
                  </a:lnTo>
                  <a:lnTo>
                    <a:pt x="1" y="274"/>
                  </a:lnTo>
                  <a:lnTo>
                    <a:pt x="0" y="285"/>
                  </a:lnTo>
                  <a:lnTo>
                    <a:pt x="1" y="297"/>
                  </a:lnTo>
                  <a:lnTo>
                    <a:pt x="2" y="309"/>
                  </a:lnTo>
                  <a:lnTo>
                    <a:pt x="5" y="321"/>
                  </a:lnTo>
                  <a:lnTo>
                    <a:pt x="9" y="331"/>
                  </a:lnTo>
                  <a:lnTo>
                    <a:pt x="14" y="342"/>
                  </a:lnTo>
                  <a:lnTo>
                    <a:pt x="20" y="352"/>
                  </a:lnTo>
                  <a:lnTo>
                    <a:pt x="26" y="361"/>
                  </a:lnTo>
                  <a:lnTo>
                    <a:pt x="35" y="370"/>
                  </a:lnTo>
                  <a:lnTo>
                    <a:pt x="135" y="470"/>
                  </a:lnTo>
                  <a:lnTo>
                    <a:pt x="143" y="478"/>
                  </a:lnTo>
                  <a:lnTo>
                    <a:pt x="153" y="485"/>
                  </a:lnTo>
                  <a:lnTo>
                    <a:pt x="163" y="491"/>
                  </a:lnTo>
                  <a:lnTo>
                    <a:pt x="173" y="497"/>
                  </a:lnTo>
                  <a:lnTo>
                    <a:pt x="184" y="500"/>
                  </a:lnTo>
                  <a:lnTo>
                    <a:pt x="196" y="503"/>
                  </a:lnTo>
                  <a:lnTo>
                    <a:pt x="208" y="505"/>
                  </a:lnTo>
                  <a:lnTo>
                    <a:pt x="220" y="505"/>
                  </a:lnTo>
                  <a:lnTo>
                    <a:pt x="220" y="505"/>
                  </a:lnTo>
                  <a:lnTo>
                    <a:pt x="220" y="505"/>
                  </a:lnTo>
                  <a:lnTo>
                    <a:pt x="231" y="505"/>
                  </a:lnTo>
                  <a:lnTo>
                    <a:pt x="243" y="503"/>
                  </a:lnTo>
                  <a:lnTo>
                    <a:pt x="255" y="500"/>
                  </a:lnTo>
                  <a:lnTo>
                    <a:pt x="266" y="497"/>
                  </a:lnTo>
                  <a:lnTo>
                    <a:pt x="276" y="491"/>
                  </a:lnTo>
                  <a:lnTo>
                    <a:pt x="286" y="485"/>
                  </a:lnTo>
                  <a:lnTo>
                    <a:pt x="296" y="478"/>
                  </a:lnTo>
                  <a:lnTo>
                    <a:pt x="304" y="470"/>
                  </a:lnTo>
                  <a:lnTo>
                    <a:pt x="479" y="294"/>
                  </a:lnTo>
                  <a:lnTo>
                    <a:pt x="487" y="286"/>
                  </a:lnTo>
                  <a:lnTo>
                    <a:pt x="492" y="278"/>
                  </a:lnTo>
                  <a:lnTo>
                    <a:pt x="496" y="269"/>
                  </a:lnTo>
                  <a:lnTo>
                    <a:pt x="501" y="261"/>
                  </a:lnTo>
                  <a:lnTo>
                    <a:pt x="503" y="252"/>
                  </a:lnTo>
                  <a:lnTo>
                    <a:pt x="505" y="242"/>
                  </a:lnTo>
                  <a:lnTo>
                    <a:pt x="505" y="233"/>
                  </a:lnTo>
                  <a:lnTo>
                    <a:pt x="505" y="223"/>
                  </a:lnTo>
                  <a:lnTo>
                    <a:pt x="503" y="213"/>
                  </a:lnTo>
                  <a:lnTo>
                    <a:pt x="501" y="204"/>
                  </a:lnTo>
                  <a:lnTo>
                    <a:pt x="497" y="194"/>
                  </a:lnTo>
                  <a:lnTo>
                    <a:pt x="492" y="183"/>
                  </a:lnTo>
                  <a:lnTo>
                    <a:pt x="487" y="174"/>
                  </a:lnTo>
                  <a:lnTo>
                    <a:pt x="480" y="164"/>
                  </a:lnTo>
                  <a:lnTo>
                    <a:pt x="473" y="156"/>
                  </a:lnTo>
                  <a:lnTo>
                    <a:pt x="464" y="146"/>
                  </a:lnTo>
                  <a:lnTo>
                    <a:pt x="460" y="143"/>
                  </a:lnTo>
                  <a:lnTo>
                    <a:pt x="454" y="139"/>
                  </a:lnTo>
                  <a:lnTo>
                    <a:pt x="449" y="137"/>
                  </a:lnTo>
                  <a:lnTo>
                    <a:pt x="443" y="137"/>
                  </a:lnTo>
                  <a:lnTo>
                    <a:pt x="437" y="137"/>
                  </a:lnTo>
                  <a:lnTo>
                    <a:pt x="432" y="139"/>
                  </a:lnTo>
                  <a:lnTo>
                    <a:pt x="427" y="143"/>
                  </a:lnTo>
                  <a:lnTo>
                    <a:pt x="422"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8" name="Freeform 3819">
              <a:extLst>
                <a:ext uri="{FF2B5EF4-FFF2-40B4-BE49-F238E27FC236}">
                  <a16:creationId xmlns:a16="http://schemas.microsoft.com/office/drawing/2014/main" id="{67F0F686-B3C4-91F3-680B-AD6B19E39771}"/>
                </a:ext>
              </a:extLst>
            </p:cNvPr>
            <p:cNvSpPr>
              <a:spLocks/>
            </p:cNvSpPr>
            <p:nvPr/>
          </p:nvSpPr>
          <p:spPr bwMode="auto">
            <a:xfrm>
              <a:off x="11104563" y="1997075"/>
              <a:ext cx="114300" cy="114300"/>
            </a:xfrm>
            <a:custGeom>
              <a:avLst/>
              <a:gdLst>
                <a:gd name="T0" fmla="*/ 10 w 362"/>
                <a:gd name="T1" fmla="*/ 352 h 360"/>
                <a:gd name="T2" fmla="*/ 14 w 362"/>
                <a:gd name="T3" fmla="*/ 355 h 360"/>
                <a:gd name="T4" fmla="*/ 20 w 362"/>
                <a:gd name="T5" fmla="*/ 358 h 360"/>
                <a:gd name="T6" fmla="*/ 25 w 362"/>
                <a:gd name="T7" fmla="*/ 360 h 360"/>
                <a:gd name="T8" fmla="*/ 30 w 362"/>
                <a:gd name="T9" fmla="*/ 360 h 360"/>
                <a:gd name="T10" fmla="*/ 37 w 362"/>
                <a:gd name="T11" fmla="*/ 360 h 360"/>
                <a:gd name="T12" fmla="*/ 42 w 362"/>
                <a:gd name="T13" fmla="*/ 358 h 360"/>
                <a:gd name="T14" fmla="*/ 48 w 362"/>
                <a:gd name="T15" fmla="*/ 355 h 360"/>
                <a:gd name="T16" fmla="*/ 52 w 362"/>
                <a:gd name="T17" fmla="*/ 352 h 360"/>
                <a:gd name="T18" fmla="*/ 352 w 362"/>
                <a:gd name="T19" fmla="*/ 52 h 360"/>
                <a:gd name="T20" fmla="*/ 356 w 362"/>
                <a:gd name="T21" fmla="*/ 46 h 360"/>
                <a:gd name="T22" fmla="*/ 359 w 362"/>
                <a:gd name="T23" fmla="*/ 41 h 360"/>
                <a:gd name="T24" fmla="*/ 361 w 362"/>
                <a:gd name="T25" fmla="*/ 36 h 360"/>
                <a:gd name="T26" fmla="*/ 362 w 362"/>
                <a:gd name="T27" fmla="*/ 30 h 360"/>
                <a:gd name="T28" fmla="*/ 361 w 362"/>
                <a:gd name="T29" fmla="*/ 24 h 360"/>
                <a:gd name="T30" fmla="*/ 359 w 362"/>
                <a:gd name="T31" fmla="*/ 18 h 360"/>
                <a:gd name="T32" fmla="*/ 356 w 362"/>
                <a:gd name="T33" fmla="*/ 13 h 360"/>
                <a:gd name="T34" fmla="*/ 352 w 362"/>
                <a:gd name="T35" fmla="*/ 9 h 360"/>
                <a:gd name="T36" fmla="*/ 348 w 362"/>
                <a:gd name="T37" fmla="*/ 4 h 360"/>
                <a:gd name="T38" fmla="*/ 343 w 362"/>
                <a:gd name="T39" fmla="*/ 2 h 360"/>
                <a:gd name="T40" fmla="*/ 337 w 362"/>
                <a:gd name="T41" fmla="*/ 0 h 360"/>
                <a:gd name="T42" fmla="*/ 332 w 362"/>
                <a:gd name="T43" fmla="*/ 0 h 360"/>
                <a:gd name="T44" fmla="*/ 325 w 362"/>
                <a:gd name="T45" fmla="*/ 0 h 360"/>
                <a:gd name="T46" fmla="*/ 320 w 362"/>
                <a:gd name="T47" fmla="*/ 2 h 360"/>
                <a:gd name="T48" fmla="*/ 315 w 362"/>
                <a:gd name="T49" fmla="*/ 4 h 360"/>
                <a:gd name="T50" fmla="*/ 310 w 362"/>
                <a:gd name="T51" fmla="*/ 9 h 360"/>
                <a:gd name="T52" fmla="*/ 10 w 362"/>
                <a:gd name="T53" fmla="*/ 309 h 360"/>
                <a:gd name="T54" fmla="*/ 6 w 362"/>
                <a:gd name="T55" fmla="*/ 314 h 360"/>
                <a:gd name="T56" fmla="*/ 3 w 362"/>
                <a:gd name="T57" fmla="*/ 319 h 360"/>
                <a:gd name="T58" fmla="*/ 1 w 362"/>
                <a:gd name="T59" fmla="*/ 325 h 360"/>
                <a:gd name="T60" fmla="*/ 0 w 362"/>
                <a:gd name="T61" fmla="*/ 330 h 360"/>
                <a:gd name="T62" fmla="*/ 1 w 362"/>
                <a:gd name="T63" fmla="*/ 336 h 360"/>
                <a:gd name="T64" fmla="*/ 3 w 362"/>
                <a:gd name="T65" fmla="*/ 342 h 360"/>
                <a:gd name="T66" fmla="*/ 6 w 362"/>
                <a:gd name="T67" fmla="*/ 346 h 360"/>
                <a:gd name="T68" fmla="*/ 10 w 362"/>
                <a:gd name="T69" fmla="*/ 35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2" h="360">
                  <a:moveTo>
                    <a:pt x="10" y="352"/>
                  </a:moveTo>
                  <a:lnTo>
                    <a:pt x="14" y="355"/>
                  </a:lnTo>
                  <a:lnTo>
                    <a:pt x="20" y="358"/>
                  </a:lnTo>
                  <a:lnTo>
                    <a:pt x="25" y="360"/>
                  </a:lnTo>
                  <a:lnTo>
                    <a:pt x="30" y="360"/>
                  </a:lnTo>
                  <a:lnTo>
                    <a:pt x="37" y="360"/>
                  </a:lnTo>
                  <a:lnTo>
                    <a:pt x="42" y="358"/>
                  </a:lnTo>
                  <a:lnTo>
                    <a:pt x="48" y="355"/>
                  </a:lnTo>
                  <a:lnTo>
                    <a:pt x="52" y="352"/>
                  </a:lnTo>
                  <a:lnTo>
                    <a:pt x="352" y="52"/>
                  </a:lnTo>
                  <a:lnTo>
                    <a:pt x="356" y="46"/>
                  </a:lnTo>
                  <a:lnTo>
                    <a:pt x="359" y="41"/>
                  </a:lnTo>
                  <a:lnTo>
                    <a:pt x="361" y="36"/>
                  </a:lnTo>
                  <a:lnTo>
                    <a:pt x="362" y="30"/>
                  </a:lnTo>
                  <a:lnTo>
                    <a:pt x="361" y="24"/>
                  </a:lnTo>
                  <a:lnTo>
                    <a:pt x="359" y="18"/>
                  </a:lnTo>
                  <a:lnTo>
                    <a:pt x="356" y="13"/>
                  </a:lnTo>
                  <a:lnTo>
                    <a:pt x="352" y="9"/>
                  </a:lnTo>
                  <a:lnTo>
                    <a:pt x="348" y="4"/>
                  </a:lnTo>
                  <a:lnTo>
                    <a:pt x="343" y="2"/>
                  </a:lnTo>
                  <a:lnTo>
                    <a:pt x="337" y="0"/>
                  </a:lnTo>
                  <a:lnTo>
                    <a:pt x="332" y="0"/>
                  </a:lnTo>
                  <a:lnTo>
                    <a:pt x="325" y="0"/>
                  </a:lnTo>
                  <a:lnTo>
                    <a:pt x="320" y="2"/>
                  </a:lnTo>
                  <a:lnTo>
                    <a:pt x="315" y="4"/>
                  </a:lnTo>
                  <a:lnTo>
                    <a:pt x="310" y="9"/>
                  </a:lnTo>
                  <a:lnTo>
                    <a:pt x="10" y="309"/>
                  </a:lnTo>
                  <a:lnTo>
                    <a:pt x="6" y="314"/>
                  </a:lnTo>
                  <a:lnTo>
                    <a:pt x="3" y="319"/>
                  </a:lnTo>
                  <a:lnTo>
                    <a:pt x="1" y="325"/>
                  </a:lnTo>
                  <a:lnTo>
                    <a:pt x="0" y="330"/>
                  </a:lnTo>
                  <a:lnTo>
                    <a:pt x="1" y="336"/>
                  </a:lnTo>
                  <a:lnTo>
                    <a:pt x="3" y="342"/>
                  </a:lnTo>
                  <a:lnTo>
                    <a:pt x="6" y="346"/>
                  </a:lnTo>
                  <a:lnTo>
                    <a:pt x="10"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409" name="Group 408">
            <a:extLst>
              <a:ext uri="{FF2B5EF4-FFF2-40B4-BE49-F238E27FC236}">
                <a16:creationId xmlns:a16="http://schemas.microsoft.com/office/drawing/2014/main" id="{C8D2A8EA-DA04-D393-70C6-6C0C14B504ED}"/>
              </a:ext>
            </a:extLst>
          </p:cNvPr>
          <p:cNvGrpSpPr/>
          <p:nvPr/>
        </p:nvGrpSpPr>
        <p:grpSpPr>
          <a:xfrm>
            <a:off x="10118424" y="3250016"/>
            <a:ext cx="412257" cy="412257"/>
            <a:chOff x="11026775" y="1919288"/>
            <a:chExt cx="271463" cy="271463"/>
          </a:xfrm>
          <a:solidFill>
            <a:schemeClr val="accent1"/>
          </a:solidFill>
        </p:grpSpPr>
        <p:sp>
          <p:nvSpPr>
            <p:cNvPr id="410" name="Freeform 3817">
              <a:extLst>
                <a:ext uri="{FF2B5EF4-FFF2-40B4-BE49-F238E27FC236}">
                  <a16:creationId xmlns:a16="http://schemas.microsoft.com/office/drawing/2014/main" id="{327096AA-2716-97B9-4900-0597E7A7CE43}"/>
                </a:ext>
              </a:extLst>
            </p:cNvPr>
            <p:cNvSpPr>
              <a:spLocks/>
            </p:cNvSpPr>
            <p:nvPr/>
          </p:nvSpPr>
          <p:spPr bwMode="auto">
            <a:xfrm>
              <a:off x="11137900" y="1919288"/>
              <a:ext cx="160338" cy="160338"/>
            </a:xfrm>
            <a:custGeom>
              <a:avLst/>
              <a:gdLst>
                <a:gd name="T0" fmla="*/ 364 w 506"/>
                <a:gd name="T1" fmla="*/ 27 h 505"/>
                <a:gd name="T2" fmla="*/ 334 w 506"/>
                <a:gd name="T3" fmla="*/ 9 h 505"/>
                <a:gd name="T4" fmla="*/ 300 w 506"/>
                <a:gd name="T5" fmla="*/ 0 h 505"/>
                <a:gd name="T6" fmla="*/ 264 w 506"/>
                <a:gd name="T7" fmla="*/ 3 h 505"/>
                <a:gd name="T8" fmla="*/ 231 w 506"/>
                <a:gd name="T9" fmla="*/ 14 h 505"/>
                <a:gd name="T10" fmla="*/ 202 w 506"/>
                <a:gd name="T11" fmla="*/ 35 h 505"/>
                <a:gd name="T12" fmla="*/ 13 w 506"/>
                <a:gd name="T13" fmla="*/ 227 h 505"/>
                <a:gd name="T14" fmla="*/ 3 w 506"/>
                <a:gd name="T15" fmla="*/ 254 h 505"/>
                <a:gd name="T16" fmla="*/ 0 w 506"/>
                <a:gd name="T17" fmla="*/ 282 h 505"/>
                <a:gd name="T18" fmla="*/ 8 w 506"/>
                <a:gd name="T19" fmla="*/ 311 h 505"/>
                <a:gd name="T20" fmla="*/ 25 w 506"/>
                <a:gd name="T21" fmla="*/ 340 h 505"/>
                <a:gd name="T22" fmla="*/ 45 w 506"/>
                <a:gd name="T23" fmla="*/ 363 h 505"/>
                <a:gd name="T24" fmla="*/ 62 w 506"/>
                <a:gd name="T25" fmla="*/ 368 h 505"/>
                <a:gd name="T26" fmla="*/ 79 w 506"/>
                <a:gd name="T27" fmla="*/ 363 h 505"/>
                <a:gd name="T28" fmla="*/ 89 w 506"/>
                <a:gd name="T29" fmla="*/ 349 h 505"/>
                <a:gd name="T30" fmla="*/ 92 w 506"/>
                <a:gd name="T31" fmla="*/ 332 h 505"/>
                <a:gd name="T32" fmla="*/ 83 w 506"/>
                <a:gd name="T33" fmla="*/ 317 h 505"/>
                <a:gd name="T34" fmla="*/ 70 w 506"/>
                <a:gd name="T35" fmla="*/ 300 h 505"/>
                <a:gd name="T36" fmla="*/ 62 w 506"/>
                <a:gd name="T37" fmla="*/ 282 h 505"/>
                <a:gd name="T38" fmla="*/ 60 w 506"/>
                <a:gd name="T39" fmla="*/ 267 h 505"/>
                <a:gd name="T40" fmla="*/ 68 w 506"/>
                <a:gd name="T41" fmla="*/ 255 h 505"/>
                <a:gd name="T42" fmla="*/ 254 w 506"/>
                <a:gd name="T43" fmla="*/ 70 h 505"/>
                <a:gd name="T44" fmla="*/ 270 w 506"/>
                <a:gd name="T45" fmla="*/ 63 h 505"/>
                <a:gd name="T46" fmla="*/ 288 w 506"/>
                <a:gd name="T47" fmla="*/ 61 h 505"/>
                <a:gd name="T48" fmla="*/ 305 w 506"/>
                <a:gd name="T49" fmla="*/ 63 h 505"/>
                <a:gd name="T50" fmla="*/ 321 w 506"/>
                <a:gd name="T51" fmla="*/ 70 h 505"/>
                <a:gd name="T52" fmla="*/ 427 w 506"/>
                <a:gd name="T53" fmla="*/ 175 h 505"/>
                <a:gd name="T54" fmla="*/ 438 w 506"/>
                <a:gd name="T55" fmla="*/ 189 h 505"/>
                <a:gd name="T56" fmla="*/ 444 w 506"/>
                <a:gd name="T57" fmla="*/ 206 h 505"/>
                <a:gd name="T58" fmla="*/ 446 w 506"/>
                <a:gd name="T59" fmla="*/ 223 h 505"/>
                <a:gd name="T60" fmla="*/ 441 w 506"/>
                <a:gd name="T61" fmla="*/ 241 h 505"/>
                <a:gd name="T62" fmla="*/ 432 w 506"/>
                <a:gd name="T63" fmla="*/ 256 h 505"/>
                <a:gd name="T64" fmla="*/ 246 w 506"/>
                <a:gd name="T65" fmla="*/ 441 h 505"/>
                <a:gd name="T66" fmla="*/ 228 w 506"/>
                <a:gd name="T67" fmla="*/ 444 h 505"/>
                <a:gd name="T68" fmla="*/ 199 w 506"/>
                <a:gd name="T69" fmla="*/ 430 h 505"/>
                <a:gd name="T70" fmla="*/ 178 w 506"/>
                <a:gd name="T71" fmla="*/ 415 h 505"/>
                <a:gd name="T72" fmla="*/ 161 w 506"/>
                <a:gd name="T73" fmla="*/ 413 h 505"/>
                <a:gd name="T74" fmla="*/ 146 w 506"/>
                <a:gd name="T75" fmla="*/ 422 h 505"/>
                <a:gd name="T76" fmla="*/ 138 w 506"/>
                <a:gd name="T77" fmla="*/ 438 h 505"/>
                <a:gd name="T78" fmla="*/ 140 w 506"/>
                <a:gd name="T79" fmla="*/ 454 h 505"/>
                <a:gd name="T80" fmla="*/ 155 w 506"/>
                <a:gd name="T81" fmla="*/ 472 h 505"/>
                <a:gd name="T82" fmla="*/ 182 w 506"/>
                <a:gd name="T83" fmla="*/ 492 h 505"/>
                <a:gd name="T84" fmla="*/ 210 w 506"/>
                <a:gd name="T85" fmla="*/ 502 h 505"/>
                <a:gd name="T86" fmla="*/ 232 w 506"/>
                <a:gd name="T87" fmla="*/ 505 h 505"/>
                <a:gd name="T88" fmla="*/ 258 w 506"/>
                <a:gd name="T89" fmla="*/ 501 h 505"/>
                <a:gd name="T90" fmla="*/ 280 w 506"/>
                <a:gd name="T91" fmla="*/ 490 h 505"/>
                <a:gd name="T92" fmla="*/ 470 w 506"/>
                <a:gd name="T93" fmla="*/ 303 h 505"/>
                <a:gd name="T94" fmla="*/ 492 w 506"/>
                <a:gd name="T95" fmla="*/ 275 h 505"/>
                <a:gd name="T96" fmla="*/ 503 w 506"/>
                <a:gd name="T97" fmla="*/ 242 h 505"/>
                <a:gd name="T98" fmla="*/ 505 w 506"/>
                <a:gd name="T99" fmla="*/ 206 h 505"/>
                <a:gd name="T100" fmla="*/ 496 w 506"/>
                <a:gd name="T101" fmla="*/ 172 h 505"/>
                <a:gd name="T102" fmla="*/ 479 w 506"/>
                <a:gd name="T103" fmla="*/ 142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505">
                  <a:moveTo>
                    <a:pt x="470" y="132"/>
                  </a:moveTo>
                  <a:lnTo>
                    <a:pt x="373" y="35"/>
                  </a:lnTo>
                  <a:lnTo>
                    <a:pt x="364" y="27"/>
                  </a:lnTo>
                  <a:lnTo>
                    <a:pt x="354" y="20"/>
                  </a:lnTo>
                  <a:lnTo>
                    <a:pt x="344" y="14"/>
                  </a:lnTo>
                  <a:lnTo>
                    <a:pt x="334" y="9"/>
                  </a:lnTo>
                  <a:lnTo>
                    <a:pt x="322" y="5"/>
                  </a:lnTo>
                  <a:lnTo>
                    <a:pt x="311" y="3"/>
                  </a:lnTo>
                  <a:lnTo>
                    <a:pt x="300" y="0"/>
                  </a:lnTo>
                  <a:lnTo>
                    <a:pt x="288" y="0"/>
                  </a:lnTo>
                  <a:lnTo>
                    <a:pt x="275" y="0"/>
                  </a:lnTo>
                  <a:lnTo>
                    <a:pt x="264" y="3"/>
                  </a:lnTo>
                  <a:lnTo>
                    <a:pt x="252" y="5"/>
                  </a:lnTo>
                  <a:lnTo>
                    <a:pt x="242" y="9"/>
                  </a:lnTo>
                  <a:lnTo>
                    <a:pt x="231" y="14"/>
                  </a:lnTo>
                  <a:lnTo>
                    <a:pt x="220" y="20"/>
                  </a:lnTo>
                  <a:lnTo>
                    <a:pt x="212" y="27"/>
                  </a:lnTo>
                  <a:lnTo>
                    <a:pt x="202" y="35"/>
                  </a:lnTo>
                  <a:lnTo>
                    <a:pt x="26" y="212"/>
                  </a:lnTo>
                  <a:lnTo>
                    <a:pt x="19" y="219"/>
                  </a:lnTo>
                  <a:lnTo>
                    <a:pt x="13" y="227"/>
                  </a:lnTo>
                  <a:lnTo>
                    <a:pt x="9" y="235"/>
                  </a:lnTo>
                  <a:lnTo>
                    <a:pt x="5" y="245"/>
                  </a:lnTo>
                  <a:lnTo>
                    <a:pt x="3" y="254"/>
                  </a:lnTo>
                  <a:lnTo>
                    <a:pt x="0" y="263"/>
                  </a:lnTo>
                  <a:lnTo>
                    <a:pt x="0" y="273"/>
                  </a:lnTo>
                  <a:lnTo>
                    <a:pt x="0" y="282"/>
                  </a:lnTo>
                  <a:lnTo>
                    <a:pt x="3" y="292"/>
                  </a:lnTo>
                  <a:lnTo>
                    <a:pt x="5" y="302"/>
                  </a:lnTo>
                  <a:lnTo>
                    <a:pt x="8" y="311"/>
                  </a:lnTo>
                  <a:lnTo>
                    <a:pt x="12" y="321"/>
                  </a:lnTo>
                  <a:lnTo>
                    <a:pt x="19" y="332"/>
                  </a:lnTo>
                  <a:lnTo>
                    <a:pt x="25" y="340"/>
                  </a:lnTo>
                  <a:lnTo>
                    <a:pt x="33" y="350"/>
                  </a:lnTo>
                  <a:lnTo>
                    <a:pt x="41" y="360"/>
                  </a:lnTo>
                  <a:lnTo>
                    <a:pt x="45" y="363"/>
                  </a:lnTo>
                  <a:lnTo>
                    <a:pt x="51" y="366"/>
                  </a:lnTo>
                  <a:lnTo>
                    <a:pt x="56" y="367"/>
                  </a:lnTo>
                  <a:lnTo>
                    <a:pt x="62" y="368"/>
                  </a:lnTo>
                  <a:lnTo>
                    <a:pt x="68" y="367"/>
                  </a:lnTo>
                  <a:lnTo>
                    <a:pt x="73" y="366"/>
                  </a:lnTo>
                  <a:lnTo>
                    <a:pt x="79" y="363"/>
                  </a:lnTo>
                  <a:lnTo>
                    <a:pt x="83" y="360"/>
                  </a:lnTo>
                  <a:lnTo>
                    <a:pt x="87" y="354"/>
                  </a:lnTo>
                  <a:lnTo>
                    <a:pt x="89" y="349"/>
                  </a:lnTo>
                  <a:lnTo>
                    <a:pt x="92" y="344"/>
                  </a:lnTo>
                  <a:lnTo>
                    <a:pt x="92" y="338"/>
                  </a:lnTo>
                  <a:lnTo>
                    <a:pt x="92" y="332"/>
                  </a:lnTo>
                  <a:lnTo>
                    <a:pt x="89" y="326"/>
                  </a:lnTo>
                  <a:lnTo>
                    <a:pt x="87" y="321"/>
                  </a:lnTo>
                  <a:lnTo>
                    <a:pt x="83" y="317"/>
                  </a:lnTo>
                  <a:lnTo>
                    <a:pt x="80" y="314"/>
                  </a:lnTo>
                  <a:lnTo>
                    <a:pt x="76" y="307"/>
                  </a:lnTo>
                  <a:lnTo>
                    <a:pt x="70" y="300"/>
                  </a:lnTo>
                  <a:lnTo>
                    <a:pt x="65" y="291"/>
                  </a:lnTo>
                  <a:lnTo>
                    <a:pt x="63" y="287"/>
                  </a:lnTo>
                  <a:lnTo>
                    <a:pt x="62" y="282"/>
                  </a:lnTo>
                  <a:lnTo>
                    <a:pt x="60" y="277"/>
                  </a:lnTo>
                  <a:lnTo>
                    <a:pt x="60" y="273"/>
                  </a:lnTo>
                  <a:lnTo>
                    <a:pt x="60" y="267"/>
                  </a:lnTo>
                  <a:lnTo>
                    <a:pt x="63" y="263"/>
                  </a:lnTo>
                  <a:lnTo>
                    <a:pt x="65" y="259"/>
                  </a:lnTo>
                  <a:lnTo>
                    <a:pt x="68" y="255"/>
                  </a:lnTo>
                  <a:lnTo>
                    <a:pt x="245" y="78"/>
                  </a:lnTo>
                  <a:lnTo>
                    <a:pt x="249" y="73"/>
                  </a:lnTo>
                  <a:lnTo>
                    <a:pt x="254" y="70"/>
                  </a:lnTo>
                  <a:lnTo>
                    <a:pt x="259" y="67"/>
                  </a:lnTo>
                  <a:lnTo>
                    <a:pt x="264" y="65"/>
                  </a:lnTo>
                  <a:lnTo>
                    <a:pt x="270" y="63"/>
                  </a:lnTo>
                  <a:lnTo>
                    <a:pt x="276" y="62"/>
                  </a:lnTo>
                  <a:lnTo>
                    <a:pt x="281" y="61"/>
                  </a:lnTo>
                  <a:lnTo>
                    <a:pt x="288" y="61"/>
                  </a:lnTo>
                  <a:lnTo>
                    <a:pt x="293" y="61"/>
                  </a:lnTo>
                  <a:lnTo>
                    <a:pt x="300" y="62"/>
                  </a:lnTo>
                  <a:lnTo>
                    <a:pt x="305" y="63"/>
                  </a:lnTo>
                  <a:lnTo>
                    <a:pt x="310" y="65"/>
                  </a:lnTo>
                  <a:lnTo>
                    <a:pt x="316" y="67"/>
                  </a:lnTo>
                  <a:lnTo>
                    <a:pt x="321" y="70"/>
                  </a:lnTo>
                  <a:lnTo>
                    <a:pt x="325" y="73"/>
                  </a:lnTo>
                  <a:lnTo>
                    <a:pt x="330" y="78"/>
                  </a:lnTo>
                  <a:lnTo>
                    <a:pt x="427" y="175"/>
                  </a:lnTo>
                  <a:lnTo>
                    <a:pt x="432" y="180"/>
                  </a:lnTo>
                  <a:lnTo>
                    <a:pt x="435" y="185"/>
                  </a:lnTo>
                  <a:lnTo>
                    <a:pt x="438" y="189"/>
                  </a:lnTo>
                  <a:lnTo>
                    <a:pt x="441" y="195"/>
                  </a:lnTo>
                  <a:lnTo>
                    <a:pt x="442" y="200"/>
                  </a:lnTo>
                  <a:lnTo>
                    <a:pt x="444" y="206"/>
                  </a:lnTo>
                  <a:lnTo>
                    <a:pt x="446" y="212"/>
                  </a:lnTo>
                  <a:lnTo>
                    <a:pt x="446" y="218"/>
                  </a:lnTo>
                  <a:lnTo>
                    <a:pt x="446" y="223"/>
                  </a:lnTo>
                  <a:lnTo>
                    <a:pt x="444" y="230"/>
                  </a:lnTo>
                  <a:lnTo>
                    <a:pt x="442" y="235"/>
                  </a:lnTo>
                  <a:lnTo>
                    <a:pt x="441" y="241"/>
                  </a:lnTo>
                  <a:lnTo>
                    <a:pt x="438" y="246"/>
                  </a:lnTo>
                  <a:lnTo>
                    <a:pt x="435" y="251"/>
                  </a:lnTo>
                  <a:lnTo>
                    <a:pt x="432" y="256"/>
                  </a:lnTo>
                  <a:lnTo>
                    <a:pt x="427" y="260"/>
                  </a:lnTo>
                  <a:lnTo>
                    <a:pt x="251" y="437"/>
                  </a:lnTo>
                  <a:lnTo>
                    <a:pt x="246" y="441"/>
                  </a:lnTo>
                  <a:lnTo>
                    <a:pt x="241" y="443"/>
                  </a:lnTo>
                  <a:lnTo>
                    <a:pt x="234" y="445"/>
                  </a:lnTo>
                  <a:lnTo>
                    <a:pt x="228" y="444"/>
                  </a:lnTo>
                  <a:lnTo>
                    <a:pt x="218" y="442"/>
                  </a:lnTo>
                  <a:lnTo>
                    <a:pt x="208" y="438"/>
                  </a:lnTo>
                  <a:lnTo>
                    <a:pt x="199" y="430"/>
                  </a:lnTo>
                  <a:lnTo>
                    <a:pt x="188" y="422"/>
                  </a:lnTo>
                  <a:lnTo>
                    <a:pt x="184" y="419"/>
                  </a:lnTo>
                  <a:lnTo>
                    <a:pt x="178" y="415"/>
                  </a:lnTo>
                  <a:lnTo>
                    <a:pt x="173" y="413"/>
                  </a:lnTo>
                  <a:lnTo>
                    <a:pt x="168" y="413"/>
                  </a:lnTo>
                  <a:lnTo>
                    <a:pt x="161" y="413"/>
                  </a:lnTo>
                  <a:lnTo>
                    <a:pt x="156" y="415"/>
                  </a:lnTo>
                  <a:lnTo>
                    <a:pt x="151" y="419"/>
                  </a:lnTo>
                  <a:lnTo>
                    <a:pt x="146" y="422"/>
                  </a:lnTo>
                  <a:lnTo>
                    <a:pt x="142" y="426"/>
                  </a:lnTo>
                  <a:lnTo>
                    <a:pt x="140" y="432"/>
                  </a:lnTo>
                  <a:lnTo>
                    <a:pt x="138" y="438"/>
                  </a:lnTo>
                  <a:lnTo>
                    <a:pt x="137" y="443"/>
                  </a:lnTo>
                  <a:lnTo>
                    <a:pt x="138" y="449"/>
                  </a:lnTo>
                  <a:lnTo>
                    <a:pt x="140" y="454"/>
                  </a:lnTo>
                  <a:lnTo>
                    <a:pt x="142" y="459"/>
                  </a:lnTo>
                  <a:lnTo>
                    <a:pt x="146" y="465"/>
                  </a:lnTo>
                  <a:lnTo>
                    <a:pt x="155" y="472"/>
                  </a:lnTo>
                  <a:lnTo>
                    <a:pt x="163" y="480"/>
                  </a:lnTo>
                  <a:lnTo>
                    <a:pt x="172" y="486"/>
                  </a:lnTo>
                  <a:lnTo>
                    <a:pt x="182" y="492"/>
                  </a:lnTo>
                  <a:lnTo>
                    <a:pt x="190" y="496"/>
                  </a:lnTo>
                  <a:lnTo>
                    <a:pt x="200" y="500"/>
                  </a:lnTo>
                  <a:lnTo>
                    <a:pt x="210" y="502"/>
                  </a:lnTo>
                  <a:lnTo>
                    <a:pt x="219" y="504"/>
                  </a:lnTo>
                  <a:lnTo>
                    <a:pt x="226" y="505"/>
                  </a:lnTo>
                  <a:lnTo>
                    <a:pt x="232" y="505"/>
                  </a:lnTo>
                  <a:lnTo>
                    <a:pt x="241" y="504"/>
                  </a:lnTo>
                  <a:lnTo>
                    <a:pt x="249" y="503"/>
                  </a:lnTo>
                  <a:lnTo>
                    <a:pt x="258" y="501"/>
                  </a:lnTo>
                  <a:lnTo>
                    <a:pt x="265" y="499"/>
                  </a:lnTo>
                  <a:lnTo>
                    <a:pt x="273" y="495"/>
                  </a:lnTo>
                  <a:lnTo>
                    <a:pt x="280" y="490"/>
                  </a:lnTo>
                  <a:lnTo>
                    <a:pt x="287" y="485"/>
                  </a:lnTo>
                  <a:lnTo>
                    <a:pt x="293" y="480"/>
                  </a:lnTo>
                  <a:lnTo>
                    <a:pt x="470" y="303"/>
                  </a:lnTo>
                  <a:lnTo>
                    <a:pt x="479" y="294"/>
                  </a:lnTo>
                  <a:lnTo>
                    <a:pt x="485" y="285"/>
                  </a:lnTo>
                  <a:lnTo>
                    <a:pt x="492" y="275"/>
                  </a:lnTo>
                  <a:lnTo>
                    <a:pt x="496" y="264"/>
                  </a:lnTo>
                  <a:lnTo>
                    <a:pt x="500" y="252"/>
                  </a:lnTo>
                  <a:lnTo>
                    <a:pt x="503" y="242"/>
                  </a:lnTo>
                  <a:lnTo>
                    <a:pt x="505" y="230"/>
                  </a:lnTo>
                  <a:lnTo>
                    <a:pt x="506" y="218"/>
                  </a:lnTo>
                  <a:lnTo>
                    <a:pt x="505" y="206"/>
                  </a:lnTo>
                  <a:lnTo>
                    <a:pt x="503" y="195"/>
                  </a:lnTo>
                  <a:lnTo>
                    <a:pt x="500" y="183"/>
                  </a:lnTo>
                  <a:lnTo>
                    <a:pt x="496" y="172"/>
                  </a:lnTo>
                  <a:lnTo>
                    <a:pt x="492" y="161"/>
                  </a:lnTo>
                  <a:lnTo>
                    <a:pt x="485" y="152"/>
                  </a:lnTo>
                  <a:lnTo>
                    <a:pt x="479" y="142"/>
                  </a:lnTo>
                  <a:lnTo>
                    <a:pt x="470" y="133"/>
                  </a:lnTo>
                  <a:lnTo>
                    <a:pt x="47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1" name="Freeform 3818">
              <a:extLst>
                <a:ext uri="{FF2B5EF4-FFF2-40B4-BE49-F238E27FC236}">
                  <a16:creationId xmlns:a16="http://schemas.microsoft.com/office/drawing/2014/main" id="{AE7E4DCA-1991-74C7-D799-BB76A9BB38BC}"/>
                </a:ext>
              </a:extLst>
            </p:cNvPr>
            <p:cNvSpPr>
              <a:spLocks/>
            </p:cNvSpPr>
            <p:nvPr/>
          </p:nvSpPr>
          <p:spPr bwMode="auto">
            <a:xfrm>
              <a:off x="11026775" y="2030413"/>
              <a:ext cx="160338" cy="160338"/>
            </a:xfrm>
            <a:custGeom>
              <a:avLst/>
              <a:gdLst>
                <a:gd name="T0" fmla="*/ 415 w 505"/>
                <a:gd name="T1" fmla="*/ 156 h 505"/>
                <a:gd name="T2" fmla="*/ 414 w 505"/>
                <a:gd name="T3" fmla="*/ 173 h 505"/>
                <a:gd name="T4" fmla="*/ 422 w 505"/>
                <a:gd name="T5" fmla="*/ 189 h 505"/>
                <a:gd name="T6" fmla="*/ 435 w 505"/>
                <a:gd name="T7" fmla="*/ 205 h 505"/>
                <a:gd name="T8" fmla="*/ 444 w 505"/>
                <a:gd name="T9" fmla="*/ 223 h 505"/>
                <a:gd name="T10" fmla="*/ 445 w 505"/>
                <a:gd name="T11" fmla="*/ 238 h 505"/>
                <a:gd name="T12" fmla="*/ 437 w 505"/>
                <a:gd name="T13" fmla="*/ 251 h 505"/>
                <a:gd name="T14" fmla="*/ 253 w 505"/>
                <a:gd name="T15" fmla="*/ 435 h 505"/>
                <a:gd name="T16" fmla="*/ 237 w 505"/>
                <a:gd name="T17" fmla="*/ 443 h 505"/>
                <a:gd name="T18" fmla="*/ 220 w 505"/>
                <a:gd name="T19" fmla="*/ 445 h 505"/>
                <a:gd name="T20" fmla="*/ 202 w 505"/>
                <a:gd name="T21" fmla="*/ 443 h 505"/>
                <a:gd name="T22" fmla="*/ 186 w 505"/>
                <a:gd name="T23" fmla="*/ 435 h 505"/>
                <a:gd name="T24" fmla="*/ 77 w 505"/>
                <a:gd name="T25" fmla="*/ 328 h 505"/>
                <a:gd name="T26" fmla="*/ 67 w 505"/>
                <a:gd name="T27" fmla="*/ 314 h 505"/>
                <a:gd name="T28" fmla="*/ 61 w 505"/>
                <a:gd name="T29" fmla="*/ 297 h 505"/>
                <a:gd name="T30" fmla="*/ 60 w 505"/>
                <a:gd name="T31" fmla="*/ 280 h 505"/>
                <a:gd name="T32" fmla="*/ 64 w 505"/>
                <a:gd name="T33" fmla="*/ 263 h 505"/>
                <a:gd name="T34" fmla="*/ 74 w 505"/>
                <a:gd name="T35" fmla="*/ 248 h 505"/>
                <a:gd name="T36" fmla="*/ 258 w 505"/>
                <a:gd name="T37" fmla="*/ 64 h 505"/>
                <a:gd name="T38" fmla="*/ 272 w 505"/>
                <a:gd name="T39" fmla="*/ 60 h 505"/>
                <a:gd name="T40" fmla="*/ 287 w 505"/>
                <a:gd name="T41" fmla="*/ 63 h 505"/>
                <a:gd name="T42" fmla="*/ 307 w 505"/>
                <a:gd name="T43" fmla="*/ 75 h 505"/>
                <a:gd name="T44" fmla="*/ 321 w 505"/>
                <a:gd name="T45" fmla="*/ 87 h 505"/>
                <a:gd name="T46" fmla="*/ 337 w 505"/>
                <a:gd name="T47" fmla="*/ 92 h 505"/>
                <a:gd name="T48" fmla="*/ 355 w 505"/>
                <a:gd name="T49" fmla="*/ 87 h 505"/>
                <a:gd name="T50" fmla="*/ 365 w 505"/>
                <a:gd name="T51" fmla="*/ 73 h 505"/>
                <a:gd name="T52" fmla="*/ 368 w 505"/>
                <a:gd name="T53" fmla="*/ 57 h 505"/>
                <a:gd name="T54" fmla="*/ 359 w 505"/>
                <a:gd name="T55" fmla="*/ 41 h 505"/>
                <a:gd name="T56" fmla="*/ 331 w 505"/>
                <a:gd name="T57" fmla="*/ 18 h 505"/>
                <a:gd name="T58" fmla="*/ 301 w 505"/>
                <a:gd name="T59" fmla="*/ 4 h 505"/>
                <a:gd name="T60" fmla="*/ 272 w 505"/>
                <a:gd name="T61" fmla="*/ 0 h 505"/>
                <a:gd name="T62" fmla="*/ 244 w 505"/>
                <a:gd name="T63" fmla="*/ 4 h 505"/>
                <a:gd name="T64" fmla="*/ 220 w 505"/>
                <a:gd name="T65" fmla="*/ 19 h 505"/>
                <a:gd name="T66" fmla="*/ 28 w 505"/>
                <a:gd name="T67" fmla="*/ 209 h 505"/>
                <a:gd name="T68" fmla="*/ 9 w 505"/>
                <a:gd name="T69" fmla="*/ 239 h 505"/>
                <a:gd name="T70" fmla="*/ 1 w 505"/>
                <a:gd name="T71" fmla="*/ 274 h 505"/>
                <a:gd name="T72" fmla="*/ 2 w 505"/>
                <a:gd name="T73" fmla="*/ 309 h 505"/>
                <a:gd name="T74" fmla="*/ 14 w 505"/>
                <a:gd name="T75" fmla="*/ 342 h 505"/>
                <a:gd name="T76" fmla="*/ 35 w 505"/>
                <a:gd name="T77" fmla="*/ 370 h 505"/>
                <a:gd name="T78" fmla="*/ 153 w 505"/>
                <a:gd name="T79" fmla="*/ 485 h 505"/>
                <a:gd name="T80" fmla="*/ 184 w 505"/>
                <a:gd name="T81" fmla="*/ 500 h 505"/>
                <a:gd name="T82" fmla="*/ 220 w 505"/>
                <a:gd name="T83" fmla="*/ 505 h 505"/>
                <a:gd name="T84" fmla="*/ 231 w 505"/>
                <a:gd name="T85" fmla="*/ 505 h 505"/>
                <a:gd name="T86" fmla="*/ 266 w 505"/>
                <a:gd name="T87" fmla="*/ 497 h 505"/>
                <a:gd name="T88" fmla="*/ 296 w 505"/>
                <a:gd name="T89" fmla="*/ 478 h 505"/>
                <a:gd name="T90" fmla="*/ 487 w 505"/>
                <a:gd name="T91" fmla="*/ 286 h 505"/>
                <a:gd name="T92" fmla="*/ 501 w 505"/>
                <a:gd name="T93" fmla="*/ 261 h 505"/>
                <a:gd name="T94" fmla="*/ 505 w 505"/>
                <a:gd name="T95" fmla="*/ 233 h 505"/>
                <a:gd name="T96" fmla="*/ 501 w 505"/>
                <a:gd name="T97" fmla="*/ 204 h 505"/>
                <a:gd name="T98" fmla="*/ 487 w 505"/>
                <a:gd name="T99" fmla="*/ 174 h 505"/>
                <a:gd name="T100" fmla="*/ 464 w 505"/>
                <a:gd name="T101" fmla="*/ 146 h 505"/>
                <a:gd name="T102" fmla="*/ 449 w 505"/>
                <a:gd name="T103" fmla="*/ 137 h 505"/>
                <a:gd name="T104" fmla="*/ 432 w 505"/>
                <a:gd name="T105" fmla="*/ 139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5" h="505">
                  <a:moveTo>
                    <a:pt x="422" y="146"/>
                  </a:moveTo>
                  <a:lnTo>
                    <a:pt x="418" y="151"/>
                  </a:lnTo>
                  <a:lnTo>
                    <a:pt x="415" y="156"/>
                  </a:lnTo>
                  <a:lnTo>
                    <a:pt x="414" y="162"/>
                  </a:lnTo>
                  <a:lnTo>
                    <a:pt x="413" y="167"/>
                  </a:lnTo>
                  <a:lnTo>
                    <a:pt x="414" y="173"/>
                  </a:lnTo>
                  <a:lnTo>
                    <a:pt x="415" y="179"/>
                  </a:lnTo>
                  <a:lnTo>
                    <a:pt x="418" y="183"/>
                  </a:lnTo>
                  <a:lnTo>
                    <a:pt x="422" y="189"/>
                  </a:lnTo>
                  <a:lnTo>
                    <a:pt x="425" y="192"/>
                  </a:lnTo>
                  <a:lnTo>
                    <a:pt x="430" y="197"/>
                  </a:lnTo>
                  <a:lnTo>
                    <a:pt x="435" y="205"/>
                  </a:lnTo>
                  <a:lnTo>
                    <a:pt x="440" y="213"/>
                  </a:lnTo>
                  <a:lnTo>
                    <a:pt x="443" y="219"/>
                  </a:lnTo>
                  <a:lnTo>
                    <a:pt x="444" y="223"/>
                  </a:lnTo>
                  <a:lnTo>
                    <a:pt x="445" y="228"/>
                  </a:lnTo>
                  <a:lnTo>
                    <a:pt x="445" y="233"/>
                  </a:lnTo>
                  <a:lnTo>
                    <a:pt x="445" y="238"/>
                  </a:lnTo>
                  <a:lnTo>
                    <a:pt x="443" y="242"/>
                  </a:lnTo>
                  <a:lnTo>
                    <a:pt x="440" y="247"/>
                  </a:lnTo>
                  <a:lnTo>
                    <a:pt x="437" y="251"/>
                  </a:lnTo>
                  <a:lnTo>
                    <a:pt x="261" y="428"/>
                  </a:lnTo>
                  <a:lnTo>
                    <a:pt x="257" y="431"/>
                  </a:lnTo>
                  <a:lnTo>
                    <a:pt x="253" y="435"/>
                  </a:lnTo>
                  <a:lnTo>
                    <a:pt x="247" y="439"/>
                  </a:lnTo>
                  <a:lnTo>
                    <a:pt x="242" y="441"/>
                  </a:lnTo>
                  <a:lnTo>
                    <a:pt x="237" y="443"/>
                  </a:lnTo>
                  <a:lnTo>
                    <a:pt x="231" y="444"/>
                  </a:lnTo>
                  <a:lnTo>
                    <a:pt x="226" y="445"/>
                  </a:lnTo>
                  <a:lnTo>
                    <a:pt x="220" y="445"/>
                  </a:lnTo>
                  <a:lnTo>
                    <a:pt x="213" y="445"/>
                  </a:lnTo>
                  <a:lnTo>
                    <a:pt x="208" y="444"/>
                  </a:lnTo>
                  <a:lnTo>
                    <a:pt x="202" y="443"/>
                  </a:lnTo>
                  <a:lnTo>
                    <a:pt x="197" y="441"/>
                  </a:lnTo>
                  <a:lnTo>
                    <a:pt x="192" y="439"/>
                  </a:lnTo>
                  <a:lnTo>
                    <a:pt x="186" y="435"/>
                  </a:lnTo>
                  <a:lnTo>
                    <a:pt x="182" y="432"/>
                  </a:lnTo>
                  <a:lnTo>
                    <a:pt x="177" y="428"/>
                  </a:lnTo>
                  <a:lnTo>
                    <a:pt x="77" y="328"/>
                  </a:lnTo>
                  <a:lnTo>
                    <a:pt x="74" y="324"/>
                  </a:lnTo>
                  <a:lnTo>
                    <a:pt x="69" y="319"/>
                  </a:lnTo>
                  <a:lnTo>
                    <a:pt x="67" y="314"/>
                  </a:lnTo>
                  <a:lnTo>
                    <a:pt x="64" y="309"/>
                  </a:lnTo>
                  <a:lnTo>
                    <a:pt x="63" y="304"/>
                  </a:lnTo>
                  <a:lnTo>
                    <a:pt x="61" y="297"/>
                  </a:lnTo>
                  <a:lnTo>
                    <a:pt x="60" y="292"/>
                  </a:lnTo>
                  <a:lnTo>
                    <a:pt x="60" y="285"/>
                  </a:lnTo>
                  <a:lnTo>
                    <a:pt x="60" y="280"/>
                  </a:lnTo>
                  <a:lnTo>
                    <a:pt x="61" y="274"/>
                  </a:lnTo>
                  <a:lnTo>
                    <a:pt x="63" y="268"/>
                  </a:lnTo>
                  <a:lnTo>
                    <a:pt x="64" y="263"/>
                  </a:lnTo>
                  <a:lnTo>
                    <a:pt x="67" y="257"/>
                  </a:lnTo>
                  <a:lnTo>
                    <a:pt x="70" y="252"/>
                  </a:lnTo>
                  <a:lnTo>
                    <a:pt x="74" y="248"/>
                  </a:lnTo>
                  <a:lnTo>
                    <a:pt x="78" y="243"/>
                  </a:lnTo>
                  <a:lnTo>
                    <a:pt x="254" y="69"/>
                  </a:lnTo>
                  <a:lnTo>
                    <a:pt x="258" y="64"/>
                  </a:lnTo>
                  <a:lnTo>
                    <a:pt x="262" y="62"/>
                  </a:lnTo>
                  <a:lnTo>
                    <a:pt x="268" y="61"/>
                  </a:lnTo>
                  <a:lnTo>
                    <a:pt x="272" y="60"/>
                  </a:lnTo>
                  <a:lnTo>
                    <a:pt x="277" y="60"/>
                  </a:lnTo>
                  <a:lnTo>
                    <a:pt x="282" y="61"/>
                  </a:lnTo>
                  <a:lnTo>
                    <a:pt x="287" y="63"/>
                  </a:lnTo>
                  <a:lnTo>
                    <a:pt x="291" y="64"/>
                  </a:lnTo>
                  <a:lnTo>
                    <a:pt x="300" y="70"/>
                  </a:lnTo>
                  <a:lnTo>
                    <a:pt x="307" y="75"/>
                  </a:lnTo>
                  <a:lnTo>
                    <a:pt x="313" y="81"/>
                  </a:lnTo>
                  <a:lnTo>
                    <a:pt x="317" y="84"/>
                  </a:lnTo>
                  <a:lnTo>
                    <a:pt x="321" y="87"/>
                  </a:lnTo>
                  <a:lnTo>
                    <a:pt x="327" y="90"/>
                  </a:lnTo>
                  <a:lnTo>
                    <a:pt x="332" y="91"/>
                  </a:lnTo>
                  <a:lnTo>
                    <a:pt x="337" y="92"/>
                  </a:lnTo>
                  <a:lnTo>
                    <a:pt x="344" y="91"/>
                  </a:lnTo>
                  <a:lnTo>
                    <a:pt x="349" y="90"/>
                  </a:lnTo>
                  <a:lnTo>
                    <a:pt x="355" y="87"/>
                  </a:lnTo>
                  <a:lnTo>
                    <a:pt x="359" y="84"/>
                  </a:lnTo>
                  <a:lnTo>
                    <a:pt x="363" y="78"/>
                  </a:lnTo>
                  <a:lnTo>
                    <a:pt x="365" y="73"/>
                  </a:lnTo>
                  <a:lnTo>
                    <a:pt x="368" y="68"/>
                  </a:lnTo>
                  <a:lnTo>
                    <a:pt x="368" y="62"/>
                  </a:lnTo>
                  <a:lnTo>
                    <a:pt x="368" y="57"/>
                  </a:lnTo>
                  <a:lnTo>
                    <a:pt x="365" y="50"/>
                  </a:lnTo>
                  <a:lnTo>
                    <a:pt x="363" y="45"/>
                  </a:lnTo>
                  <a:lnTo>
                    <a:pt x="359" y="41"/>
                  </a:lnTo>
                  <a:lnTo>
                    <a:pt x="350" y="32"/>
                  </a:lnTo>
                  <a:lnTo>
                    <a:pt x="341" y="25"/>
                  </a:lnTo>
                  <a:lnTo>
                    <a:pt x="331" y="18"/>
                  </a:lnTo>
                  <a:lnTo>
                    <a:pt x="321" y="13"/>
                  </a:lnTo>
                  <a:lnTo>
                    <a:pt x="312" y="8"/>
                  </a:lnTo>
                  <a:lnTo>
                    <a:pt x="301" y="4"/>
                  </a:lnTo>
                  <a:lnTo>
                    <a:pt x="291" y="2"/>
                  </a:lnTo>
                  <a:lnTo>
                    <a:pt x="282" y="0"/>
                  </a:lnTo>
                  <a:lnTo>
                    <a:pt x="272" y="0"/>
                  </a:lnTo>
                  <a:lnTo>
                    <a:pt x="262" y="0"/>
                  </a:lnTo>
                  <a:lnTo>
                    <a:pt x="254" y="2"/>
                  </a:lnTo>
                  <a:lnTo>
                    <a:pt x="244" y="4"/>
                  </a:lnTo>
                  <a:lnTo>
                    <a:pt x="236" y="9"/>
                  </a:lnTo>
                  <a:lnTo>
                    <a:pt x="227" y="13"/>
                  </a:lnTo>
                  <a:lnTo>
                    <a:pt x="220" y="19"/>
                  </a:lnTo>
                  <a:lnTo>
                    <a:pt x="212" y="26"/>
                  </a:lnTo>
                  <a:lnTo>
                    <a:pt x="35" y="201"/>
                  </a:lnTo>
                  <a:lnTo>
                    <a:pt x="28" y="209"/>
                  </a:lnTo>
                  <a:lnTo>
                    <a:pt x="20" y="219"/>
                  </a:lnTo>
                  <a:lnTo>
                    <a:pt x="14" y="228"/>
                  </a:lnTo>
                  <a:lnTo>
                    <a:pt x="9" y="239"/>
                  </a:lnTo>
                  <a:lnTo>
                    <a:pt x="5" y="251"/>
                  </a:lnTo>
                  <a:lnTo>
                    <a:pt x="2" y="262"/>
                  </a:lnTo>
                  <a:lnTo>
                    <a:pt x="1" y="274"/>
                  </a:lnTo>
                  <a:lnTo>
                    <a:pt x="0" y="285"/>
                  </a:lnTo>
                  <a:lnTo>
                    <a:pt x="1" y="297"/>
                  </a:lnTo>
                  <a:lnTo>
                    <a:pt x="2" y="309"/>
                  </a:lnTo>
                  <a:lnTo>
                    <a:pt x="5" y="321"/>
                  </a:lnTo>
                  <a:lnTo>
                    <a:pt x="9" y="331"/>
                  </a:lnTo>
                  <a:lnTo>
                    <a:pt x="14" y="342"/>
                  </a:lnTo>
                  <a:lnTo>
                    <a:pt x="20" y="352"/>
                  </a:lnTo>
                  <a:lnTo>
                    <a:pt x="26" y="361"/>
                  </a:lnTo>
                  <a:lnTo>
                    <a:pt x="35" y="370"/>
                  </a:lnTo>
                  <a:lnTo>
                    <a:pt x="135" y="470"/>
                  </a:lnTo>
                  <a:lnTo>
                    <a:pt x="143" y="478"/>
                  </a:lnTo>
                  <a:lnTo>
                    <a:pt x="153" y="485"/>
                  </a:lnTo>
                  <a:lnTo>
                    <a:pt x="163" y="491"/>
                  </a:lnTo>
                  <a:lnTo>
                    <a:pt x="173" y="497"/>
                  </a:lnTo>
                  <a:lnTo>
                    <a:pt x="184" y="500"/>
                  </a:lnTo>
                  <a:lnTo>
                    <a:pt x="196" y="503"/>
                  </a:lnTo>
                  <a:lnTo>
                    <a:pt x="208" y="505"/>
                  </a:lnTo>
                  <a:lnTo>
                    <a:pt x="220" y="505"/>
                  </a:lnTo>
                  <a:lnTo>
                    <a:pt x="220" y="505"/>
                  </a:lnTo>
                  <a:lnTo>
                    <a:pt x="220" y="505"/>
                  </a:lnTo>
                  <a:lnTo>
                    <a:pt x="231" y="505"/>
                  </a:lnTo>
                  <a:lnTo>
                    <a:pt x="243" y="503"/>
                  </a:lnTo>
                  <a:lnTo>
                    <a:pt x="255" y="500"/>
                  </a:lnTo>
                  <a:lnTo>
                    <a:pt x="266" y="497"/>
                  </a:lnTo>
                  <a:lnTo>
                    <a:pt x="276" y="491"/>
                  </a:lnTo>
                  <a:lnTo>
                    <a:pt x="286" y="485"/>
                  </a:lnTo>
                  <a:lnTo>
                    <a:pt x="296" y="478"/>
                  </a:lnTo>
                  <a:lnTo>
                    <a:pt x="304" y="470"/>
                  </a:lnTo>
                  <a:lnTo>
                    <a:pt x="479" y="294"/>
                  </a:lnTo>
                  <a:lnTo>
                    <a:pt x="487" y="286"/>
                  </a:lnTo>
                  <a:lnTo>
                    <a:pt x="492" y="278"/>
                  </a:lnTo>
                  <a:lnTo>
                    <a:pt x="496" y="269"/>
                  </a:lnTo>
                  <a:lnTo>
                    <a:pt x="501" y="261"/>
                  </a:lnTo>
                  <a:lnTo>
                    <a:pt x="503" y="252"/>
                  </a:lnTo>
                  <a:lnTo>
                    <a:pt x="505" y="242"/>
                  </a:lnTo>
                  <a:lnTo>
                    <a:pt x="505" y="233"/>
                  </a:lnTo>
                  <a:lnTo>
                    <a:pt x="505" y="223"/>
                  </a:lnTo>
                  <a:lnTo>
                    <a:pt x="503" y="213"/>
                  </a:lnTo>
                  <a:lnTo>
                    <a:pt x="501" y="204"/>
                  </a:lnTo>
                  <a:lnTo>
                    <a:pt x="497" y="194"/>
                  </a:lnTo>
                  <a:lnTo>
                    <a:pt x="492" y="183"/>
                  </a:lnTo>
                  <a:lnTo>
                    <a:pt x="487" y="174"/>
                  </a:lnTo>
                  <a:lnTo>
                    <a:pt x="480" y="164"/>
                  </a:lnTo>
                  <a:lnTo>
                    <a:pt x="473" y="156"/>
                  </a:lnTo>
                  <a:lnTo>
                    <a:pt x="464" y="146"/>
                  </a:lnTo>
                  <a:lnTo>
                    <a:pt x="460" y="143"/>
                  </a:lnTo>
                  <a:lnTo>
                    <a:pt x="454" y="139"/>
                  </a:lnTo>
                  <a:lnTo>
                    <a:pt x="449" y="137"/>
                  </a:lnTo>
                  <a:lnTo>
                    <a:pt x="443" y="137"/>
                  </a:lnTo>
                  <a:lnTo>
                    <a:pt x="437" y="137"/>
                  </a:lnTo>
                  <a:lnTo>
                    <a:pt x="432" y="139"/>
                  </a:lnTo>
                  <a:lnTo>
                    <a:pt x="427" y="143"/>
                  </a:lnTo>
                  <a:lnTo>
                    <a:pt x="422"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2" name="Freeform 3819">
              <a:extLst>
                <a:ext uri="{FF2B5EF4-FFF2-40B4-BE49-F238E27FC236}">
                  <a16:creationId xmlns:a16="http://schemas.microsoft.com/office/drawing/2014/main" id="{8C37D592-110D-FE49-F547-A53FD0C8760C}"/>
                </a:ext>
              </a:extLst>
            </p:cNvPr>
            <p:cNvSpPr>
              <a:spLocks/>
            </p:cNvSpPr>
            <p:nvPr/>
          </p:nvSpPr>
          <p:spPr bwMode="auto">
            <a:xfrm>
              <a:off x="11104563" y="1997075"/>
              <a:ext cx="114300" cy="114300"/>
            </a:xfrm>
            <a:custGeom>
              <a:avLst/>
              <a:gdLst>
                <a:gd name="T0" fmla="*/ 10 w 362"/>
                <a:gd name="T1" fmla="*/ 352 h 360"/>
                <a:gd name="T2" fmla="*/ 14 w 362"/>
                <a:gd name="T3" fmla="*/ 355 h 360"/>
                <a:gd name="T4" fmla="*/ 20 w 362"/>
                <a:gd name="T5" fmla="*/ 358 h 360"/>
                <a:gd name="T6" fmla="*/ 25 w 362"/>
                <a:gd name="T7" fmla="*/ 360 h 360"/>
                <a:gd name="T8" fmla="*/ 30 w 362"/>
                <a:gd name="T9" fmla="*/ 360 h 360"/>
                <a:gd name="T10" fmla="*/ 37 w 362"/>
                <a:gd name="T11" fmla="*/ 360 h 360"/>
                <a:gd name="T12" fmla="*/ 42 w 362"/>
                <a:gd name="T13" fmla="*/ 358 h 360"/>
                <a:gd name="T14" fmla="*/ 48 w 362"/>
                <a:gd name="T15" fmla="*/ 355 h 360"/>
                <a:gd name="T16" fmla="*/ 52 w 362"/>
                <a:gd name="T17" fmla="*/ 352 h 360"/>
                <a:gd name="T18" fmla="*/ 352 w 362"/>
                <a:gd name="T19" fmla="*/ 52 h 360"/>
                <a:gd name="T20" fmla="*/ 356 w 362"/>
                <a:gd name="T21" fmla="*/ 46 h 360"/>
                <a:gd name="T22" fmla="*/ 359 w 362"/>
                <a:gd name="T23" fmla="*/ 41 h 360"/>
                <a:gd name="T24" fmla="*/ 361 w 362"/>
                <a:gd name="T25" fmla="*/ 36 h 360"/>
                <a:gd name="T26" fmla="*/ 362 w 362"/>
                <a:gd name="T27" fmla="*/ 30 h 360"/>
                <a:gd name="T28" fmla="*/ 361 w 362"/>
                <a:gd name="T29" fmla="*/ 24 h 360"/>
                <a:gd name="T30" fmla="*/ 359 w 362"/>
                <a:gd name="T31" fmla="*/ 18 h 360"/>
                <a:gd name="T32" fmla="*/ 356 w 362"/>
                <a:gd name="T33" fmla="*/ 13 h 360"/>
                <a:gd name="T34" fmla="*/ 352 w 362"/>
                <a:gd name="T35" fmla="*/ 9 h 360"/>
                <a:gd name="T36" fmla="*/ 348 w 362"/>
                <a:gd name="T37" fmla="*/ 4 h 360"/>
                <a:gd name="T38" fmla="*/ 343 w 362"/>
                <a:gd name="T39" fmla="*/ 2 h 360"/>
                <a:gd name="T40" fmla="*/ 337 w 362"/>
                <a:gd name="T41" fmla="*/ 0 h 360"/>
                <a:gd name="T42" fmla="*/ 332 w 362"/>
                <a:gd name="T43" fmla="*/ 0 h 360"/>
                <a:gd name="T44" fmla="*/ 325 w 362"/>
                <a:gd name="T45" fmla="*/ 0 h 360"/>
                <a:gd name="T46" fmla="*/ 320 w 362"/>
                <a:gd name="T47" fmla="*/ 2 h 360"/>
                <a:gd name="T48" fmla="*/ 315 w 362"/>
                <a:gd name="T49" fmla="*/ 4 h 360"/>
                <a:gd name="T50" fmla="*/ 310 w 362"/>
                <a:gd name="T51" fmla="*/ 9 h 360"/>
                <a:gd name="T52" fmla="*/ 10 w 362"/>
                <a:gd name="T53" fmla="*/ 309 h 360"/>
                <a:gd name="T54" fmla="*/ 6 w 362"/>
                <a:gd name="T55" fmla="*/ 314 h 360"/>
                <a:gd name="T56" fmla="*/ 3 w 362"/>
                <a:gd name="T57" fmla="*/ 319 h 360"/>
                <a:gd name="T58" fmla="*/ 1 w 362"/>
                <a:gd name="T59" fmla="*/ 325 h 360"/>
                <a:gd name="T60" fmla="*/ 0 w 362"/>
                <a:gd name="T61" fmla="*/ 330 h 360"/>
                <a:gd name="T62" fmla="*/ 1 w 362"/>
                <a:gd name="T63" fmla="*/ 336 h 360"/>
                <a:gd name="T64" fmla="*/ 3 w 362"/>
                <a:gd name="T65" fmla="*/ 342 h 360"/>
                <a:gd name="T66" fmla="*/ 6 w 362"/>
                <a:gd name="T67" fmla="*/ 346 h 360"/>
                <a:gd name="T68" fmla="*/ 10 w 362"/>
                <a:gd name="T69" fmla="*/ 35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2" h="360">
                  <a:moveTo>
                    <a:pt x="10" y="352"/>
                  </a:moveTo>
                  <a:lnTo>
                    <a:pt x="14" y="355"/>
                  </a:lnTo>
                  <a:lnTo>
                    <a:pt x="20" y="358"/>
                  </a:lnTo>
                  <a:lnTo>
                    <a:pt x="25" y="360"/>
                  </a:lnTo>
                  <a:lnTo>
                    <a:pt x="30" y="360"/>
                  </a:lnTo>
                  <a:lnTo>
                    <a:pt x="37" y="360"/>
                  </a:lnTo>
                  <a:lnTo>
                    <a:pt x="42" y="358"/>
                  </a:lnTo>
                  <a:lnTo>
                    <a:pt x="48" y="355"/>
                  </a:lnTo>
                  <a:lnTo>
                    <a:pt x="52" y="352"/>
                  </a:lnTo>
                  <a:lnTo>
                    <a:pt x="352" y="52"/>
                  </a:lnTo>
                  <a:lnTo>
                    <a:pt x="356" y="46"/>
                  </a:lnTo>
                  <a:lnTo>
                    <a:pt x="359" y="41"/>
                  </a:lnTo>
                  <a:lnTo>
                    <a:pt x="361" y="36"/>
                  </a:lnTo>
                  <a:lnTo>
                    <a:pt x="362" y="30"/>
                  </a:lnTo>
                  <a:lnTo>
                    <a:pt x="361" y="24"/>
                  </a:lnTo>
                  <a:lnTo>
                    <a:pt x="359" y="18"/>
                  </a:lnTo>
                  <a:lnTo>
                    <a:pt x="356" y="13"/>
                  </a:lnTo>
                  <a:lnTo>
                    <a:pt x="352" y="9"/>
                  </a:lnTo>
                  <a:lnTo>
                    <a:pt x="348" y="4"/>
                  </a:lnTo>
                  <a:lnTo>
                    <a:pt x="343" y="2"/>
                  </a:lnTo>
                  <a:lnTo>
                    <a:pt x="337" y="0"/>
                  </a:lnTo>
                  <a:lnTo>
                    <a:pt x="332" y="0"/>
                  </a:lnTo>
                  <a:lnTo>
                    <a:pt x="325" y="0"/>
                  </a:lnTo>
                  <a:lnTo>
                    <a:pt x="320" y="2"/>
                  </a:lnTo>
                  <a:lnTo>
                    <a:pt x="315" y="4"/>
                  </a:lnTo>
                  <a:lnTo>
                    <a:pt x="310" y="9"/>
                  </a:lnTo>
                  <a:lnTo>
                    <a:pt x="10" y="309"/>
                  </a:lnTo>
                  <a:lnTo>
                    <a:pt x="6" y="314"/>
                  </a:lnTo>
                  <a:lnTo>
                    <a:pt x="3" y="319"/>
                  </a:lnTo>
                  <a:lnTo>
                    <a:pt x="1" y="325"/>
                  </a:lnTo>
                  <a:lnTo>
                    <a:pt x="0" y="330"/>
                  </a:lnTo>
                  <a:lnTo>
                    <a:pt x="1" y="336"/>
                  </a:lnTo>
                  <a:lnTo>
                    <a:pt x="3" y="342"/>
                  </a:lnTo>
                  <a:lnTo>
                    <a:pt x="6" y="346"/>
                  </a:lnTo>
                  <a:lnTo>
                    <a:pt x="10"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413" name="Group 412">
            <a:extLst>
              <a:ext uri="{FF2B5EF4-FFF2-40B4-BE49-F238E27FC236}">
                <a16:creationId xmlns:a16="http://schemas.microsoft.com/office/drawing/2014/main" id="{1B989A56-0AB0-6BE4-E1F1-74E5BED8EBE3}"/>
              </a:ext>
            </a:extLst>
          </p:cNvPr>
          <p:cNvGrpSpPr/>
          <p:nvPr/>
        </p:nvGrpSpPr>
        <p:grpSpPr>
          <a:xfrm>
            <a:off x="10117519" y="3249187"/>
            <a:ext cx="412257" cy="412257"/>
            <a:chOff x="11026775" y="1919288"/>
            <a:chExt cx="271463" cy="271463"/>
          </a:xfrm>
          <a:solidFill>
            <a:schemeClr val="tx2"/>
          </a:solidFill>
        </p:grpSpPr>
        <p:sp>
          <p:nvSpPr>
            <p:cNvPr id="414" name="Freeform 3817">
              <a:extLst>
                <a:ext uri="{FF2B5EF4-FFF2-40B4-BE49-F238E27FC236}">
                  <a16:creationId xmlns:a16="http://schemas.microsoft.com/office/drawing/2014/main" id="{ECE222DE-345E-58AF-52AD-8D3A8C206A2B}"/>
                </a:ext>
              </a:extLst>
            </p:cNvPr>
            <p:cNvSpPr>
              <a:spLocks/>
            </p:cNvSpPr>
            <p:nvPr/>
          </p:nvSpPr>
          <p:spPr bwMode="auto">
            <a:xfrm>
              <a:off x="11137900" y="1919288"/>
              <a:ext cx="160338" cy="160338"/>
            </a:xfrm>
            <a:custGeom>
              <a:avLst/>
              <a:gdLst>
                <a:gd name="T0" fmla="*/ 364 w 506"/>
                <a:gd name="T1" fmla="*/ 27 h 505"/>
                <a:gd name="T2" fmla="*/ 334 w 506"/>
                <a:gd name="T3" fmla="*/ 9 h 505"/>
                <a:gd name="T4" fmla="*/ 300 w 506"/>
                <a:gd name="T5" fmla="*/ 0 h 505"/>
                <a:gd name="T6" fmla="*/ 264 w 506"/>
                <a:gd name="T7" fmla="*/ 3 h 505"/>
                <a:gd name="T8" fmla="*/ 231 w 506"/>
                <a:gd name="T9" fmla="*/ 14 h 505"/>
                <a:gd name="T10" fmla="*/ 202 w 506"/>
                <a:gd name="T11" fmla="*/ 35 h 505"/>
                <a:gd name="T12" fmla="*/ 13 w 506"/>
                <a:gd name="T13" fmla="*/ 227 h 505"/>
                <a:gd name="T14" fmla="*/ 3 w 506"/>
                <a:gd name="T15" fmla="*/ 254 h 505"/>
                <a:gd name="T16" fmla="*/ 0 w 506"/>
                <a:gd name="T17" fmla="*/ 282 h 505"/>
                <a:gd name="T18" fmla="*/ 8 w 506"/>
                <a:gd name="T19" fmla="*/ 311 h 505"/>
                <a:gd name="T20" fmla="*/ 25 w 506"/>
                <a:gd name="T21" fmla="*/ 340 h 505"/>
                <a:gd name="T22" fmla="*/ 45 w 506"/>
                <a:gd name="T23" fmla="*/ 363 h 505"/>
                <a:gd name="T24" fmla="*/ 62 w 506"/>
                <a:gd name="T25" fmla="*/ 368 h 505"/>
                <a:gd name="T26" fmla="*/ 79 w 506"/>
                <a:gd name="T27" fmla="*/ 363 h 505"/>
                <a:gd name="T28" fmla="*/ 89 w 506"/>
                <a:gd name="T29" fmla="*/ 349 h 505"/>
                <a:gd name="T30" fmla="*/ 92 w 506"/>
                <a:gd name="T31" fmla="*/ 332 h 505"/>
                <a:gd name="T32" fmla="*/ 83 w 506"/>
                <a:gd name="T33" fmla="*/ 317 h 505"/>
                <a:gd name="T34" fmla="*/ 70 w 506"/>
                <a:gd name="T35" fmla="*/ 300 h 505"/>
                <a:gd name="T36" fmla="*/ 62 w 506"/>
                <a:gd name="T37" fmla="*/ 282 h 505"/>
                <a:gd name="T38" fmla="*/ 60 w 506"/>
                <a:gd name="T39" fmla="*/ 267 h 505"/>
                <a:gd name="T40" fmla="*/ 68 w 506"/>
                <a:gd name="T41" fmla="*/ 255 h 505"/>
                <a:gd name="T42" fmla="*/ 254 w 506"/>
                <a:gd name="T43" fmla="*/ 70 h 505"/>
                <a:gd name="T44" fmla="*/ 270 w 506"/>
                <a:gd name="T45" fmla="*/ 63 h 505"/>
                <a:gd name="T46" fmla="*/ 288 w 506"/>
                <a:gd name="T47" fmla="*/ 61 h 505"/>
                <a:gd name="T48" fmla="*/ 305 w 506"/>
                <a:gd name="T49" fmla="*/ 63 h 505"/>
                <a:gd name="T50" fmla="*/ 321 w 506"/>
                <a:gd name="T51" fmla="*/ 70 h 505"/>
                <a:gd name="T52" fmla="*/ 427 w 506"/>
                <a:gd name="T53" fmla="*/ 175 h 505"/>
                <a:gd name="T54" fmla="*/ 438 w 506"/>
                <a:gd name="T55" fmla="*/ 189 h 505"/>
                <a:gd name="T56" fmla="*/ 444 w 506"/>
                <a:gd name="T57" fmla="*/ 206 h 505"/>
                <a:gd name="T58" fmla="*/ 446 w 506"/>
                <a:gd name="T59" fmla="*/ 223 h 505"/>
                <a:gd name="T60" fmla="*/ 441 w 506"/>
                <a:gd name="T61" fmla="*/ 241 h 505"/>
                <a:gd name="T62" fmla="*/ 432 w 506"/>
                <a:gd name="T63" fmla="*/ 256 h 505"/>
                <a:gd name="T64" fmla="*/ 246 w 506"/>
                <a:gd name="T65" fmla="*/ 441 h 505"/>
                <a:gd name="T66" fmla="*/ 228 w 506"/>
                <a:gd name="T67" fmla="*/ 444 h 505"/>
                <a:gd name="T68" fmla="*/ 199 w 506"/>
                <a:gd name="T69" fmla="*/ 430 h 505"/>
                <a:gd name="T70" fmla="*/ 178 w 506"/>
                <a:gd name="T71" fmla="*/ 415 h 505"/>
                <a:gd name="T72" fmla="*/ 161 w 506"/>
                <a:gd name="T73" fmla="*/ 413 h 505"/>
                <a:gd name="T74" fmla="*/ 146 w 506"/>
                <a:gd name="T75" fmla="*/ 422 h 505"/>
                <a:gd name="T76" fmla="*/ 138 w 506"/>
                <a:gd name="T77" fmla="*/ 438 h 505"/>
                <a:gd name="T78" fmla="*/ 140 w 506"/>
                <a:gd name="T79" fmla="*/ 454 h 505"/>
                <a:gd name="T80" fmla="*/ 155 w 506"/>
                <a:gd name="T81" fmla="*/ 472 h 505"/>
                <a:gd name="T82" fmla="*/ 182 w 506"/>
                <a:gd name="T83" fmla="*/ 492 h 505"/>
                <a:gd name="T84" fmla="*/ 210 w 506"/>
                <a:gd name="T85" fmla="*/ 502 h 505"/>
                <a:gd name="T86" fmla="*/ 232 w 506"/>
                <a:gd name="T87" fmla="*/ 505 h 505"/>
                <a:gd name="T88" fmla="*/ 258 w 506"/>
                <a:gd name="T89" fmla="*/ 501 h 505"/>
                <a:gd name="T90" fmla="*/ 280 w 506"/>
                <a:gd name="T91" fmla="*/ 490 h 505"/>
                <a:gd name="T92" fmla="*/ 470 w 506"/>
                <a:gd name="T93" fmla="*/ 303 h 505"/>
                <a:gd name="T94" fmla="*/ 492 w 506"/>
                <a:gd name="T95" fmla="*/ 275 h 505"/>
                <a:gd name="T96" fmla="*/ 503 w 506"/>
                <a:gd name="T97" fmla="*/ 242 h 505"/>
                <a:gd name="T98" fmla="*/ 505 w 506"/>
                <a:gd name="T99" fmla="*/ 206 h 505"/>
                <a:gd name="T100" fmla="*/ 496 w 506"/>
                <a:gd name="T101" fmla="*/ 172 h 505"/>
                <a:gd name="T102" fmla="*/ 479 w 506"/>
                <a:gd name="T103" fmla="*/ 142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505">
                  <a:moveTo>
                    <a:pt x="470" y="132"/>
                  </a:moveTo>
                  <a:lnTo>
                    <a:pt x="373" y="35"/>
                  </a:lnTo>
                  <a:lnTo>
                    <a:pt x="364" y="27"/>
                  </a:lnTo>
                  <a:lnTo>
                    <a:pt x="354" y="20"/>
                  </a:lnTo>
                  <a:lnTo>
                    <a:pt x="344" y="14"/>
                  </a:lnTo>
                  <a:lnTo>
                    <a:pt x="334" y="9"/>
                  </a:lnTo>
                  <a:lnTo>
                    <a:pt x="322" y="5"/>
                  </a:lnTo>
                  <a:lnTo>
                    <a:pt x="311" y="3"/>
                  </a:lnTo>
                  <a:lnTo>
                    <a:pt x="300" y="0"/>
                  </a:lnTo>
                  <a:lnTo>
                    <a:pt x="288" y="0"/>
                  </a:lnTo>
                  <a:lnTo>
                    <a:pt x="275" y="0"/>
                  </a:lnTo>
                  <a:lnTo>
                    <a:pt x="264" y="3"/>
                  </a:lnTo>
                  <a:lnTo>
                    <a:pt x="252" y="5"/>
                  </a:lnTo>
                  <a:lnTo>
                    <a:pt x="242" y="9"/>
                  </a:lnTo>
                  <a:lnTo>
                    <a:pt x="231" y="14"/>
                  </a:lnTo>
                  <a:lnTo>
                    <a:pt x="220" y="20"/>
                  </a:lnTo>
                  <a:lnTo>
                    <a:pt x="212" y="27"/>
                  </a:lnTo>
                  <a:lnTo>
                    <a:pt x="202" y="35"/>
                  </a:lnTo>
                  <a:lnTo>
                    <a:pt x="26" y="212"/>
                  </a:lnTo>
                  <a:lnTo>
                    <a:pt x="19" y="219"/>
                  </a:lnTo>
                  <a:lnTo>
                    <a:pt x="13" y="227"/>
                  </a:lnTo>
                  <a:lnTo>
                    <a:pt x="9" y="235"/>
                  </a:lnTo>
                  <a:lnTo>
                    <a:pt x="5" y="245"/>
                  </a:lnTo>
                  <a:lnTo>
                    <a:pt x="3" y="254"/>
                  </a:lnTo>
                  <a:lnTo>
                    <a:pt x="0" y="263"/>
                  </a:lnTo>
                  <a:lnTo>
                    <a:pt x="0" y="273"/>
                  </a:lnTo>
                  <a:lnTo>
                    <a:pt x="0" y="282"/>
                  </a:lnTo>
                  <a:lnTo>
                    <a:pt x="3" y="292"/>
                  </a:lnTo>
                  <a:lnTo>
                    <a:pt x="5" y="302"/>
                  </a:lnTo>
                  <a:lnTo>
                    <a:pt x="8" y="311"/>
                  </a:lnTo>
                  <a:lnTo>
                    <a:pt x="12" y="321"/>
                  </a:lnTo>
                  <a:lnTo>
                    <a:pt x="19" y="332"/>
                  </a:lnTo>
                  <a:lnTo>
                    <a:pt x="25" y="340"/>
                  </a:lnTo>
                  <a:lnTo>
                    <a:pt x="33" y="350"/>
                  </a:lnTo>
                  <a:lnTo>
                    <a:pt x="41" y="360"/>
                  </a:lnTo>
                  <a:lnTo>
                    <a:pt x="45" y="363"/>
                  </a:lnTo>
                  <a:lnTo>
                    <a:pt x="51" y="366"/>
                  </a:lnTo>
                  <a:lnTo>
                    <a:pt x="56" y="367"/>
                  </a:lnTo>
                  <a:lnTo>
                    <a:pt x="62" y="368"/>
                  </a:lnTo>
                  <a:lnTo>
                    <a:pt x="68" y="367"/>
                  </a:lnTo>
                  <a:lnTo>
                    <a:pt x="73" y="366"/>
                  </a:lnTo>
                  <a:lnTo>
                    <a:pt x="79" y="363"/>
                  </a:lnTo>
                  <a:lnTo>
                    <a:pt x="83" y="360"/>
                  </a:lnTo>
                  <a:lnTo>
                    <a:pt x="87" y="354"/>
                  </a:lnTo>
                  <a:lnTo>
                    <a:pt x="89" y="349"/>
                  </a:lnTo>
                  <a:lnTo>
                    <a:pt x="92" y="344"/>
                  </a:lnTo>
                  <a:lnTo>
                    <a:pt x="92" y="338"/>
                  </a:lnTo>
                  <a:lnTo>
                    <a:pt x="92" y="332"/>
                  </a:lnTo>
                  <a:lnTo>
                    <a:pt x="89" y="326"/>
                  </a:lnTo>
                  <a:lnTo>
                    <a:pt x="87" y="321"/>
                  </a:lnTo>
                  <a:lnTo>
                    <a:pt x="83" y="317"/>
                  </a:lnTo>
                  <a:lnTo>
                    <a:pt x="80" y="314"/>
                  </a:lnTo>
                  <a:lnTo>
                    <a:pt x="76" y="307"/>
                  </a:lnTo>
                  <a:lnTo>
                    <a:pt x="70" y="300"/>
                  </a:lnTo>
                  <a:lnTo>
                    <a:pt x="65" y="291"/>
                  </a:lnTo>
                  <a:lnTo>
                    <a:pt x="63" y="287"/>
                  </a:lnTo>
                  <a:lnTo>
                    <a:pt x="62" y="282"/>
                  </a:lnTo>
                  <a:lnTo>
                    <a:pt x="60" y="277"/>
                  </a:lnTo>
                  <a:lnTo>
                    <a:pt x="60" y="273"/>
                  </a:lnTo>
                  <a:lnTo>
                    <a:pt x="60" y="267"/>
                  </a:lnTo>
                  <a:lnTo>
                    <a:pt x="63" y="263"/>
                  </a:lnTo>
                  <a:lnTo>
                    <a:pt x="65" y="259"/>
                  </a:lnTo>
                  <a:lnTo>
                    <a:pt x="68" y="255"/>
                  </a:lnTo>
                  <a:lnTo>
                    <a:pt x="245" y="78"/>
                  </a:lnTo>
                  <a:lnTo>
                    <a:pt x="249" y="73"/>
                  </a:lnTo>
                  <a:lnTo>
                    <a:pt x="254" y="70"/>
                  </a:lnTo>
                  <a:lnTo>
                    <a:pt x="259" y="67"/>
                  </a:lnTo>
                  <a:lnTo>
                    <a:pt x="264" y="65"/>
                  </a:lnTo>
                  <a:lnTo>
                    <a:pt x="270" y="63"/>
                  </a:lnTo>
                  <a:lnTo>
                    <a:pt x="276" y="62"/>
                  </a:lnTo>
                  <a:lnTo>
                    <a:pt x="281" y="61"/>
                  </a:lnTo>
                  <a:lnTo>
                    <a:pt x="288" y="61"/>
                  </a:lnTo>
                  <a:lnTo>
                    <a:pt x="293" y="61"/>
                  </a:lnTo>
                  <a:lnTo>
                    <a:pt x="300" y="62"/>
                  </a:lnTo>
                  <a:lnTo>
                    <a:pt x="305" y="63"/>
                  </a:lnTo>
                  <a:lnTo>
                    <a:pt x="310" y="65"/>
                  </a:lnTo>
                  <a:lnTo>
                    <a:pt x="316" y="67"/>
                  </a:lnTo>
                  <a:lnTo>
                    <a:pt x="321" y="70"/>
                  </a:lnTo>
                  <a:lnTo>
                    <a:pt x="325" y="73"/>
                  </a:lnTo>
                  <a:lnTo>
                    <a:pt x="330" y="78"/>
                  </a:lnTo>
                  <a:lnTo>
                    <a:pt x="427" y="175"/>
                  </a:lnTo>
                  <a:lnTo>
                    <a:pt x="432" y="180"/>
                  </a:lnTo>
                  <a:lnTo>
                    <a:pt x="435" y="185"/>
                  </a:lnTo>
                  <a:lnTo>
                    <a:pt x="438" y="189"/>
                  </a:lnTo>
                  <a:lnTo>
                    <a:pt x="441" y="195"/>
                  </a:lnTo>
                  <a:lnTo>
                    <a:pt x="442" y="200"/>
                  </a:lnTo>
                  <a:lnTo>
                    <a:pt x="444" y="206"/>
                  </a:lnTo>
                  <a:lnTo>
                    <a:pt x="446" y="212"/>
                  </a:lnTo>
                  <a:lnTo>
                    <a:pt x="446" y="218"/>
                  </a:lnTo>
                  <a:lnTo>
                    <a:pt x="446" y="223"/>
                  </a:lnTo>
                  <a:lnTo>
                    <a:pt x="444" y="230"/>
                  </a:lnTo>
                  <a:lnTo>
                    <a:pt x="442" y="235"/>
                  </a:lnTo>
                  <a:lnTo>
                    <a:pt x="441" y="241"/>
                  </a:lnTo>
                  <a:lnTo>
                    <a:pt x="438" y="246"/>
                  </a:lnTo>
                  <a:lnTo>
                    <a:pt x="435" y="251"/>
                  </a:lnTo>
                  <a:lnTo>
                    <a:pt x="432" y="256"/>
                  </a:lnTo>
                  <a:lnTo>
                    <a:pt x="427" y="260"/>
                  </a:lnTo>
                  <a:lnTo>
                    <a:pt x="251" y="437"/>
                  </a:lnTo>
                  <a:lnTo>
                    <a:pt x="246" y="441"/>
                  </a:lnTo>
                  <a:lnTo>
                    <a:pt x="241" y="443"/>
                  </a:lnTo>
                  <a:lnTo>
                    <a:pt x="234" y="445"/>
                  </a:lnTo>
                  <a:lnTo>
                    <a:pt x="228" y="444"/>
                  </a:lnTo>
                  <a:lnTo>
                    <a:pt x="218" y="442"/>
                  </a:lnTo>
                  <a:lnTo>
                    <a:pt x="208" y="438"/>
                  </a:lnTo>
                  <a:lnTo>
                    <a:pt x="199" y="430"/>
                  </a:lnTo>
                  <a:lnTo>
                    <a:pt x="188" y="422"/>
                  </a:lnTo>
                  <a:lnTo>
                    <a:pt x="184" y="419"/>
                  </a:lnTo>
                  <a:lnTo>
                    <a:pt x="178" y="415"/>
                  </a:lnTo>
                  <a:lnTo>
                    <a:pt x="173" y="413"/>
                  </a:lnTo>
                  <a:lnTo>
                    <a:pt x="168" y="413"/>
                  </a:lnTo>
                  <a:lnTo>
                    <a:pt x="161" y="413"/>
                  </a:lnTo>
                  <a:lnTo>
                    <a:pt x="156" y="415"/>
                  </a:lnTo>
                  <a:lnTo>
                    <a:pt x="151" y="419"/>
                  </a:lnTo>
                  <a:lnTo>
                    <a:pt x="146" y="422"/>
                  </a:lnTo>
                  <a:lnTo>
                    <a:pt x="142" y="426"/>
                  </a:lnTo>
                  <a:lnTo>
                    <a:pt x="140" y="432"/>
                  </a:lnTo>
                  <a:lnTo>
                    <a:pt x="138" y="438"/>
                  </a:lnTo>
                  <a:lnTo>
                    <a:pt x="137" y="443"/>
                  </a:lnTo>
                  <a:lnTo>
                    <a:pt x="138" y="449"/>
                  </a:lnTo>
                  <a:lnTo>
                    <a:pt x="140" y="454"/>
                  </a:lnTo>
                  <a:lnTo>
                    <a:pt x="142" y="459"/>
                  </a:lnTo>
                  <a:lnTo>
                    <a:pt x="146" y="465"/>
                  </a:lnTo>
                  <a:lnTo>
                    <a:pt x="155" y="472"/>
                  </a:lnTo>
                  <a:lnTo>
                    <a:pt x="163" y="480"/>
                  </a:lnTo>
                  <a:lnTo>
                    <a:pt x="172" y="486"/>
                  </a:lnTo>
                  <a:lnTo>
                    <a:pt x="182" y="492"/>
                  </a:lnTo>
                  <a:lnTo>
                    <a:pt x="190" y="496"/>
                  </a:lnTo>
                  <a:lnTo>
                    <a:pt x="200" y="500"/>
                  </a:lnTo>
                  <a:lnTo>
                    <a:pt x="210" y="502"/>
                  </a:lnTo>
                  <a:lnTo>
                    <a:pt x="219" y="504"/>
                  </a:lnTo>
                  <a:lnTo>
                    <a:pt x="226" y="505"/>
                  </a:lnTo>
                  <a:lnTo>
                    <a:pt x="232" y="505"/>
                  </a:lnTo>
                  <a:lnTo>
                    <a:pt x="241" y="504"/>
                  </a:lnTo>
                  <a:lnTo>
                    <a:pt x="249" y="503"/>
                  </a:lnTo>
                  <a:lnTo>
                    <a:pt x="258" y="501"/>
                  </a:lnTo>
                  <a:lnTo>
                    <a:pt x="265" y="499"/>
                  </a:lnTo>
                  <a:lnTo>
                    <a:pt x="273" y="495"/>
                  </a:lnTo>
                  <a:lnTo>
                    <a:pt x="280" y="490"/>
                  </a:lnTo>
                  <a:lnTo>
                    <a:pt x="287" y="485"/>
                  </a:lnTo>
                  <a:lnTo>
                    <a:pt x="293" y="480"/>
                  </a:lnTo>
                  <a:lnTo>
                    <a:pt x="470" y="303"/>
                  </a:lnTo>
                  <a:lnTo>
                    <a:pt x="479" y="294"/>
                  </a:lnTo>
                  <a:lnTo>
                    <a:pt x="485" y="285"/>
                  </a:lnTo>
                  <a:lnTo>
                    <a:pt x="492" y="275"/>
                  </a:lnTo>
                  <a:lnTo>
                    <a:pt x="496" y="264"/>
                  </a:lnTo>
                  <a:lnTo>
                    <a:pt x="500" y="252"/>
                  </a:lnTo>
                  <a:lnTo>
                    <a:pt x="503" y="242"/>
                  </a:lnTo>
                  <a:lnTo>
                    <a:pt x="505" y="230"/>
                  </a:lnTo>
                  <a:lnTo>
                    <a:pt x="506" y="218"/>
                  </a:lnTo>
                  <a:lnTo>
                    <a:pt x="505" y="206"/>
                  </a:lnTo>
                  <a:lnTo>
                    <a:pt x="503" y="195"/>
                  </a:lnTo>
                  <a:lnTo>
                    <a:pt x="500" y="183"/>
                  </a:lnTo>
                  <a:lnTo>
                    <a:pt x="496" y="172"/>
                  </a:lnTo>
                  <a:lnTo>
                    <a:pt x="492" y="161"/>
                  </a:lnTo>
                  <a:lnTo>
                    <a:pt x="485" y="152"/>
                  </a:lnTo>
                  <a:lnTo>
                    <a:pt x="479" y="142"/>
                  </a:lnTo>
                  <a:lnTo>
                    <a:pt x="470" y="133"/>
                  </a:lnTo>
                  <a:lnTo>
                    <a:pt x="47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5" name="Freeform 3818">
              <a:extLst>
                <a:ext uri="{FF2B5EF4-FFF2-40B4-BE49-F238E27FC236}">
                  <a16:creationId xmlns:a16="http://schemas.microsoft.com/office/drawing/2014/main" id="{2B5267FD-CCF7-E0D3-02DB-19651777D392}"/>
                </a:ext>
              </a:extLst>
            </p:cNvPr>
            <p:cNvSpPr>
              <a:spLocks/>
            </p:cNvSpPr>
            <p:nvPr/>
          </p:nvSpPr>
          <p:spPr bwMode="auto">
            <a:xfrm>
              <a:off x="11026775" y="2030413"/>
              <a:ext cx="160338" cy="160338"/>
            </a:xfrm>
            <a:custGeom>
              <a:avLst/>
              <a:gdLst>
                <a:gd name="T0" fmla="*/ 415 w 505"/>
                <a:gd name="T1" fmla="*/ 156 h 505"/>
                <a:gd name="T2" fmla="*/ 414 w 505"/>
                <a:gd name="T3" fmla="*/ 173 h 505"/>
                <a:gd name="T4" fmla="*/ 422 w 505"/>
                <a:gd name="T5" fmla="*/ 189 h 505"/>
                <a:gd name="T6" fmla="*/ 435 w 505"/>
                <a:gd name="T7" fmla="*/ 205 h 505"/>
                <a:gd name="T8" fmla="*/ 444 w 505"/>
                <a:gd name="T9" fmla="*/ 223 h 505"/>
                <a:gd name="T10" fmla="*/ 445 w 505"/>
                <a:gd name="T11" fmla="*/ 238 h 505"/>
                <a:gd name="T12" fmla="*/ 437 w 505"/>
                <a:gd name="T13" fmla="*/ 251 h 505"/>
                <a:gd name="T14" fmla="*/ 253 w 505"/>
                <a:gd name="T15" fmla="*/ 435 h 505"/>
                <a:gd name="T16" fmla="*/ 237 w 505"/>
                <a:gd name="T17" fmla="*/ 443 h 505"/>
                <a:gd name="T18" fmla="*/ 220 w 505"/>
                <a:gd name="T19" fmla="*/ 445 h 505"/>
                <a:gd name="T20" fmla="*/ 202 w 505"/>
                <a:gd name="T21" fmla="*/ 443 h 505"/>
                <a:gd name="T22" fmla="*/ 186 w 505"/>
                <a:gd name="T23" fmla="*/ 435 h 505"/>
                <a:gd name="T24" fmla="*/ 77 w 505"/>
                <a:gd name="T25" fmla="*/ 328 h 505"/>
                <a:gd name="T26" fmla="*/ 67 w 505"/>
                <a:gd name="T27" fmla="*/ 314 h 505"/>
                <a:gd name="T28" fmla="*/ 61 w 505"/>
                <a:gd name="T29" fmla="*/ 297 h 505"/>
                <a:gd name="T30" fmla="*/ 60 w 505"/>
                <a:gd name="T31" fmla="*/ 280 h 505"/>
                <a:gd name="T32" fmla="*/ 64 w 505"/>
                <a:gd name="T33" fmla="*/ 263 h 505"/>
                <a:gd name="T34" fmla="*/ 74 w 505"/>
                <a:gd name="T35" fmla="*/ 248 h 505"/>
                <a:gd name="T36" fmla="*/ 258 w 505"/>
                <a:gd name="T37" fmla="*/ 64 h 505"/>
                <a:gd name="T38" fmla="*/ 272 w 505"/>
                <a:gd name="T39" fmla="*/ 60 h 505"/>
                <a:gd name="T40" fmla="*/ 287 w 505"/>
                <a:gd name="T41" fmla="*/ 63 h 505"/>
                <a:gd name="T42" fmla="*/ 307 w 505"/>
                <a:gd name="T43" fmla="*/ 75 h 505"/>
                <a:gd name="T44" fmla="*/ 321 w 505"/>
                <a:gd name="T45" fmla="*/ 87 h 505"/>
                <a:gd name="T46" fmla="*/ 337 w 505"/>
                <a:gd name="T47" fmla="*/ 92 h 505"/>
                <a:gd name="T48" fmla="*/ 355 w 505"/>
                <a:gd name="T49" fmla="*/ 87 h 505"/>
                <a:gd name="T50" fmla="*/ 365 w 505"/>
                <a:gd name="T51" fmla="*/ 73 h 505"/>
                <a:gd name="T52" fmla="*/ 368 w 505"/>
                <a:gd name="T53" fmla="*/ 57 h 505"/>
                <a:gd name="T54" fmla="*/ 359 w 505"/>
                <a:gd name="T55" fmla="*/ 41 h 505"/>
                <a:gd name="T56" fmla="*/ 331 w 505"/>
                <a:gd name="T57" fmla="*/ 18 h 505"/>
                <a:gd name="T58" fmla="*/ 301 w 505"/>
                <a:gd name="T59" fmla="*/ 4 h 505"/>
                <a:gd name="T60" fmla="*/ 272 w 505"/>
                <a:gd name="T61" fmla="*/ 0 h 505"/>
                <a:gd name="T62" fmla="*/ 244 w 505"/>
                <a:gd name="T63" fmla="*/ 4 h 505"/>
                <a:gd name="T64" fmla="*/ 220 w 505"/>
                <a:gd name="T65" fmla="*/ 19 h 505"/>
                <a:gd name="T66" fmla="*/ 28 w 505"/>
                <a:gd name="T67" fmla="*/ 209 h 505"/>
                <a:gd name="T68" fmla="*/ 9 w 505"/>
                <a:gd name="T69" fmla="*/ 239 h 505"/>
                <a:gd name="T70" fmla="*/ 1 w 505"/>
                <a:gd name="T71" fmla="*/ 274 h 505"/>
                <a:gd name="T72" fmla="*/ 2 w 505"/>
                <a:gd name="T73" fmla="*/ 309 h 505"/>
                <a:gd name="T74" fmla="*/ 14 w 505"/>
                <a:gd name="T75" fmla="*/ 342 h 505"/>
                <a:gd name="T76" fmla="*/ 35 w 505"/>
                <a:gd name="T77" fmla="*/ 370 h 505"/>
                <a:gd name="T78" fmla="*/ 153 w 505"/>
                <a:gd name="T79" fmla="*/ 485 h 505"/>
                <a:gd name="T80" fmla="*/ 184 w 505"/>
                <a:gd name="T81" fmla="*/ 500 h 505"/>
                <a:gd name="T82" fmla="*/ 220 w 505"/>
                <a:gd name="T83" fmla="*/ 505 h 505"/>
                <a:gd name="T84" fmla="*/ 231 w 505"/>
                <a:gd name="T85" fmla="*/ 505 h 505"/>
                <a:gd name="T86" fmla="*/ 266 w 505"/>
                <a:gd name="T87" fmla="*/ 497 h 505"/>
                <a:gd name="T88" fmla="*/ 296 w 505"/>
                <a:gd name="T89" fmla="*/ 478 h 505"/>
                <a:gd name="T90" fmla="*/ 487 w 505"/>
                <a:gd name="T91" fmla="*/ 286 h 505"/>
                <a:gd name="T92" fmla="*/ 501 w 505"/>
                <a:gd name="T93" fmla="*/ 261 h 505"/>
                <a:gd name="T94" fmla="*/ 505 w 505"/>
                <a:gd name="T95" fmla="*/ 233 h 505"/>
                <a:gd name="T96" fmla="*/ 501 w 505"/>
                <a:gd name="T97" fmla="*/ 204 h 505"/>
                <a:gd name="T98" fmla="*/ 487 w 505"/>
                <a:gd name="T99" fmla="*/ 174 h 505"/>
                <a:gd name="T100" fmla="*/ 464 w 505"/>
                <a:gd name="T101" fmla="*/ 146 h 505"/>
                <a:gd name="T102" fmla="*/ 449 w 505"/>
                <a:gd name="T103" fmla="*/ 137 h 505"/>
                <a:gd name="T104" fmla="*/ 432 w 505"/>
                <a:gd name="T105" fmla="*/ 139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5" h="505">
                  <a:moveTo>
                    <a:pt x="422" y="146"/>
                  </a:moveTo>
                  <a:lnTo>
                    <a:pt x="418" y="151"/>
                  </a:lnTo>
                  <a:lnTo>
                    <a:pt x="415" y="156"/>
                  </a:lnTo>
                  <a:lnTo>
                    <a:pt x="414" y="162"/>
                  </a:lnTo>
                  <a:lnTo>
                    <a:pt x="413" y="167"/>
                  </a:lnTo>
                  <a:lnTo>
                    <a:pt x="414" y="173"/>
                  </a:lnTo>
                  <a:lnTo>
                    <a:pt x="415" y="179"/>
                  </a:lnTo>
                  <a:lnTo>
                    <a:pt x="418" y="183"/>
                  </a:lnTo>
                  <a:lnTo>
                    <a:pt x="422" y="189"/>
                  </a:lnTo>
                  <a:lnTo>
                    <a:pt x="425" y="192"/>
                  </a:lnTo>
                  <a:lnTo>
                    <a:pt x="430" y="197"/>
                  </a:lnTo>
                  <a:lnTo>
                    <a:pt x="435" y="205"/>
                  </a:lnTo>
                  <a:lnTo>
                    <a:pt x="440" y="213"/>
                  </a:lnTo>
                  <a:lnTo>
                    <a:pt x="443" y="219"/>
                  </a:lnTo>
                  <a:lnTo>
                    <a:pt x="444" y="223"/>
                  </a:lnTo>
                  <a:lnTo>
                    <a:pt x="445" y="228"/>
                  </a:lnTo>
                  <a:lnTo>
                    <a:pt x="445" y="233"/>
                  </a:lnTo>
                  <a:lnTo>
                    <a:pt x="445" y="238"/>
                  </a:lnTo>
                  <a:lnTo>
                    <a:pt x="443" y="242"/>
                  </a:lnTo>
                  <a:lnTo>
                    <a:pt x="440" y="247"/>
                  </a:lnTo>
                  <a:lnTo>
                    <a:pt x="437" y="251"/>
                  </a:lnTo>
                  <a:lnTo>
                    <a:pt x="261" y="428"/>
                  </a:lnTo>
                  <a:lnTo>
                    <a:pt x="257" y="431"/>
                  </a:lnTo>
                  <a:lnTo>
                    <a:pt x="253" y="435"/>
                  </a:lnTo>
                  <a:lnTo>
                    <a:pt x="247" y="439"/>
                  </a:lnTo>
                  <a:lnTo>
                    <a:pt x="242" y="441"/>
                  </a:lnTo>
                  <a:lnTo>
                    <a:pt x="237" y="443"/>
                  </a:lnTo>
                  <a:lnTo>
                    <a:pt x="231" y="444"/>
                  </a:lnTo>
                  <a:lnTo>
                    <a:pt x="226" y="445"/>
                  </a:lnTo>
                  <a:lnTo>
                    <a:pt x="220" y="445"/>
                  </a:lnTo>
                  <a:lnTo>
                    <a:pt x="213" y="445"/>
                  </a:lnTo>
                  <a:lnTo>
                    <a:pt x="208" y="444"/>
                  </a:lnTo>
                  <a:lnTo>
                    <a:pt x="202" y="443"/>
                  </a:lnTo>
                  <a:lnTo>
                    <a:pt x="197" y="441"/>
                  </a:lnTo>
                  <a:lnTo>
                    <a:pt x="192" y="439"/>
                  </a:lnTo>
                  <a:lnTo>
                    <a:pt x="186" y="435"/>
                  </a:lnTo>
                  <a:lnTo>
                    <a:pt x="182" y="432"/>
                  </a:lnTo>
                  <a:lnTo>
                    <a:pt x="177" y="428"/>
                  </a:lnTo>
                  <a:lnTo>
                    <a:pt x="77" y="328"/>
                  </a:lnTo>
                  <a:lnTo>
                    <a:pt x="74" y="324"/>
                  </a:lnTo>
                  <a:lnTo>
                    <a:pt x="69" y="319"/>
                  </a:lnTo>
                  <a:lnTo>
                    <a:pt x="67" y="314"/>
                  </a:lnTo>
                  <a:lnTo>
                    <a:pt x="64" y="309"/>
                  </a:lnTo>
                  <a:lnTo>
                    <a:pt x="63" y="304"/>
                  </a:lnTo>
                  <a:lnTo>
                    <a:pt x="61" y="297"/>
                  </a:lnTo>
                  <a:lnTo>
                    <a:pt x="60" y="292"/>
                  </a:lnTo>
                  <a:lnTo>
                    <a:pt x="60" y="285"/>
                  </a:lnTo>
                  <a:lnTo>
                    <a:pt x="60" y="280"/>
                  </a:lnTo>
                  <a:lnTo>
                    <a:pt x="61" y="274"/>
                  </a:lnTo>
                  <a:lnTo>
                    <a:pt x="63" y="268"/>
                  </a:lnTo>
                  <a:lnTo>
                    <a:pt x="64" y="263"/>
                  </a:lnTo>
                  <a:lnTo>
                    <a:pt x="67" y="257"/>
                  </a:lnTo>
                  <a:lnTo>
                    <a:pt x="70" y="252"/>
                  </a:lnTo>
                  <a:lnTo>
                    <a:pt x="74" y="248"/>
                  </a:lnTo>
                  <a:lnTo>
                    <a:pt x="78" y="243"/>
                  </a:lnTo>
                  <a:lnTo>
                    <a:pt x="254" y="69"/>
                  </a:lnTo>
                  <a:lnTo>
                    <a:pt x="258" y="64"/>
                  </a:lnTo>
                  <a:lnTo>
                    <a:pt x="262" y="62"/>
                  </a:lnTo>
                  <a:lnTo>
                    <a:pt x="268" y="61"/>
                  </a:lnTo>
                  <a:lnTo>
                    <a:pt x="272" y="60"/>
                  </a:lnTo>
                  <a:lnTo>
                    <a:pt x="277" y="60"/>
                  </a:lnTo>
                  <a:lnTo>
                    <a:pt x="282" y="61"/>
                  </a:lnTo>
                  <a:lnTo>
                    <a:pt x="287" y="63"/>
                  </a:lnTo>
                  <a:lnTo>
                    <a:pt x="291" y="64"/>
                  </a:lnTo>
                  <a:lnTo>
                    <a:pt x="300" y="70"/>
                  </a:lnTo>
                  <a:lnTo>
                    <a:pt x="307" y="75"/>
                  </a:lnTo>
                  <a:lnTo>
                    <a:pt x="313" y="81"/>
                  </a:lnTo>
                  <a:lnTo>
                    <a:pt x="317" y="84"/>
                  </a:lnTo>
                  <a:lnTo>
                    <a:pt x="321" y="87"/>
                  </a:lnTo>
                  <a:lnTo>
                    <a:pt x="327" y="90"/>
                  </a:lnTo>
                  <a:lnTo>
                    <a:pt x="332" y="91"/>
                  </a:lnTo>
                  <a:lnTo>
                    <a:pt x="337" y="92"/>
                  </a:lnTo>
                  <a:lnTo>
                    <a:pt x="344" y="91"/>
                  </a:lnTo>
                  <a:lnTo>
                    <a:pt x="349" y="90"/>
                  </a:lnTo>
                  <a:lnTo>
                    <a:pt x="355" y="87"/>
                  </a:lnTo>
                  <a:lnTo>
                    <a:pt x="359" y="84"/>
                  </a:lnTo>
                  <a:lnTo>
                    <a:pt x="363" y="78"/>
                  </a:lnTo>
                  <a:lnTo>
                    <a:pt x="365" y="73"/>
                  </a:lnTo>
                  <a:lnTo>
                    <a:pt x="368" y="68"/>
                  </a:lnTo>
                  <a:lnTo>
                    <a:pt x="368" y="62"/>
                  </a:lnTo>
                  <a:lnTo>
                    <a:pt x="368" y="57"/>
                  </a:lnTo>
                  <a:lnTo>
                    <a:pt x="365" y="50"/>
                  </a:lnTo>
                  <a:lnTo>
                    <a:pt x="363" y="45"/>
                  </a:lnTo>
                  <a:lnTo>
                    <a:pt x="359" y="41"/>
                  </a:lnTo>
                  <a:lnTo>
                    <a:pt x="350" y="32"/>
                  </a:lnTo>
                  <a:lnTo>
                    <a:pt x="341" y="25"/>
                  </a:lnTo>
                  <a:lnTo>
                    <a:pt x="331" y="18"/>
                  </a:lnTo>
                  <a:lnTo>
                    <a:pt x="321" y="13"/>
                  </a:lnTo>
                  <a:lnTo>
                    <a:pt x="312" y="8"/>
                  </a:lnTo>
                  <a:lnTo>
                    <a:pt x="301" y="4"/>
                  </a:lnTo>
                  <a:lnTo>
                    <a:pt x="291" y="2"/>
                  </a:lnTo>
                  <a:lnTo>
                    <a:pt x="282" y="0"/>
                  </a:lnTo>
                  <a:lnTo>
                    <a:pt x="272" y="0"/>
                  </a:lnTo>
                  <a:lnTo>
                    <a:pt x="262" y="0"/>
                  </a:lnTo>
                  <a:lnTo>
                    <a:pt x="254" y="2"/>
                  </a:lnTo>
                  <a:lnTo>
                    <a:pt x="244" y="4"/>
                  </a:lnTo>
                  <a:lnTo>
                    <a:pt x="236" y="9"/>
                  </a:lnTo>
                  <a:lnTo>
                    <a:pt x="227" y="13"/>
                  </a:lnTo>
                  <a:lnTo>
                    <a:pt x="220" y="19"/>
                  </a:lnTo>
                  <a:lnTo>
                    <a:pt x="212" y="26"/>
                  </a:lnTo>
                  <a:lnTo>
                    <a:pt x="35" y="201"/>
                  </a:lnTo>
                  <a:lnTo>
                    <a:pt x="28" y="209"/>
                  </a:lnTo>
                  <a:lnTo>
                    <a:pt x="20" y="219"/>
                  </a:lnTo>
                  <a:lnTo>
                    <a:pt x="14" y="228"/>
                  </a:lnTo>
                  <a:lnTo>
                    <a:pt x="9" y="239"/>
                  </a:lnTo>
                  <a:lnTo>
                    <a:pt x="5" y="251"/>
                  </a:lnTo>
                  <a:lnTo>
                    <a:pt x="2" y="262"/>
                  </a:lnTo>
                  <a:lnTo>
                    <a:pt x="1" y="274"/>
                  </a:lnTo>
                  <a:lnTo>
                    <a:pt x="0" y="285"/>
                  </a:lnTo>
                  <a:lnTo>
                    <a:pt x="1" y="297"/>
                  </a:lnTo>
                  <a:lnTo>
                    <a:pt x="2" y="309"/>
                  </a:lnTo>
                  <a:lnTo>
                    <a:pt x="5" y="321"/>
                  </a:lnTo>
                  <a:lnTo>
                    <a:pt x="9" y="331"/>
                  </a:lnTo>
                  <a:lnTo>
                    <a:pt x="14" y="342"/>
                  </a:lnTo>
                  <a:lnTo>
                    <a:pt x="20" y="352"/>
                  </a:lnTo>
                  <a:lnTo>
                    <a:pt x="26" y="361"/>
                  </a:lnTo>
                  <a:lnTo>
                    <a:pt x="35" y="370"/>
                  </a:lnTo>
                  <a:lnTo>
                    <a:pt x="135" y="470"/>
                  </a:lnTo>
                  <a:lnTo>
                    <a:pt x="143" y="478"/>
                  </a:lnTo>
                  <a:lnTo>
                    <a:pt x="153" y="485"/>
                  </a:lnTo>
                  <a:lnTo>
                    <a:pt x="163" y="491"/>
                  </a:lnTo>
                  <a:lnTo>
                    <a:pt x="173" y="497"/>
                  </a:lnTo>
                  <a:lnTo>
                    <a:pt x="184" y="500"/>
                  </a:lnTo>
                  <a:lnTo>
                    <a:pt x="196" y="503"/>
                  </a:lnTo>
                  <a:lnTo>
                    <a:pt x="208" y="505"/>
                  </a:lnTo>
                  <a:lnTo>
                    <a:pt x="220" y="505"/>
                  </a:lnTo>
                  <a:lnTo>
                    <a:pt x="220" y="505"/>
                  </a:lnTo>
                  <a:lnTo>
                    <a:pt x="220" y="505"/>
                  </a:lnTo>
                  <a:lnTo>
                    <a:pt x="231" y="505"/>
                  </a:lnTo>
                  <a:lnTo>
                    <a:pt x="243" y="503"/>
                  </a:lnTo>
                  <a:lnTo>
                    <a:pt x="255" y="500"/>
                  </a:lnTo>
                  <a:lnTo>
                    <a:pt x="266" y="497"/>
                  </a:lnTo>
                  <a:lnTo>
                    <a:pt x="276" y="491"/>
                  </a:lnTo>
                  <a:lnTo>
                    <a:pt x="286" y="485"/>
                  </a:lnTo>
                  <a:lnTo>
                    <a:pt x="296" y="478"/>
                  </a:lnTo>
                  <a:lnTo>
                    <a:pt x="304" y="470"/>
                  </a:lnTo>
                  <a:lnTo>
                    <a:pt x="479" y="294"/>
                  </a:lnTo>
                  <a:lnTo>
                    <a:pt x="487" y="286"/>
                  </a:lnTo>
                  <a:lnTo>
                    <a:pt x="492" y="278"/>
                  </a:lnTo>
                  <a:lnTo>
                    <a:pt x="496" y="269"/>
                  </a:lnTo>
                  <a:lnTo>
                    <a:pt x="501" y="261"/>
                  </a:lnTo>
                  <a:lnTo>
                    <a:pt x="503" y="252"/>
                  </a:lnTo>
                  <a:lnTo>
                    <a:pt x="505" y="242"/>
                  </a:lnTo>
                  <a:lnTo>
                    <a:pt x="505" y="233"/>
                  </a:lnTo>
                  <a:lnTo>
                    <a:pt x="505" y="223"/>
                  </a:lnTo>
                  <a:lnTo>
                    <a:pt x="503" y="213"/>
                  </a:lnTo>
                  <a:lnTo>
                    <a:pt x="501" y="204"/>
                  </a:lnTo>
                  <a:lnTo>
                    <a:pt x="497" y="194"/>
                  </a:lnTo>
                  <a:lnTo>
                    <a:pt x="492" y="183"/>
                  </a:lnTo>
                  <a:lnTo>
                    <a:pt x="487" y="174"/>
                  </a:lnTo>
                  <a:lnTo>
                    <a:pt x="480" y="164"/>
                  </a:lnTo>
                  <a:lnTo>
                    <a:pt x="473" y="156"/>
                  </a:lnTo>
                  <a:lnTo>
                    <a:pt x="464" y="146"/>
                  </a:lnTo>
                  <a:lnTo>
                    <a:pt x="460" y="143"/>
                  </a:lnTo>
                  <a:lnTo>
                    <a:pt x="454" y="139"/>
                  </a:lnTo>
                  <a:lnTo>
                    <a:pt x="449" y="137"/>
                  </a:lnTo>
                  <a:lnTo>
                    <a:pt x="443" y="137"/>
                  </a:lnTo>
                  <a:lnTo>
                    <a:pt x="437" y="137"/>
                  </a:lnTo>
                  <a:lnTo>
                    <a:pt x="432" y="139"/>
                  </a:lnTo>
                  <a:lnTo>
                    <a:pt x="427" y="143"/>
                  </a:lnTo>
                  <a:lnTo>
                    <a:pt x="422"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6" name="Freeform 3819">
              <a:extLst>
                <a:ext uri="{FF2B5EF4-FFF2-40B4-BE49-F238E27FC236}">
                  <a16:creationId xmlns:a16="http://schemas.microsoft.com/office/drawing/2014/main" id="{B36FF713-7BD5-FABA-93DA-D35FDB863C44}"/>
                </a:ext>
              </a:extLst>
            </p:cNvPr>
            <p:cNvSpPr>
              <a:spLocks/>
            </p:cNvSpPr>
            <p:nvPr/>
          </p:nvSpPr>
          <p:spPr bwMode="auto">
            <a:xfrm>
              <a:off x="11104563" y="1997075"/>
              <a:ext cx="114300" cy="114300"/>
            </a:xfrm>
            <a:custGeom>
              <a:avLst/>
              <a:gdLst>
                <a:gd name="T0" fmla="*/ 10 w 362"/>
                <a:gd name="T1" fmla="*/ 352 h 360"/>
                <a:gd name="T2" fmla="*/ 14 w 362"/>
                <a:gd name="T3" fmla="*/ 355 h 360"/>
                <a:gd name="T4" fmla="*/ 20 w 362"/>
                <a:gd name="T5" fmla="*/ 358 h 360"/>
                <a:gd name="T6" fmla="*/ 25 w 362"/>
                <a:gd name="T7" fmla="*/ 360 h 360"/>
                <a:gd name="T8" fmla="*/ 30 w 362"/>
                <a:gd name="T9" fmla="*/ 360 h 360"/>
                <a:gd name="T10" fmla="*/ 37 w 362"/>
                <a:gd name="T11" fmla="*/ 360 h 360"/>
                <a:gd name="T12" fmla="*/ 42 w 362"/>
                <a:gd name="T13" fmla="*/ 358 h 360"/>
                <a:gd name="T14" fmla="*/ 48 w 362"/>
                <a:gd name="T15" fmla="*/ 355 h 360"/>
                <a:gd name="T16" fmla="*/ 52 w 362"/>
                <a:gd name="T17" fmla="*/ 352 h 360"/>
                <a:gd name="T18" fmla="*/ 352 w 362"/>
                <a:gd name="T19" fmla="*/ 52 h 360"/>
                <a:gd name="T20" fmla="*/ 356 w 362"/>
                <a:gd name="T21" fmla="*/ 46 h 360"/>
                <a:gd name="T22" fmla="*/ 359 w 362"/>
                <a:gd name="T23" fmla="*/ 41 h 360"/>
                <a:gd name="T24" fmla="*/ 361 w 362"/>
                <a:gd name="T25" fmla="*/ 36 h 360"/>
                <a:gd name="T26" fmla="*/ 362 w 362"/>
                <a:gd name="T27" fmla="*/ 30 h 360"/>
                <a:gd name="T28" fmla="*/ 361 w 362"/>
                <a:gd name="T29" fmla="*/ 24 h 360"/>
                <a:gd name="T30" fmla="*/ 359 w 362"/>
                <a:gd name="T31" fmla="*/ 18 h 360"/>
                <a:gd name="T32" fmla="*/ 356 w 362"/>
                <a:gd name="T33" fmla="*/ 13 h 360"/>
                <a:gd name="T34" fmla="*/ 352 w 362"/>
                <a:gd name="T35" fmla="*/ 9 h 360"/>
                <a:gd name="T36" fmla="*/ 348 w 362"/>
                <a:gd name="T37" fmla="*/ 4 h 360"/>
                <a:gd name="T38" fmla="*/ 343 w 362"/>
                <a:gd name="T39" fmla="*/ 2 h 360"/>
                <a:gd name="T40" fmla="*/ 337 w 362"/>
                <a:gd name="T41" fmla="*/ 0 h 360"/>
                <a:gd name="T42" fmla="*/ 332 w 362"/>
                <a:gd name="T43" fmla="*/ 0 h 360"/>
                <a:gd name="T44" fmla="*/ 325 w 362"/>
                <a:gd name="T45" fmla="*/ 0 h 360"/>
                <a:gd name="T46" fmla="*/ 320 w 362"/>
                <a:gd name="T47" fmla="*/ 2 h 360"/>
                <a:gd name="T48" fmla="*/ 315 w 362"/>
                <a:gd name="T49" fmla="*/ 4 h 360"/>
                <a:gd name="T50" fmla="*/ 310 w 362"/>
                <a:gd name="T51" fmla="*/ 9 h 360"/>
                <a:gd name="T52" fmla="*/ 10 w 362"/>
                <a:gd name="T53" fmla="*/ 309 h 360"/>
                <a:gd name="T54" fmla="*/ 6 w 362"/>
                <a:gd name="T55" fmla="*/ 314 h 360"/>
                <a:gd name="T56" fmla="*/ 3 w 362"/>
                <a:gd name="T57" fmla="*/ 319 h 360"/>
                <a:gd name="T58" fmla="*/ 1 w 362"/>
                <a:gd name="T59" fmla="*/ 325 h 360"/>
                <a:gd name="T60" fmla="*/ 0 w 362"/>
                <a:gd name="T61" fmla="*/ 330 h 360"/>
                <a:gd name="T62" fmla="*/ 1 w 362"/>
                <a:gd name="T63" fmla="*/ 336 h 360"/>
                <a:gd name="T64" fmla="*/ 3 w 362"/>
                <a:gd name="T65" fmla="*/ 342 h 360"/>
                <a:gd name="T66" fmla="*/ 6 w 362"/>
                <a:gd name="T67" fmla="*/ 346 h 360"/>
                <a:gd name="T68" fmla="*/ 10 w 362"/>
                <a:gd name="T69" fmla="*/ 35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2" h="360">
                  <a:moveTo>
                    <a:pt x="10" y="352"/>
                  </a:moveTo>
                  <a:lnTo>
                    <a:pt x="14" y="355"/>
                  </a:lnTo>
                  <a:lnTo>
                    <a:pt x="20" y="358"/>
                  </a:lnTo>
                  <a:lnTo>
                    <a:pt x="25" y="360"/>
                  </a:lnTo>
                  <a:lnTo>
                    <a:pt x="30" y="360"/>
                  </a:lnTo>
                  <a:lnTo>
                    <a:pt x="37" y="360"/>
                  </a:lnTo>
                  <a:lnTo>
                    <a:pt x="42" y="358"/>
                  </a:lnTo>
                  <a:lnTo>
                    <a:pt x="48" y="355"/>
                  </a:lnTo>
                  <a:lnTo>
                    <a:pt x="52" y="352"/>
                  </a:lnTo>
                  <a:lnTo>
                    <a:pt x="352" y="52"/>
                  </a:lnTo>
                  <a:lnTo>
                    <a:pt x="356" y="46"/>
                  </a:lnTo>
                  <a:lnTo>
                    <a:pt x="359" y="41"/>
                  </a:lnTo>
                  <a:lnTo>
                    <a:pt x="361" y="36"/>
                  </a:lnTo>
                  <a:lnTo>
                    <a:pt x="362" y="30"/>
                  </a:lnTo>
                  <a:lnTo>
                    <a:pt x="361" y="24"/>
                  </a:lnTo>
                  <a:lnTo>
                    <a:pt x="359" y="18"/>
                  </a:lnTo>
                  <a:lnTo>
                    <a:pt x="356" y="13"/>
                  </a:lnTo>
                  <a:lnTo>
                    <a:pt x="352" y="9"/>
                  </a:lnTo>
                  <a:lnTo>
                    <a:pt x="348" y="4"/>
                  </a:lnTo>
                  <a:lnTo>
                    <a:pt x="343" y="2"/>
                  </a:lnTo>
                  <a:lnTo>
                    <a:pt x="337" y="0"/>
                  </a:lnTo>
                  <a:lnTo>
                    <a:pt x="332" y="0"/>
                  </a:lnTo>
                  <a:lnTo>
                    <a:pt x="325" y="0"/>
                  </a:lnTo>
                  <a:lnTo>
                    <a:pt x="320" y="2"/>
                  </a:lnTo>
                  <a:lnTo>
                    <a:pt x="315" y="4"/>
                  </a:lnTo>
                  <a:lnTo>
                    <a:pt x="310" y="9"/>
                  </a:lnTo>
                  <a:lnTo>
                    <a:pt x="10" y="309"/>
                  </a:lnTo>
                  <a:lnTo>
                    <a:pt x="6" y="314"/>
                  </a:lnTo>
                  <a:lnTo>
                    <a:pt x="3" y="319"/>
                  </a:lnTo>
                  <a:lnTo>
                    <a:pt x="1" y="325"/>
                  </a:lnTo>
                  <a:lnTo>
                    <a:pt x="0" y="330"/>
                  </a:lnTo>
                  <a:lnTo>
                    <a:pt x="1" y="336"/>
                  </a:lnTo>
                  <a:lnTo>
                    <a:pt x="3" y="342"/>
                  </a:lnTo>
                  <a:lnTo>
                    <a:pt x="6" y="346"/>
                  </a:lnTo>
                  <a:lnTo>
                    <a:pt x="10"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197458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FAF88BFE-88E8-4357-A302-B94422F8C451}"/>
              </a:ext>
            </a:extLst>
          </p:cNvPr>
          <p:cNvSpPr>
            <a:spLocks noGrp="1"/>
          </p:cNvSpPr>
          <p:nvPr>
            <p:ph type="sldNum" sz="quarter" idx="10"/>
          </p:nvPr>
        </p:nvSpPr>
        <p:spPr/>
        <p:txBody>
          <a:bodyPr/>
          <a:lstStyle/>
          <a:p>
            <a:fld id="{4034BEE3-566C-4068-A777-C3A4762E861B}" type="slidenum">
              <a:rPr lang="en-GB" smtClean="0"/>
              <a:pPr/>
              <a:t>3</a:t>
            </a:fld>
            <a:endParaRPr lang="en-GB" dirty="0"/>
          </a:p>
        </p:txBody>
      </p:sp>
      <p:sp>
        <p:nvSpPr>
          <p:cNvPr id="3" name="Footer Placeholder 2">
            <a:extLst>
              <a:ext uri="{FF2B5EF4-FFF2-40B4-BE49-F238E27FC236}">
                <a16:creationId xmlns:a16="http://schemas.microsoft.com/office/drawing/2014/main" id="{06A69BF2-FAC5-4AD2-840F-1D54BA242BE6}"/>
              </a:ext>
            </a:extLst>
          </p:cNvPr>
          <p:cNvSpPr>
            <a:spLocks noGrp="1"/>
          </p:cNvSpPr>
          <p:nvPr>
            <p:ph type="ftr" sz="quarter" idx="11"/>
          </p:nvPr>
        </p:nvSpPr>
        <p:spPr/>
        <p:txBody>
          <a:bodyPr/>
          <a:lstStyle/>
          <a:p>
            <a:r>
              <a:rPr lang="en-US"/>
              <a:t>© Analytic Edge Proprietary and Confidential</a:t>
            </a:r>
            <a:endParaRPr lang="en-GB" dirty="0"/>
          </a:p>
        </p:txBody>
      </p:sp>
      <p:sp>
        <p:nvSpPr>
          <p:cNvPr id="5" name="Title 4">
            <a:extLst>
              <a:ext uri="{FF2B5EF4-FFF2-40B4-BE49-F238E27FC236}">
                <a16:creationId xmlns:a16="http://schemas.microsoft.com/office/drawing/2014/main" id="{6BC89968-C1CD-498E-A11C-94C9AE7B7C6D}"/>
              </a:ext>
            </a:extLst>
          </p:cNvPr>
          <p:cNvSpPr>
            <a:spLocks noGrp="1"/>
          </p:cNvSpPr>
          <p:nvPr>
            <p:ph type="title"/>
          </p:nvPr>
        </p:nvSpPr>
        <p:spPr>
          <a:xfrm>
            <a:off x="356390" y="147136"/>
            <a:ext cx="10553127" cy="786384"/>
          </a:xfrm>
        </p:spPr>
        <p:txBody>
          <a:bodyPr/>
          <a:lstStyle/>
          <a:p>
            <a:r>
              <a:rPr lang="en-US" dirty="0">
                <a:solidFill>
                  <a:schemeClr val="tx2"/>
                </a:solidFill>
              </a:rPr>
              <a:t>Building Models – Variable transformations</a:t>
            </a:r>
            <a:endParaRPr lang="en-IN" dirty="0">
              <a:solidFill>
                <a:schemeClr val="tx2"/>
              </a:solidFill>
            </a:endParaRPr>
          </a:p>
        </p:txBody>
      </p:sp>
      <p:sp>
        <p:nvSpPr>
          <p:cNvPr id="65" name="Rectangle 64">
            <a:extLst>
              <a:ext uri="{FF2B5EF4-FFF2-40B4-BE49-F238E27FC236}">
                <a16:creationId xmlns:a16="http://schemas.microsoft.com/office/drawing/2014/main" id="{CF4523DD-3C2A-21C7-8807-C8138612407A}"/>
              </a:ext>
            </a:extLst>
          </p:cNvPr>
          <p:cNvSpPr/>
          <p:nvPr/>
        </p:nvSpPr>
        <p:spPr>
          <a:xfrm>
            <a:off x="255879" y="3039559"/>
            <a:ext cx="11494796" cy="2054409"/>
          </a:xfrm>
          <a:prstGeom prst="rect">
            <a:avLst/>
          </a:prstGeom>
        </p:spPr>
        <p:txBody>
          <a:bodyPr wrap="square">
            <a:spAutoFit/>
          </a:bodyPr>
          <a:lstStyle/>
          <a:p>
            <a:pPr marL="223838" indent="-223838">
              <a:spcBef>
                <a:spcPts val="300"/>
              </a:spcBef>
              <a:buFont typeface="Arial" panose="020B0604020202020204" pitchFamily="34" charset="0"/>
              <a:buChar char="•"/>
            </a:pPr>
            <a:r>
              <a:rPr lang="en-US" sz="2000" b="1" dirty="0"/>
              <a:t>Marketing science</a:t>
            </a:r>
            <a:r>
              <a:rPr lang="en-US" sz="2000" dirty="0"/>
              <a:t> literature has published articles that provide guidance on modelling marketing variables</a:t>
            </a:r>
          </a:p>
          <a:p>
            <a:pPr marL="223838" indent="-223838">
              <a:spcBef>
                <a:spcPts val="300"/>
              </a:spcBef>
              <a:buFont typeface="Arial" panose="020B0604020202020204" pitchFamily="34" charset="0"/>
              <a:buChar char="•"/>
            </a:pPr>
            <a:r>
              <a:rPr lang="en-US" sz="2000" dirty="0"/>
              <a:t>For instance, transformation needs to reflect how impressions actually impact sales.  In fact, any variable can be </a:t>
            </a:r>
            <a:r>
              <a:rPr lang="en-US" sz="2000" b="1" dirty="0"/>
              <a:t>transformed</a:t>
            </a:r>
            <a:r>
              <a:rPr lang="en-US" sz="2000" dirty="0"/>
              <a:t> prior to inclusion into a model</a:t>
            </a:r>
          </a:p>
          <a:p>
            <a:pPr marL="223838" indent="-223838">
              <a:spcBef>
                <a:spcPts val="300"/>
              </a:spcBef>
              <a:buFont typeface="Arial" panose="020B0604020202020204" pitchFamily="34" charset="0"/>
              <a:buChar char="•"/>
            </a:pPr>
            <a:endParaRPr lang="en-US" sz="2000" dirty="0"/>
          </a:p>
          <a:p>
            <a:pPr marL="223838" indent="-223838">
              <a:spcBef>
                <a:spcPts val="300"/>
              </a:spcBef>
              <a:buFont typeface="Arial" panose="020B0604020202020204" pitchFamily="34" charset="0"/>
              <a:buChar char="•"/>
            </a:pPr>
            <a:r>
              <a:rPr lang="en-US" sz="2000" b="1" dirty="0"/>
              <a:t>The purpose of transformations is to more accurately reflect the relationship being modeled and also to reduce multicollinearity.</a:t>
            </a:r>
          </a:p>
        </p:txBody>
      </p:sp>
      <p:grpSp>
        <p:nvGrpSpPr>
          <p:cNvPr id="66" name="Group 7">
            <a:extLst>
              <a:ext uri="{FF2B5EF4-FFF2-40B4-BE49-F238E27FC236}">
                <a16:creationId xmlns:a16="http://schemas.microsoft.com/office/drawing/2014/main" id="{92D7FCBE-5E6D-B026-25DE-D1D28749573B}"/>
              </a:ext>
            </a:extLst>
          </p:cNvPr>
          <p:cNvGrpSpPr>
            <a:grpSpLocks/>
          </p:cNvGrpSpPr>
          <p:nvPr/>
        </p:nvGrpSpPr>
        <p:grpSpPr bwMode="auto">
          <a:xfrm>
            <a:off x="4853781" y="1298746"/>
            <a:ext cx="2286000" cy="1295400"/>
            <a:chOff x="2160" y="1344"/>
            <a:chExt cx="1440" cy="816"/>
          </a:xfrm>
        </p:grpSpPr>
        <p:sp>
          <p:nvSpPr>
            <p:cNvPr id="67" name="Rectangle 8">
              <a:extLst>
                <a:ext uri="{FF2B5EF4-FFF2-40B4-BE49-F238E27FC236}">
                  <a16:creationId xmlns:a16="http://schemas.microsoft.com/office/drawing/2014/main" id="{16C8E536-6E95-83D9-D41C-073B83D89B09}"/>
                </a:ext>
              </a:extLst>
            </p:cNvPr>
            <p:cNvSpPr>
              <a:spLocks noChangeArrowheads="1"/>
            </p:cNvSpPr>
            <p:nvPr/>
          </p:nvSpPr>
          <p:spPr bwMode="auto">
            <a:xfrm>
              <a:off x="2160" y="1344"/>
              <a:ext cx="1440" cy="816"/>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b="1">
                <a:solidFill>
                  <a:srgbClr val="FFFFFF"/>
                </a:solidFill>
              </a:endParaRPr>
            </a:p>
          </p:txBody>
        </p:sp>
        <p:sp>
          <p:nvSpPr>
            <p:cNvPr id="68" name="Text Box 9">
              <a:extLst>
                <a:ext uri="{FF2B5EF4-FFF2-40B4-BE49-F238E27FC236}">
                  <a16:creationId xmlns:a16="http://schemas.microsoft.com/office/drawing/2014/main" id="{DF3C5006-E477-FD23-7D06-B7BCAACB81A5}"/>
                </a:ext>
              </a:extLst>
            </p:cNvPr>
            <p:cNvSpPr txBox="1">
              <a:spLocks noChangeArrowheads="1"/>
            </p:cNvSpPr>
            <p:nvPr/>
          </p:nvSpPr>
          <p:spPr bwMode="auto">
            <a:xfrm>
              <a:off x="2304" y="1374"/>
              <a:ext cx="1152" cy="727"/>
            </a:xfrm>
            <a:prstGeom prst="rect">
              <a:avLst/>
            </a:prstGeom>
            <a:solidFill>
              <a:schemeClr val="accent1"/>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altLang="en-US" sz="2300" b="1" dirty="0">
                  <a:solidFill>
                    <a:schemeClr val="bg1"/>
                  </a:solidFill>
                </a:rPr>
                <a:t>Multiple Regression Model</a:t>
              </a:r>
            </a:p>
          </p:txBody>
        </p:sp>
      </p:grpSp>
      <p:sp>
        <p:nvSpPr>
          <p:cNvPr id="69" name="Oval 5">
            <a:extLst>
              <a:ext uri="{FF2B5EF4-FFF2-40B4-BE49-F238E27FC236}">
                <a16:creationId xmlns:a16="http://schemas.microsoft.com/office/drawing/2014/main" id="{537F7EDD-4EBD-9804-90E0-539E01CB0E0A}"/>
              </a:ext>
            </a:extLst>
          </p:cNvPr>
          <p:cNvSpPr>
            <a:spLocks noChangeArrowheads="1"/>
          </p:cNvSpPr>
          <p:nvPr/>
        </p:nvSpPr>
        <p:spPr bwMode="auto">
          <a:xfrm>
            <a:off x="1881981" y="1336846"/>
            <a:ext cx="2286000" cy="1219200"/>
          </a:xfrm>
          <a:prstGeom prst="ellipse">
            <a:avLst/>
          </a:prstGeom>
          <a:solidFill>
            <a:schemeClr val="bg1">
              <a:lumMod val="95000"/>
            </a:schemeClr>
          </a:solidFill>
          <a:ln w="9525">
            <a:solidFill>
              <a:schemeClr val="bg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latin typeface="Times New Roman" panose="02020603050405020304" pitchFamily="18" charset="0"/>
            </a:endParaRPr>
          </a:p>
        </p:txBody>
      </p:sp>
      <p:sp>
        <p:nvSpPr>
          <p:cNvPr id="70" name="Text Box 6">
            <a:extLst>
              <a:ext uri="{FF2B5EF4-FFF2-40B4-BE49-F238E27FC236}">
                <a16:creationId xmlns:a16="http://schemas.microsoft.com/office/drawing/2014/main" id="{442CFA4E-DE8A-5FE4-F882-2846023ED364}"/>
              </a:ext>
            </a:extLst>
          </p:cNvPr>
          <p:cNvSpPr txBox="1">
            <a:spLocks noChangeArrowheads="1"/>
          </p:cNvSpPr>
          <p:nvPr/>
        </p:nvSpPr>
        <p:spPr bwMode="auto">
          <a:xfrm>
            <a:off x="2224881" y="1715614"/>
            <a:ext cx="1600200" cy="461665"/>
          </a:xfrm>
          <a:prstGeom prst="rect">
            <a:avLst/>
          </a:prstGeom>
          <a:solidFill>
            <a:schemeClr val="bg1">
              <a:lumMod val="95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altLang="en-US" sz="2400" b="1" dirty="0"/>
              <a:t>Inputs</a:t>
            </a:r>
          </a:p>
        </p:txBody>
      </p:sp>
      <p:sp>
        <p:nvSpPr>
          <p:cNvPr id="71" name="Oval 11">
            <a:extLst>
              <a:ext uri="{FF2B5EF4-FFF2-40B4-BE49-F238E27FC236}">
                <a16:creationId xmlns:a16="http://schemas.microsoft.com/office/drawing/2014/main" id="{8C4A78CA-D893-B012-8950-020565F95BD3}"/>
              </a:ext>
            </a:extLst>
          </p:cNvPr>
          <p:cNvSpPr>
            <a:spLocks noChangeArrowheads="1"/>
          </p:cNvSpPr>
          <p:nvPr/>
        </p:nvSpPr>
        <p:spPr bwMode="auto">
          <a:xfrm>
            <a:off x="7901781" y="1374946"/>
            <a:ext cx="2286000" cy="1143000"/>
          </a:xfrm>
          <a:prstGeom prst="ellipse">
            <a:avLst/>
          </a:prstGeom>
          <a:solidFill>
            <a:schemeClr val="bg1">
              <a:lumMod val="95000"/>
            </a:schemeClr>
          </a:solidFill>
          <a:ln w="9525">
            <a:solidFill>
              <a:schemeClr val="bg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latin typeface="Times New Roman" panose="02020603050405020304" pitchFamily="18" charset="0"/>
            </a:endParaRPr>
          </a:p>
        </p:txBody>
      </p:sp>
      <p:sp>
        <p:nvSpPr>
          <p:cNvPr id="72" name="Text Box 12">
            <a:extLst>
              <a:ext uri="{FF2B5EF4-FFF2-40B4-BE49-F238E27FC236}">
                <a16:creationId xmlns:a16="http://schemas.microsoft.com/office/drawing/2014/main" id="{6628DC26-92E3-90C8-6BF8-D70A7D79F826}"/>
              </a:ext>
            </a:extLst>
          </p:cNvPr>
          <p:cNvSpPr txBox="1">
            <a:spLocks noChangeArrowheads="1"/>
          </p:cNvSpPr>
          <p:nvPr/>
        </p:nvSpPr>
        <p:spPr bwMode="auto">
          <a:xfrm>
            <a:off x="8244681" y="1715614"/>
            <a:ext cx="1600200" cy="461665"/>
          </a:xfrm>
          <a:prstGeom prst="rect">
            <a:avLst/>
          </a:prstGeom>
          <a:solidFill>
            <a:schemeClr val="bg1">
              <a:lumMod val="95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altLang="en-US" sz="2400" b="1" dirty="0"/>
              <a:t>Output</a:t>
            </a:r>
          </a:p>
        </p:txBody>
      </p:sp>
      <p:sp>
        <p:nvSpPr>
          <p:cNvPr id="73" name="AutoShape 13">
            <a:extLst>
              <a:ext uri="{FF2B5EF4-FFF2-40B4-BE49-F238E27FC236}">
                <a16:creationId xmlns:a16="http://schemas.microsoft.com/office/drawing/2014/main" id="{8CC99B44-516F-2421-488C-74BDEB40BDCD}"/>
              </a:ext>
            </a:extLst>
          </p:cNvPr>
          <p:cNvSpPr>
            <a:spLocks noChangeArrowheads="1"/>
          </p:cNvSpPr>
          <p:nvPr/>
        </p:nvSpPr>
        <p:spPr bwMode="auto">
          <a:xfrm>
            <a:off x="4244181" y="1794046"/>
            <a:ext cx="533400" cy="304800"/>
          </a:xfrm>
          <a:prstGeom prst="rightArrow">
            <a:avLst>
              <a:gd name="adj1" fmla="val 50000"/>
              <a:gd name="adj2" fmla="val 43750"/>
            </a:avLst>
          </a:prstGeom>
          <a:solidFill>
            <a:schemeClr val="tx1">
              <a:lumMod val="50000"/>
              <a:lumOff val="50000"/>
            </a:schemeClr>
          </a:solidFill>
          <a:ln w="9525">
            <a:noFill/>
            <a:miter lim="800000"/>
            <a:headEnd/>
            <a:tailEnd/>
          </a:ln>
          <a:effectLst/>
        </p:spPr>
        <p:txBody>
          <a:bodyPr wrap="none" anchor="ctr"/>
          <a:lstStyle/>
          <a:p>
            <a:pPr eaLnBrk="0" fontAlgn="base" hangingPunct="0">
              <a:spcBef>
                <a:spcPct val="0"/>
              </a:spcBef>
              <a:spcAft>
                <a:spcPct val="0"/>
              </a:spcAft>
            </a:pPr>
            <a:endParaRPr lang="en-US" sz="2400">
              <a:solidFill>
                <a:srgbClr val="FFFFFF"/>
              </a:solidFill>
              <a:latin typeface="Times New Roman" panose="02020603050405020304" pitchFamily="18" charset="0"/>
            </a:endParaRPr>
          </a:p>
        </p:txBody>
      </p:sp>
      <p:sp>
        <p:nvSpPr>
          <p:cNvPr id="74" name="AutoShape 14">
            <a:extLst>
              <a:ext uri="{FF2B5EF4-FFF2-40B4-BE49-F238E27FC236}">
                <a16:creationId xmlns:a16="http://schemas.microsoft.com/office/drawing/2014/main" id="{9C4A704A-8A93-6FA4-07BE-2CC0BD5B3C75}"/>
              </a:ext>
            </a:extLst>
          </p:cNvPr>
          <p:cNvSpPr>
            <a:spLocks noChangeArrowheads="1"/>
          </p:cNvSpPr>
          <p:nvPr/>
        </p:nvSpPr>
        <p:spPr bwMode="auto">
          <a:xfrm>
            <a:off x="7215981" y="1794046"/>
            <a:ext cx="533400" cy="304800"/>
          </a:xfrm>
          <a:prstGeom prst="rightArrow">
            <a:avLst>
              <a:gd name="adj1" fmla="val 50000"/>
              <a:gd name="adj2" fmla="val 43750"/>
            </a:avLst>
          </a:prstGeom>
          <a:solidFill>
            <a:schemeClr val="tx1">
              <a:lumMod val="50000"/>
              <a:lumOff val="50000"/>
            </a:schemeClr>
          </a:solidFill>
          <a:ln w="9525">
            <a:noFill/>
            <a:miter lim="800000"/>
            <a:headEnd/>
            <a:tailEnd/>
          </a:ln>
          <a:effectLst/>
        </p:spPr>
        <p:txBody>
          <a:bodyPr wrap="none" anchor="ctr"/>
          <a:lstStyle/>
          <a:p>
            <a:pPr eaLnBrk="0" fontAlgn="base" hangingPunct="0">
              <a:spcBef>
                <a:spcPct val="0"/>
              </a:spcBef>
              <a:spcAft>
                <a:spcPct val="0"/>
              </a:spcAft>
            </a:pPr>
            <a:endParaRPr lang="en-US" sz="24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3912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FAF88BFE-88E8-4357-A302-B94422F8C451}"/>
              </a:ext>
            </a:extLst>
          </p:cNvPr>
          <p:cNvSpPr>
            <a:spLocks noGrp="1"/>
          </p:cNvSpPr>
          <p:nvPr>
            <p:ph type="sldNum" sz="quarter" idx="10"/>
          </p:nvPr>
        </p:nvSpPr>
        <p:spPr/>
        <p:txBody>
          <a:bodyPr/>
          <a:lstStyle/>
          <a:p>
            <a:fld id="{4034BEE3-566C-4068-A777-C3A4762E861B}" type="slidenum">
              <a:rPr lang="en-GB" smtClean="0"/>
              <a:pPr/>
              <a:t>4</a:t>
            </a:fld>
            <a:endParaRPr lang="en-GB" dirty="0"/>
          </a:p>
        </p:txBody>
      </p:sp>
      <p:sp>
        <p:nvSpPr>
          <p:cNvPr id="3" name="Footer Placeholder 2">
            <a:extLst>
              <a:ext uri="{FF2B5EF4-FFF2-40B4-BE49-F238E27FC236}">
                <a16:creationId xmlns:a16="http://schemas.microsoft.com/office/drawing/2014/main" id="{06A69BF2-FAC5-4AD2-840F-1D54BA242BE6}"/>
              </a:ext>
            </a:extLst>
          </p:cNvPr>
          <p:cNvSpPr>
            <a:spLocks noGrp="1"/>
          </p:cNvSpPr>
          <p:nvPr>
            <p:ph type="ftr" sz="quarter" idx="11"/>
          </p:nvPr>
        </p:nvSpPr>
        <p:spPr/>
        <p:txBody>
          <a:bodyPr/>
          <a:lstStyle/>
          <a:p>
            <a:r>
              <a:rPr lang="en-US"/>
              <a:t>© Analytic Edge Proprietary and Confidential</a:t>
            </a:r>
            <a:endParaRPr lang="en-GB" dirty="0"/>
          </a:p>
        </p:txBody>
      </p:sp>
      <p:sp>
        <p:nvSpPr>
          <p:cNvPr id="5" name="Title 4">
            <a:extLst>
              <a:ext uri="{FF2B5EF4-FFF2-40B4-BE49-F238E27FC236}">
                <a16:creationId xmlns:a16="http://schemas.microsoft.com/office/drawing/2014/main" id="{6BC89968-C1CD-498E-A11C-94C9AE7B7C6D}"/>
              </a:ext>
            </a:extLst>
          </p:cNvPr>
          <p:cNvSpPr>
            <a:spLocks noGrp="1"/>
          </p:cNvSpPr>
          <p:nvPr>
            <p:ph type="title"/>
          </p:nvPr>
        </p:nvSpPr>
        <p:spPr>
          <a:xfrm>
            <a:off x="356390" y="147136"/>
            <a:ext cx="10553127" cy="786384"/>
          </a:xfrm>
        </p:spPr>
        <p:txBody>
          <a:bodyPr/>
          <a:lstStyle/>
          <a:p>
            <a:r>
              <a:rPr lang="en-US" dirty="0">
                <a:solidFill>
                  <a:schemeClr val="tx2"/>
                </a:solidFill>
              </a:rPr>
              <a:t>Variable Transformation – Ad-stock with Gamma</a:t>
            </a:r>
            <a:endParaRPr lang="en-IN" dirty="0">
              <a:solidFill>
                <a:schemeClr val="tx2"/>
              </a:solidFill>
            </a:endParaRPr>
          </a:p>
        </p:txBody>
      </p:sp>
      <p:sp>
        <p:nvSpPr>
          <p:cNvPr id="15" name="Rectangle 14">
            <a:extLst>
              <a:ext uri="{FF2B5EF4-FFF2-40B4-BE49-F238E27FC236}">
                <a16:creationId xmlns:a16="http://schemas.microsoft.com/office/drawing/2014/main" id="{E2C27829-639F-2E04-DFD8-03017A12C6E1}"/>
              </a:ext>
            </a:extLst>
          </p:cNvPr>
          <p:cNvSpPr/>
          <p:nvPr/>
        </p:nvSpPr>
        <p:spPr>
          <a:xfrm>
            <a:off x="255878" y="1323055"/>
            <a:ext cx="5548651" cy="4685898"/>
          </a:xfrm>
          <a:prstGeom prst="rect">
            <a:avLst/>
          </a:prstGeom>
        </p:spPr>
        <p:txBody>
          <a:bodyPr wrap="square">
            <a:spAutoFit/>
          </a:bodyPr>
          <a:lstStyle/>
          <a:p>
            <a:pPr>
              <a:spcBef>
                <a:spcPts val="300"/>
              </a:spcBef>
            </a:pPr>
            <a:r>
              <a:rPr lang="en-US" sz="1600" b="1" dirty="0">
                <a:solidFill>
                  <a:schemeClr val="accent1"/>
                </a:solidFill>
              </a:rPr>
              <a:t>Why?</a:t>
            </a:r>
          </a:p>
          <a:p>
            <a:pPr marL="223838" indent="-223838">
              <a:spcBef>
                <a:spcPts val="300"/>
              </a:spcBef>
              <a:buFont typeface="Arial" panose="020B0604020202020204" pitchFamily="34" charset="0"/>
              <a:buChar char="•"/>
            </a:pPr>
            <a:r>
              <a:rPr lang="en-US" sz="1600" dirty="0"/>
              <a:t>It assumes that viewers who are exposed to media activity make purchases </a:t>
            </a:r>
            <a:r>
              <a:rPr lang="en-US" sz="1600" b="1" dirty="0"/>
              <a:t>after some time</a:t>
            </a:r>
            <a:r>
              <a:rPr lang="en-US" sz="1600" dirty="0"/>
              <a:t> and then declines exponentially within a specific period</a:t>
            </a:r>
          </a:p>
          <a:p>
            <a:pPr marL="223838" indent="-223838">
              <a:spcBef>
                <a:spcPts val="300"/>
              </a:spcBef>
              <a:buFont typeface="Arial" panose="020B0604020202020204" pitchFamily="34" charset="0"/>
              <a:buChar char="•"/>
            </a:pPr>
            <a:endParaRPr lang="en-US" sz="1000" dirty="0"/>
          </a:p>
          <a:p>
            <a:pPr marL="223838" indent="-223838">
              <a:spcBef>
                <a:spcPts val="300"/>
              </a:spcBef>
              <a:buFont typeface="Arial" panose="020B0604020202020204" pitchFamily="34" charset="0"/>
              <a:buChar char="•"/>
            </a:pPr>
            <a:r>
              <a:rPr lang="en-US" sz="1600" dirty="0"/>
              <a:t>There are three parameters to consider:</a:t>
            </a:r>
          </a:p>
          <a:p>
            <a:pPr marL="512763" lvl="1" indent="-288925">
              <a:spcBef>
                <a:spcPts val="300"/>
              </a:spcBef>
              <a:buFont typeface="Calibri" panose="020F0502020204030204" pitchFamily="34" charset="0"/>
              <a:buChar char="‒"/>
            </a:pPr>
            <a:r>
              <a:rPr lang="en-US" sz="1600" b="1" dirty="0"/>
              <a:t>Degrees of Freedom: </a:t>
            </a:r>
            <a:r>
              <a:rPr lang="en-US" sz="1600" dirty="0"/>
              <a:t>The minimum time (# of days) required for the advertisement to run and impact the viewers to make purchase decision</a:t>
            </a:r>
          </a:p>
          <a:p>
            <a:pPr marL="512763" lvl="1" indent="-288925">
              <a:spcBef>
                <a:spcPts val="300"/>
              </a:spcBef>
              <a:buFont typeface="Calibri" panose="020F0502020204030204" pitchFamily="34" charset="0"/>
              <a:buChar char="‒"/>
            </a:pPr>
            <a:r>
              <a:rPr lang="en-US" sz="1600" b="1" dirty="0"/>
              <a:t>Number of days:  </a:t>
            </a:r>
            <a:r>
              <a:rPr lang="en-US" sz="1600" dirty="0"/>
              <a:t>#</a:t>
            </a:r>
            <a:r>
              <a:rPr lang="en-US" sz="1600" b="1" dirty="0"/>
              <a:t> </a:t>
            </a:r>
            <a:r>
              <a:rPr lang="en-US" sz="1600" dirty="0"/>
              <a:t>days for the impact to reach maximum</a:t>
            </a:r>
          </a:p>
          <a:p>
            <a:pPr marL="512763" lvl="1" indent="-288925">
              <a:spcBef>
                <a:spcPts val="300"/>
              </a:spcBef>
              <a:buFont typeface="Calibri" panose="020F0502020204030204" pitchFamily="34" charset="0"/>
              <a:buChar char="‒"/>
            </a:pPr>
            <a:r>
              <a:rPr lang="en-US" sz="1600" b="1" dirty="0"/>
              <a:t>Decay:  </a:t>
            </a:r>
            <a:r>
              <a:rPr lang="en-US" sz="1600" dirty="0"/>
              <a:t>The amount of current period activity that effects the current period.</a:t>
            </a:r>
          </a:p>
          <a:p>
            <a:pPr marL="223838" lvl="1">
              <a:spcBef>
                <a:spcPts val="300"/>
              </a:spcBef>
            </a:pPr>
            <a:endParaRPr lang="en-US" sz="1000" dirty="0"/>
          </a:p>
          <a:p>
            <a:pPr marL="223838" indent="-223838">
              <a:spcBef>
                <a:spcPts val="300"/>
              </a:spcBef>
              <a:buFont typeface="Arial" panose="020B0604020202020204" pitchFamily="34" charset="0"/>
              <a:buChar char="•"/>
            </a:pPr>
            <a:r>
              <a:rPr lang="en-US" sz="1600" dirty="0"/>
              <a:t>This type of transformation is frequently used with </a:t>
            </a:r>
            <a:r>
              <a:rPr lang="en-US" sz="1600" b="1" dirty="0"/>
              <a:t>digital </a:t>
            </a:r>
            <a:r>
              <a:rPr lang="en-US" sz="1600" dirty="0"/>
              <a:t>media </a:t>
            </a:r>
            <a:r>
              <a:rPr lang="en-US" sz="1600" b="1" dirty="0"/>
              <a:t>(Social media, Search Ad, etc.,)</a:t>
            </a:r>
            <a:r>
              <a:rPr lang="en-US" sz="1600" dirty="0"/>
              <a:t> where exposure </a:t>
            </a:r>
            <a:r>
              <a:rPr lang="en-US" sz="1600" b="1" dirty="0"/>
              <a:t>takes time to build</a:t>
            </a:r>
            <a:r>
              <a:rPr lang="en-US" sz="1600" dirty="0"/>
              <a:t> in the minds of consumers before their purchase decision</a:t>
            </a:r>
          </a:p>
          <a:p>
            <a:pPr marL="223838" indent="-223838">
              <a:spcBef>
                <a:spcPts val="300"/>
              </a:spcBef>
              <a:buFont typeface="Arial" panose="020B0604020202020204" pitchFamily="34" charset="0"/>
              <a:buChar char="•"/>
            </a:pPr>
            <a:endParaRPr lang="en-US" sz="1600" dirty="0"/>
          </a:p>
        </p:txBody>
      </p:sp>
      <p:pic>
        <p:nvPicPr>
          <p:cNvPr id="16" name="Picture 15">
            <a:extLst>
              <a:ext uri="{FF2B5EF4-FFF2-40B4-BE49-F238E27FC236}">
                <a16:creationId xmlns:a16="http://schemas.microsoft.com/office/drawing/2014/main" id="{87845E49-58EA-50AC-90E9-7796883902CF}"/>
              </a:ext>
            </a:extLst>
          </p:cNvPr>
          <p:cNvPicPr>
            <a:picLocks noChangeAspect="1"/>
          </p:cNvPicPr>
          <p:nvPr/>
        </p:nvPicPr>
        <p:blipFill>
          <a:blip r:embed="rId2"/>
          <a:stretch>
            <a:fillRect/>
          </a:stretch>
        </p:blipFill>
        <p:spPr>
          <a:xfrm>
            <a:off x="6202023" y="1307013"/>
            <a:ext cx="5608184" cy="2502987"/>
          </a:xfrm>
          <a:prstGeom prst="rect">
            <a:avLst/>
          </a:prstGeom>
          <a:ln>
            <a:solidFill>
              <a:schemeClr val="bg1">
                <a:lumMod val="85000"/>
              </a:schemeClr>
            </a:solidFill>
          </a:ln>
        </p:spPr>
      </p:pic>
    </p:spTree>
    <p:extLst>
      <p:ext uri="{BB962C8B-B14F-4D97-AF65-F5344CB8AC3E}">
        <p14:creationId xmlns:p14="http://schemas.microsoft.com/office/powerpoint/2010/main" val="29646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1DAE08-E5C8-5AC9-1974-3389BA6DA7A7}"/>
              </a:ext>
            </a:extLst>
          </p:cNvPr>
          <p:cNvSpPr>
            <a:spLocks noGrp="1"/>
          </p:cNvSpPr>
          <p:nvPr>
            <p:ph type="sldNum" sz="quarter" idx="10"/>
          </p:nvPr>
        </p:nvSpPr>
        <p:spPr/>
        <p:txBody>
          <a:bodyPr/>
          <a:lstStyle/>
          <a:p>
            <a:fld id="{4034BEE3-566C-4068-A777-C3A4762E861B}" type="slidenum">
              <a:rPr lang="en-GB" smtClean="0"/>
              <a:pPr/>
              <a:t>5</a:t>
            </a:fld>
            <a:endParaRPr lang="en-IN" dirty="0"/>
          </a:p>
        </p:txBody>
      </p:sp>
      <p:sp>
        <p:nvSpPr>
          <p:cNvPr id="3" name="Footer Placeholder 2">
            <a:extLst>
              <a:ext uri="{FF2B5EF4-FFF2-40B4-BE49-F238E27FC236}">
                <a16:creationId xmlns:a16="http://schemas.microsoft.com/office/drawing/2014/main" id="{BFF85304-A7C5-2173-F99B-36BDD9D15336}"/>
              </a:ext>
            </a:extLst>
          </p:cNvPr>
          <p:cNvSpPr>
            <a:spLocks noGrp="1"/>
          </p:cNvSpPr>
          <p:nvPr>
            <p:ph type="ftr" sz="quarter" idx="11"/>
          </p:nvPr>
        </p:nvSpPr>
        <p:spPr/>
        <p:txBody>
          <a:bodyPr/>
          <a:lstStyle/>
          <a:p>
            <a:r>
              <a:rPr lang="en-US"/>
              <a:t>© Analytic Edge Proprietary and Confidential</a:t>
            </a:r>
          </a:p>
        </p:txBody>
      </p:sp>
      <p:sp>
        <p:nvSpPr>
          <p:cNvPr id="4" name="Title 3">
            <a:extLst>
              <a:ext uri="{FF2B5EF4-FFF2-40B4-BE49-F238E27FC236}">
                <a16:creationId xmlns:a16="http://schemas.microsoft.com/office/drawing/2014/main" id="{848E63B0-D78E-3476-C8BB-10250C02DFB1}"/>
              </a:ext>
            </a:extLst>
          </p:cNvPr>
          <p:cNvSpPr>
            <a:spLocks noGrp="1"/>
          </p:cNvSpPr>
          <p:nvPr>
            <p:ph type="title"/>
          </p:nvPr>
        </p:nvSpPr>
        <p:spPr/>
        <p:txBody>
          <a:bodyPr/>
          <a:lstStyle/>
          <a:p>
            <a:r>
              <a:rPr lang="en-IN" dirty="0"/>
              <a:t>Response Curves</a:t>
            </a:r>
            <a:endParaRPr lang="en-US" dirty="0"/>
          </a:p>
        </p:txBody>
      </p:sp>
      <p:sp>
        <p:nvSpPr>
          <p:cNvPr id="6" name="TextBox 11">
            <a:extLst>
              <a:ext uri="{FF2B5EF4-FFF2-40B4-BE49-F238E27FC236}">
                <a16:creationId xmlns:a16="http://schemas.microsoft.com/office/drawing/2014/main" id="{7F252C35-BDE3-6EC9-57A4-F9E1271AF258}"/>
              </a:ext>
            </a:extLst>
          </p:cNvPr>
          <p:cNvSpPr txBox="1"/>
          <p:nvPr/>
        </p:nvSpPr>
        <p:spPr>
          <a:xfrm>
            <a:off x="428243" y="2489844"/>
            <a:ext cx="5017676" cy="3754874"/>
          </a:xfrm>
          <a:prstGeom prst="rect">
            <a:avLst/>
          </a:prstGeom>
          <a:noFill/>
          <a:ln w="3175">
            <a:solidFill>
              <a:schemeClr val="accent1"/>
            </a:solidFill>
            <a:prstDash val="sysDot"/>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C00000"/>
                </a:solidFill>
                <a:latin typeface="Arial"/>
                <a:cs typeface="Calibri" panose="020F0502020204030204" pitchFamily="34" charset="0"/>
              </a:rPr>
              <a:t>Point A: Current Threshold- </a:t>
            </a:r>
            <a:r>
              <a:rPr lang="en-US" sz="1400" dirty="0">
                <a:solidFill>
                  <a:srgbClr val="000000"/>
                </a:solidFill>
                <a:latin typeface="Arial"/>
                <a:cs typeface="Calibri" panose="020F0502020204030204" pitchFamily="34" charset="0"/>
              </a:rPr>
              <a:t>This is the amount of </a:t>
            </a:r>
            <a:r>
              <a:rPr lang="en-US" sz="1400" dirty="0">
                <a:solidFill>
                  <a:srgbClr val="000000"/>
                </a:solidFill>
                <a:latin typeface="Arial"/>
                <a:cs typeface="Times New Roman" panose="02020603050405020304" pitchFamily="18" charset="0"/>
              </a:rPr>
              <a:t>spend that is currently used by the media tactics.</a:t>
            </a:r>
          </a:p>
          <a:p>
            <a:endParaRPr lang="en-US" sz="1400" dirty="0">
              <a:solidFill>
                <a:srgbClr val="C00000"/>
              </a:solidFill>
              <a:latin typeface="Arial"/>
              <a:cs typeface="Times New Roman" panose="02020603050405020304" pitchFamily="18" charset="0"/>
            </a:endParaRPr>
          </a:p>
          <a:p>
            <a:r>
              <a:rPr lang="en-US" sz="1400" dirty="0">
                <a:solidFill>
                  <a:srgbClr val="C00000"/>
                </a:solidFill>
                <a:latin typeface="Arial"/>
                <a:cs typeface="Times New Roman" panose="02020603050405020304" pitchFamily="18" charset="0"/>
              </a:rPr>
              <a:t>Point B: Maximum Marginal - </a:t>
            </a:r>
            <a:r>
              <a:rPr lang="en-US" sz="1400" dirty="0">
                <a:solidFill>
                  <a:srgbClr val="000000"/>
                </a:solidFill>
                <a:latin typeface="Arial"/>
                <a:cs typeface="Times New Roman" panose="02020603050405020304" pitchFamily="18" charset="0"/>
              </a:rPr>
              <a:t>At this point, the maximum volume response per one Impression is reached.  Marginal Digital media response is maximized i.e. the rate of increase after this point will not be the same as you increase the amount of spend</a:t>
            </a:r>
          </a:p>
          <a:p>
            <a:r>
              <a:rPr lang="en-US" sz="1400" dirty="0">
                <a:solidFill>
                  <a:srgbClr val="C00000"/>
                </a:solidFill>
                <a:latin typeface="Arial"/>
                <a:cs typeface="Times New Roman" panose="02020603050405020304" pitchFamily="18" charset="0"/>
              </a:rPr>
              <a:t>Point C:  Maximum ROI- </a:t>
            </a:r>
            <a:r>
              <a:rPr lang="en-US" sz="1400" dirty="0">
                <a:solidFill>
                  <a:srgbClr val="000000"/>
                </a:solidFill>
                <a:latin typeface="Arial"/>
                <a:cs typeface="Times New Roman" panose="02020603050405020304" pitchFamily="18" charset="0"/>
              </a:rPr>
              <a:t>At this point, the best returns are obtained for the level of investment. </a:t>
            </a:r>
          </a:p>
          <a:p>
            <a:endParaRPr lang="en-US" sz="1400" dirty="0">
              <a:solidFill>
                <a:srgbClr val="000000"/>
              </a:solidFill>
              <a:latin typeface="Arial"/>
              <a:cs typeface="Times New Roman" panose="02020603050405020304" pitchFamily="18" charset="0"/>
            </a:endParaRPr>
          </a:p>
          <a:p>
            <a:r>
              <a:rPr lang="en-US" sz="1400" dirty="0">
                <a:solidFill>
                  <a:srgbClr val="000000"/>
                </a:solidFill>
                <a:latin typeface="Arial"/>
                <a:cs typeface="Times New Roman" panose="02020603050405020304" pitchFamily="18" charset="0"/>
              </a:rPr>
              <a:t>Optimal Range :</a:t>
            </a:r>
          </a:p>
          <a:p>
            <a:r>
              <a:rPr lang="en-US" sz="1400" dirty="0">
                <a:solidFill>
                  <a:srgbClr val="C00000"/>
                </a:solidFill>
                <a:latin typeface="Arial"/>
                <a:cs typeface="Times New Roman" panose="02020603050405020304" pitchFamily="18" charset="0"/>
              </a:rPr>
              <a:t>Between point B and C-  </a:t>
            </a:r>
            <a:r>
              <a:rPr lang="en-US" sz="1400" dirty="0">
                <a:solidFill>
                  <a:srgbClr val="000000"/>
                </a:solidFill>
                <a:latin typeface="Arial"/>
                <a:cs typeface="Times New Roman" panose="02020603050405020304" pitchFamily="18" charset="0"/>
              </a:rPr>
              <a:t>After point B, marginal Digital media response per spend declines; however, cumulative volume per cumulative spend (Digital media</a:t>
            </a:r>
          </a:p>
          <a:p>
            <a:r>
              <a:rPr lang="en-US" sz="1400" dirty="0">
                <a:solidFill>
                  <a:srgbClr val="000000"/>
                </a:solidFill>
                <a:latin typeface="Arial"/>
                <a:cs typeface="Times New Roman" panose="02020603050405020304" pitchFamily="18" charset="0"/>
              </a:rPr>
              <a:t>responsiveness) are still rising which causes ROI to rise. After point C, Digital media response and ROI diminish.</a:t>
            </a:r>
          </a:p>
        </p:txBody>
      </p:sp>
      <p:sp>
        <p:nvSpPr>
          <p:cNvPr id="7" name="TextBox 10">
            <a:extLst>
              <a:ext uri="{FF2B5EF4-FFF2-40B4-BE49-F238E27FC236}">
                <a16:creationId xmlns:a16="http://schemas.microsoft.com/office/drawing/2014/main" id="{B981861A-3A9D-C7BA-A67D-E5C7190818FF}"/>
              </a:ext>
            </a:extLst>
          </p:cNvPr>
          <p:cNvSpPr txBox="1"/>
          <p:nvPr/>
        </p:nvSpPr>
        <p:spPr>
          <a:xfrm>
            <a:off x="320205" y="1145185"/>
            <a:ext cx="11007134" cy="540028"/>
          </a:xfrm>
          <a:prstGeom prst="rect">
            <a:avLst/>
          </a:prstGeom>
          <a:noFill/>
        </p:spPr>
        <p:txBody>
          <a:bodyPr wrap="square" lIns="91440" tIns="45720" rIns="91440" bIns="4572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nSpc>
                <a:spcPct val="107000"/>
              </a:lnSpc>
              <a:spcAft>
                <a:spcPts val="800"/>
              </a:spcAft>
            </a:pPr>
            <a:r>
              <a:rPr lang="en-IN" sz="1400" b="1" dirty="0">
                <a:solidFill>
                  <a:srgbClr val="000000"/>
                </a:solidFill>
                <a:latin typeface="Arial"/>
              </a:rPr>
              <a:t>Response curve </a:t>
            </a:r>
            <a:r>
              <a:rPr lang="en-IN" sz="1400" b="1" dirty="0">
                <a:solidFill>
                  <a:srgbClr val="000000"/>
                </a:solidFill>
                <a:latin typeface="Arial"/>
                <a:cs typeface="Times New Roman"/>
              </a:rPr>
              <a:t>is a mechanism identifying how your Response (Incr. Revenue Per Impression) moves along with additional spend. It helps you explain what the optimal level of spend is to attain the maximum volume response and what is your saturation point.</a:t>
            </a:r>
          </a:p>
        </p:txBody>
      </p:sp>
      <p:pic>
        <p:nvPicPr>
          <p:cNvPr id="8" name="Picture 7">
            <a:extLst>
              <a:ext uri="{FF2B5EF4-FFF2-40B4-BE49-F238E27FC236}">
                <a16:creationId xmlns:a16="http://schemas.microsoft.com/office/drawing/2014/main" id="{99BD90C6-CF64-A825-FF26-37AAD16D3C3D}"/>
              </a:ext>
            </a:extLst>
          </p:cNvPr>
          <p:cNvPicPr>
            <a:picLocks noChangeAspect="1"/>
          </p:cNvPicPr>
          <p:nvPr/>
        </p:nvPicPr>
        <p:blipFill>
          <a:blip r:embed="rId2"/>
          <a:stretch>
            <a:fillRect/>
          </a:stretch>
        </p:blipFill>
        <p:spPr>
          <a:xfrm>
            <a:off x="5598025" y="2294687"/>
            <a:ext cx="6272602" cy="4023493"/>
          </a:xfrm>
          <a:prstGeom prst="rect">
            <a:avLst/>
          </a:prstGeom>
        </p:spPr>
      </p:pic>
    </p:spTree>
    <p:extLst>
      <p:ext uri="{BB962C8B-B14F-4D97-AF65-F5344CB8AC3E}">
        <p14:creationId xmlns:p14="http://schemas.microsoft.com/office/powerpoint/2010/main" val="57575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2AF8BCD-1E55-4BA0-B719-BB1701336841}"/>
              </a:ext>
            </a:extLst>
          </p:cNvPr>
          <p:cNvSpPr>
            <a:spLocks noGrp="1"/>
          </p:cNvSpPr>
          <p:nvPr>
            <p:ph type="body" sz="quarter" idx="15"/>
          </p:nvPr>
        </p:nvSpPr>
        <p:spPr/>
        <p:txBody>
          <a:bodyPr/>
          <a:lstStyle/>
          <a:p>
            <a:r>
              <a:rPr lang="en-IN" dirty="0"/>
              <a:t>Thank you</a:t>
            </a:r>
          </a:p>
        </p:txBody>
      </p:sp>
    </p:spTree>
    <p:extLst>
      <p:ext uri="{BB962C8B-B14F-4D97-AF65-F5344CB8AC3E}">
        <p14:creationId xmlns:p14="http://schemas.microsoft.com/office/powerpoint/2010/main" val="127191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LICKSLIDES" val="6.1"/>
  <p:tag name="VERSIONID" val="711"/>
  <p:tag name="EXCLUDEHIDDENSLIDES" val="False"/>
  <p:tag name="NUMBEROFPAGES" val="13"/>
</p:tagLst>
</file>

<file path=ppt/theme/theme1.xml><?xml version="1.0" encoding="utf-8"?>
<a:theme xmlns:a="http://schemas.openxmlformats.org/drawingml/2006/main" name="Analytic Edge master template ">
  <a:themeElements>
    <a:clrScheme name="Custom 76">
      <a:dk1>
        <a:srgbClr val="000000"/>
      </a:dk1>
      <a:lt1>
        <a:srgbClr val="FFFFFF"/>
      </a:lt1>
      <a:dk2>
        <a:srgbClr val="002060"/>
      </a:dk2>
      <a:lt2>
        <a:srgbClr val="7030A0"/>
      </a:lt2>
      <a:accent1>
        <a:srgbClr val="34A5DA"/>
      </a:accent1>
      <a:accent2>
        <a:srgbClr val="858585"/>
      </a:accent2>
      <a:accent3>
        <a:srgbClr val="C82606"/>
      </a:accent3>
      <a:accent4>
        <a:srgbClr val="252526"/>
      </a:accent4>
      <a:accent5>
        <a:srgbClr val="A1C1E9"/>
      </a:accent5>
      <a:accent6>
        <a:srgbClr val="4F82BD"/>
      </a:accent6>
      <a:hlink>
        <a:srgbClr val="333333"/>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2700">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defRPr sz="1600" b="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defPPr>
      </a:lstStyle>
    </a:txDef>
  </a:objectDefaults>
  <a:extraClrSchemeLst/>
  <a:custClrLst>
    <a:custClr name="Significance red">
      <a:srgbClr val="E10000"/>
    </a:custClr>
    <a:custClr name="Significance red light">
      <a:srgbClr val="ED6666"/>
    </a:custClr>
    <a:custClr name="Significance green">
      <a:srgbClr val="00D200"/>
    </a:custClr>
    <a:custClr name="Significance green light">
      <a:srgbClr val="66E466"/>
    </a:custClr>
    <a:custClr name="Custom light blue">
      <a:srgbClr val="00B6FF"/>
    </a:custClr>
    <a:custClr name="Custom light green">
      <a:srgbClr val="9EE900"/>
    </a:custClr>
    <a:custClr name="Custom magenta">
      <a:srgbClr val="C700D3"/>
    </a:custClr>
  </a:custClrLst>
  <a:extLst>
    <a:ext uri="{05A4C25C-085E-4340-85A3-A5531E510DB2}">
      <thm15:themeFamily xmlns:thm15="http://schemas.microsoft.com/office/thememl/2012/main" name="Kantar presentation template 16x9.potx" id="{72C55E70-DCC0-48BC-A8D3-254C9D85EE6B}" vid="{C23FF744-6EF1-4703-9F18-C96C6AEBAF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Significance red">
      <a:srgbClr val="E10000"/>
    </a:custClr>
    <a:custClr name="Significance red light">
      <a:srgbClr val="ED6666"/>
    </a:custClr>
    <a:custClr name="Significance green">
      <a:srgbClr val="00D200"/>
    </a:custClr>
    <a:custClr name="Significance green light">
      <a:srgbClr val="66E466"/>
    </a:custClr>
    <a:custClr name="Custom light blue">
      <a:srgbClr val="00B6FF"/>
    </a:custClr>
    <a:custClr name="Custom light green">
      <a:srgbClr val="9EE900"/>
    </a:custClr>
    <a:custClr name="Custom magenta">
      <a:srgbClr val="C700D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Significance red">
      <a:srgbClr val="E10000"/>
    </a:custClr>
    <a:custClr name="Significance red light">
      <a:srgbClr val="ED6666"/>
    </a:custClr>
    <a:custClr name="Significance green">
      <a:srgbClr val="00D200"/>
    </a:custClr>
    <a:custClr name="Significance green light">
      <a:srgbClr val="66E466"/>
    </a:custClr>
    <a:custClr name="Custom light blue">
      <a:srgbClr val="00B6FF"/>
    </a:custClr>
    <a:custClr name="Custom light green">
      <a:srgbClr val="9EE900"/>
    </a:custClr>
    <a:custClr name="Custom magenta">
      <a:srgbClr val="C700D3"/>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81278C9160AD2408B590194F15DBC22" ma:contentTypeVersion="8" ma:contentTypeDescription="Create a new document." ma:contentTypeScope="" ma:versionID="296546353d5c7cf28aa362bf027f4ade">
  <xsd:schema xmlns:xsd="http://www.w3.org/2001/XMLSchema" xmlns:xs="http://www.w3.org/2001/XMLSchema" xmlns:p="http://schemas.microsoft.com/office/2006/metadata/properties" xmlns:ns2="349d2e48-d219-423f-a60f-a81395996a24" xmlns:ns3="151f8561-6f96-4f27-8d07-5866307680bb" targetNamespace="http://schemas.microsoft.com/office/2006/metadata/properties" ma:root="true" ma:fieldsID="94fd3a3b99c67f5b4d41d8a7f243378c" ns2:_="" ns3:_="">
    <xsd:import namespace="349d2e48-d219-423f-a60f-a81395996a24"/>
    <xsd:import namespace="151f8561-6f96-4f27-8d07-5866307680b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d2e48-d219-423f-a60f-a81395996a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51f8561-6f96-4f27-8d07-5866307680b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375B81-FBF5-4924-A5E0-F0376D8E7D52}">
  <ds:schemaRefs>
    <ds:schemaRef ds:uri="http://schemas.microsoft.com/sharepoint/v3/contenttype/forms"/>
  </ds:schemaRefs>
</ds:datastoreItem>
</file>

<file path=customXml/itemProps2.xml><?xml version="1.0" encoding="utf-8"?>
<ds:datastoreItem xmlns:ds="http://schemas.openxmlformats.org/officeDocument/2006/customXml" ds:itemID="{DD5773CB-314E-49C8-899D-DA409B189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9d2e48-d219-423f-a60f-a81395996a24"/>
    <ds:schemaRef ds:uri="151f8561-6f96-4f27-8d07-5866307680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193883-9DEF-4394-A746-8B0504B231C0}">
  <ds:schemaRefs>
    <ds:schemaRef ds:uri="151f8561-6f96-4f27-8d07-5866307680bb"/>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349d2e48-d219-423f-a60f-a81395996a2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2835</TotalTime>
  <Words>462</Words>
  <Application>Microsoft Office PowerPoint</Application>
  <PresentationFormat>Custom</PresentationFormat>
  <Paragraphs>54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Bahnschrift</vt:lpstr>
      <vt:lpstr>Calibri</vt:lpstr>
      <vt:lpstr>Times New Roman</vt:lpstr>
      <vt:lpstr>Analytic Edge master template </vt:lpstr>
      <vt:lpstr>SaaS Training Model walkthrough</vt:lpstr>
      <vt:lpstr>Training program roadmap</vt:lpstr>
      <vt:lpstr>Building Models – Variable transformations</vt:lpstr>
      <vt:lpstr>Variable Transformation – Ad-stock with Gamma</vt:lpstr>
      <vt:lpstr>Response Curves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 can run to four lines if required – 30pt</dc:title>
  <dc:subject>Sub-heading</dc:subject>
  <dc:creator>Sekar Subramanian</dc:creator>
  <cp:keywords>Project reference</cp:keywords>
  <dc:description>Date</dc:description>
  <cp:lastModifiedBy>Gowtham PSabareesan</cp:lastModifiedBy>
  <cp:revision>99</cp:revision>
  <cp:lastPrinted>2017-03-24T13:40:26Z</cp:lastPrinted>
  <dcterms:created xsi:type="dcterms:W3CDTF">2020-02-27T07:32:03Z</dcterms:created>
  <dcterms:modified xsi:type="dcterms:W3CDTF">2022-06-09T03:50:27Z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0x010100681278C9160AD2408B590194F15DBC22</vt:lpwstr>
  </property>
</Properties>
</file>