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4600"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4" d="100"/>
          <a:sy n="74" d="100"/>
        </p:scale>
        <p:origin x="33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9_Title slide with image (black)">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F1EB514B-0857-4EBF-B042-2A3E81792E20}"/>
              </a:ext>
            </a:extLst>
          </p:cNvPr>
          <p:cNvSpPr>
            <a:spLocks noGrp="1"/>
          </p:cNvSpPr>
          <p:nvPr>
            <p:ph type="ctrTitle" hasCustomPrompt="1"/>
          </p:nvPr>
        </p:nvSpPr>
        <p:spPr>
          <a:xfrm>
            <a:off x="789426" y="4937287"/>
            <a:ext cx="11003231" cy="766363"/>
          </a:xfrm>
          <a:prstGeom prst="rect">
            <a:avLst/>
          </a:prstGeom>
        </p:spPr>
        <p:txBody>
          <a:bodyPr anchor="ctr">
            <a:noAutofit/>
          </a:bodyPr>
          <a:lstStyle>
            <a:lvl1pPr algn="l">
              <a:defRPr sz="5400" b="1">
                <a:solidFill>
                  <a:schemeClr val="accent1"/>
                </a:solidFill>
              </a:defRPr>
            </a:lvl1pPr>
          </a:lstStyle>
          <a:p>
            <a:r>
              <a:rPr lang="en-GB" dirty="0"/>
              <a:t>Click to add title</a:t>
            </a:r>
          </a:p>
        </p:txBody>
      </p:sp>
      <p:sp>
        <p:nvSpPr>
          <p:cNvPr id="10" name="Subtitle 2">
            <a:extLst>
              <a:ext uri="{FF2B5EF4-FFF2-40B4-BE49-F238E27FC236}">
                <a16:creationId xmlns:a16="http://schemas.microsoft.com/office/drawing/2014/main" id="{E8F4C310-09FC-4B27-9FA2-5128CE9C6086}"/>
              </a:ext>
            </a:extLst>
          </p:cNvPr>
          <p:cNvSpPr>
            <a:spLocks noGrp="1"/>
          </p:cNvSpPr>
          <p:nvPr>
            <p:ph type="subTitle" idx="1" hasCustomPrompt="1"/>
          </p:nvPr>
        </p:nvSpPr>
        <p:spPr>
          <a:xfrm>
            <a:off x="789426" y="5844494"/>
            <a:ext cx="3520800" cy="514487"/>
          </a:xfrm>
          <a:prstGeom prst="rect">
            <a:avLst/>
          </a:prstGeom>
        </p:spPr>
        <p:txBody>
          <a:bodyPr lIns="91440" anchor="t">
            <a:noAutofit/>
          </a:bodyPr>
          <a:lstStyle>
            <a:lvl1pPr marL="0" indent="0" algn="l">
              <a:spcBef>
                <a:spcPts val="594"/>
              </a:spcBef>
              <a:buNone/>
              <a:defRPr sz="2000" b="0">
                <a:solidFill>
                  <a:schemeClr val="bg1">
                    <a:lumMod val="50000"/>
                  </a:schemeClr>
                </a:solidFill>
              </a:defRPr>
            </a:lvl1pPr>
            <a:lvl2pPr marL="452628" indent="0" algn="ctr">
              <a:buNone/>
              <a:defRPr sz="1980"/>
            </a:lvl2pPr>
            <a:lvl3pPr marL="905256" indent="0" algn="ctr">
              <a:buNone/>
              <a:defRPr sz="1782"/>
            </a:lvl3pPr>
            <a:lvl4pPr marL="1357884" indent="0" algn="ctr">
              <a:buNone/>
              <a:defRPr sz="1584"/>
            </a:lvl4pPr>
            <a:lvl5pPr marL="1810512" indent="0" algn="ctr">
              <a:buNone/>
              <a:defRPr sz="1584"/>
            </a:lvl5pPr>
            <a:lvl6pPr marL="2263140" indent="0" algn="ctr">
              <a:buNone/>
              <a:defRPr sz="1584"/>
            </a:lvl6pPr>
            <a:lvl7pPr marL="2715768" indent="0" algn="ctr">
              <a:buNone/>
              <a:defRPr sz="1584"/>
            </a:lvl7pPr>
            <a:lvl8pPr marL="3168396" indent="0" algn="ctr">
              <a:buNone/>
              <a:defRPr sz="1584"/>
            </a:lvl8pPr>
            <a:lvl9pPr marL="3621024" indent="0" algn="ctr">
              <a:buNone/>
              <a:defRPr sz="1584"/>
            </a:lvl9pPr>
          </a:lstStyle>
          <a:p>
            <a:r>
              <a:rPr lang="en-GB" dirty="0"/>
              <a:t>Click to add subtitle</a:t>
            </a:r>
          </a:p>
        </p:txBody>
      </p:sp>
      <p:cxnSp>
        <p:nvCxnSpPr>
          <p:cNvPr id="12" name="Straight Connector 11">
            <a:extLst>
              <a:ext uri="{FF2B5EF4-FFF2-40B4-BE49-F238E27FC236}">
                <a16:creationId xmlns:a16="http://schemas.microsoft.com/office/drawing/2014/main" id="{E355CD97-5577-47DD-8055-2554FB059845}"/>
              </a:ext>
            </a:extLst>
          </p:cNvPr>
          <p:cNvCxnSpPr>
            <a:cxnSpLocks/>
          </p:cNvCxnSpPr>
          <p:nvPr userDrawn="1"/>
        </p:nvCxnSpPr>
        <p:spPr>
          <a:xfrm>
            <a:off x="789426" y="5774071"/>
            <a:ext cx="11003231"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BA08C289-7366-436F-8CF8-F40843CA3983}"/>
              </a:ext>
            </a:extLst>
          </p:cNvPr>
          <p:cNvPicPr>
            <a:picLocks noChangeAspect="1"/>
          </p:cNvPicPr>
          <p:nvPr userDrawn="1"/>
        </p:nvPicPr>
        <p:blipFill>
          <a:blip r:embed="rId2"/>
          <a:stretch>
            <a:fillRect/>
          </a:stretch>
        </p:blipFill>
        <p:spPr>
          <a:xfrm>
            <a:off x="789426" y="293502"/>
            <a:ext cx="2219765" cy="747898"/>
          </a:xfrm>
          <a:prstGeom prst="rect">
            <a:avLst/>
          </a:prstGeom>
        </p:spPr>
      </p:pic>
      <p:sp>
        <p:nvSpPr>
          <p:cNvPr id="6" name="Picture Placeholder 6">
            <a:extLst>
              <a:ext uri="{FF2B5EF4-FFF2-40B4-BE49-F238E27FC236}">
                <a16:creationId xmlns:a16="http://schemas.microsoft.com/office/drawing/2014/main" id="{7C840727-CE46-49A3-AC55-18C3C475CB7F}"/>
              </a:ext>
            </a:extLst>
          </p:cNvPr>
          <p:cNvSpPr>
            <a:spLocks noGrp="1"/>
          </p:cNvSpPr>
          <p:nvPr>
            <p:ph type="pic" sz="quarter" idx="19"/>
          </p:nvPr>
        </p:nvSpPr>
        <p:spPr>
          <a:xfrm>
            <a:off x="1" y="1408394"/>
            <a:ext cx="12192000" cy="3134003"/>
          </a:xfrm>
        </p:spPr>
        <p:txBody>
          <a:bodyPr anchor="t"/>
          <a:lstStyle>
            <a:lvl1pPr algn="ctr">
              <a:defRPr>
                <a:solidFill>
                  <a:schemeClr val="bg1"/>
                </a:solidFill>
              </a:defRPr>
            </a:lvl1pPr>
          </a:lstStyle>
          <a:p>
            <a:r>
              <a:rPr lang="en-US" dirty="0"/>
              <a:t>Click icon to add picture</a:t>
            </a:r>
            <a:endParaRPr lang="en-GB" dirty="0"/>
          </a:p>
        </p:txBody>
      </p:sp>
      <p:sp>
        <p:nvSpPr>
          <p:cNvPr id="15" name="Picture Placeholder 6">
            <a:extLst>
              <a:ext uri="{FF2B5EF4-FFF2-40B4-BE49-F238E27FC236}">
                <a16:creationId xmlns:a16="http://schemas.microsoft.com/office/drawing/2014/main" id="{BAB971E3-AA90-433B-914B-1D1DF50E21D1}"/>
              </a:ext>
            </a:extLst>
          </p:cNvPr>
          <p:cNvSpPr>
            <a:spLocks noGrp="1"/>
          </p:cNvSpPr>
          <p:nvPr>
            <p:ph type="pic" sz="quarter" idx="21" hasCustomPrompt="1"/>
          </p:nvPr>
        </p:nvSpPr>
        <p:spPr>
          <a:xfrm>
            <a:off x="9488975" y="273304"/>
            <a:ext cx="2216785" cy="768096"/>
          </a:xfrm>
        </p:spPr>
        <p:txBody>
          <a:bodyPr/>
          <a:lstStyle>
            <a:lvl1pPr>
              <a:defRPr sz="1600">
                <a:solidFill>
                  <a:schemeClr val="bg1"/>
                </a:solidFill>
              </a:defRPr>
            </a:lvl1pPr>
          </a:lstStyle>
          <a:p>
            <a:r>
              <a:rPr lang="en-US" dirty="0"/>
              <a:t>Click icon to add Client Logo</a:t>
            </a:r>
            <a:endParaRPr lang="en-GB" dirty="0"/>
          </a:p>
        </p:txBody>
      </p:sp>
    </p:spTree>
    <p:extLst>
      <p:ext uri="{BB962C8B-B14F-4D97-AF65-F5344CB8AC3E}">
        <p14:creationId xmlns:p14="http://schemas.microsoft.com/office/powerpoint/2010/main" val="2638204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12_Title slide with image (black)">
    <p:bg>
      <p:bgPr>
        <a:solidFill>
          <a:schemeClr val="bg1"/>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0FFF2526-D613-42A3-802A-131025ACAD8B}"/>
              </a:ext>
            </a:extLst>
          </p:cNvPr>
          <p:cNvSpPr>
            <a:spLocks noGrp="1"/>
          </p:cNvSpPr>
          <p:nvPr>
            <p:ph type="ctrTitle" hasCustomPrompt="1"/>
          </p:nvPr>
        </p:nvSpPr>
        <p:spPr>
          <a:xfrm>
            <a:off x="774529" y="4017368"/>
            <a:ext cx="11003231" cy="766363"/>
          </a:xfrm>
          <a:prstGeom prst="rect">
            <a:avLst/>
          </a:prstGeom>
        </p:spPr>
        <p:txBody>
          <a:bodyPr anchor="ctr">
            <a:noAutofit/>
          </a:bodyPr>
          <a:lstStyle>
            <a:lvl1pPr algn="l">
              <a:defRPr sz="5400" b="1">
                <a:solidFill>
                  <a:schemeClr val="accent1"/>
                </a:solidFill>
              </a:defRPr>
            </a:lvl1pPr>
          </a:lstStyle>
          <a:p>
            <a:r>
              <a:rPr lang="en-GB" dirty="0"/>
              <a:t>Click to add title</a:t>
            </a:r>
          </a:p>
        </p:txBody>
      </p:sp>
      <p:sp>
        <p:nvSpPr>
          <p:cNvPr id="16" name="Subtitle 2">
            <a:extLst>
              <a:ext uri="{FF2B5EF4-FFF2-40B4-BE49-F238E27FC236}">
                <a16:creationId xmlns:a16="http://schemas.microsoft.com/office/drawing/2014/main" id="{BD248AFE-52B2-4093-A76B-9630A0729FB6}"/>
              </a:ext>
            </a:extLst>
          </p:cNvPr>
          <p:cNvSpPr>
            <a:spLocks noGrp="1"/>
          </p:cNvSpPr>
          <p:nvPr>
            <p:ph type="subTitle" idx="1" hasCustomPrompt="1"/>
          </p:nvPr>
        </p:nvSpPr>
        <p:spPr>
          <a:xfrm>
            <a:off x="774528" y="5058832"/>
            <a:ext cx="3520800" cy="514487"/>
          </a:xfrm>
          <a:prstGeom prst="rect">
            <a:avLst/>
          </a:prstGeom>
        </p:spPr>
        <p:txBody>
          <a:bodyPr lIns="91440" anchor="t">
            <a:noAutofit/>
          </a:bodyPr>
          <a:lstStyle>
            <a:lvl1pPr marL="0" indent="0" algn="l">
              <a:spcBef>
                <a:spcPts val="594"/>
              </a:spcBef>
              <a:buNone/>
              <a:defRPr sz="2000" b="0">
                <a:solidFill>
                  <a:schemeClr val="bg1">
                    <a:lumMod val="50000"/>
                  </a:schemeClr>
                </a:solidFill>
              </a:defRPr>
            </a:lvl1pPr>
            <a:lvl2pPr marL="452628" indent="0" algn="ctr">
              <a:buNone/>
              <a:defRPr sz="1980"/>
            </a:lvl2pPr>
            <a:lvl3pPr marL="905256" indent="0" algn="ctr">
              <a:buNone/>
              <a:defRPr sz="1782"/>
            </a:lvl3pPr>
            <a:lvl4pPr marL="1357884" indent="0" algn="ctr">
              <a:buNone/>
              <a:defRPr sz="1584"/>
            </a:lvl4pPr>
            <a:lvl5pPr marL="1810512" indent="0" algn="ctr">
              <a:buNone/>
              <a:defRPr sz="1584"/>
            </a:lvl5pPr>
            <a:lvl6pPr marL="2263140" indent="0" algn="ctr">
              <a:buNone/>
              <a:defRPr sz="1584"/>
            </a:lvl6pPr>
            <a:lvl7pPr marL="2715768" indent="0" algn="ctr">
              <a:buNone/>
              <a:defRPr sz="1584"/>
            </a:lvl7pPr>
            <a:lvl8pPr marL="3168396" indent="0" algn="ctr">
              <a:buNone/>
              <a:defRPr sz="1584"/>
            </a:lvl8pPr>
            <a:lvl9pPr marL="3621024" indent="0" algn="ctr">
              <a:buNone/>
              <a:defRPr sz="1584"/>
            </a:lvl9pPr>
          </a:lstStyle>
          <a:p>
            <a:r>
              <a:rPr lang="en-GB" dirty="0"/>
              <a:t>Click to add subtitle</a:t>
            </a:r>
          </a:p>
        </p:txBody>
      </p:sp>
      <p:cxnSp>
        <p:nvCxnSpPr>
          <p:cNvPr id="9" name="Straight Connector 8">
            <a:extLst>
              <a:ext uri="{FF2B5EF4-FFF2-40B4-BE49-F238E27FC236}">
                <a16:creationId xmlns:a16="http://schemas.microsoft.com/office/drawing/2014/main" id="{C8D8F2D4-A66A-4620-9307-3A6822381FC0}"/>
              </a:ext>
            </a:extLst>
          </p:cNvPr>
          <p:cNvCxnSpPr>
            <a:cxnSpLocks/>
          </p:cNvCxnSpPr>
          <p:nvPr userDrawn="1"/>
        </p:nvCxnSpPr>
        <p:spPr>
          <a:xfrm>
            <a:off x="774529" y="4921280"/>
            <a:ext cx="11003231"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7" name="Picture Placeholder 6">
            <a:extLst>
              <a:ext uri="{FF2B5EF4-FFF2-40B4-BE49-F238E27FC236}">
                <a16:creationId xmlns:a16="http://schemas.microsoft.com/office/drawing/2014/main" id="{051B3B4E-29B2-4BD6-9E25-FBE50BE6C1EB}"/>
              </a:ext>
            </a:extLst>
          </p:cNvPr>
          <p:cNvSpPr>
            <a:spLocks noGrp="1"/>
          </p:cNvSpPr>
          <p:nvPr>
            <p:ph type="pic" sz="quarter" idx="22" hasCustomPrompt="1"/>
          </p:nvPr>
        </p:nvSpPr>
        <p:spPr>
          <a:xfrm>
            <a:off x="9488975" y="273304"/>
            <a:ext cx="2216785" cy="768096"/>
          </a:xfrm>
        </p:spPr>
        <p:txBody>
          <a:bodyPr/>
          <a:lstStyle>
            <a:lvl1pPr>
              <a:defRPr sz="1600">
                <a:solidFill>
                  <a:schemeClr val="tx1"/>
                </a:solidFill>
              </a:defRPr>
            </a:lvl1pPr>
          </a:lstStyle>
          <a:p>
            <a:r>
              <a:rPr lang="en-US" dirty="0"/>
              <a:t>Click icon to add Client Logo</a:t>
            </a:r>
            <a:endParaRPr lang="en-GB" dirty="0"/>
          </a:p>
        </p:txBody>
      </p:sp>
      <p:pic>
        <p:nvPicPr>
          <p:cNvPr id="8" name="Picture 7">
            <a:extLst>
              <a:ext uri="{FF2B5EF4-FFF2-40B4-BE49-F238E27FC236}">
                <a16:creationId xmlns:a16="http://schemas.microsoft.com/office/drawing/2014/main" id="{4ACADC5D-D97C-4D08-B48C-24C8B8EDABC8}"/>
              </a:ext>
            </a:extLst>
          </p:cNvPr>
          <p:cNvPicPr>
            <a:picLocks noChangeAspect="1"/>
          </p:cNvPicPr>
          <p:nvPr userDrawn="1"/>
        </p:nvPicPr>
        <p:blipFill>
          <a:blip r:embed="rId2"/>
          <a:stretch>
            <a:fillRect/>
          </a:stretch>
        </p:blipFill>
        <p:spPr>
          <a:xfrm>
            <a:off x="774529" y="293502"/>
            <a:ext cx="2225433" cy="749808"/>
          </a:xfrm>
          <a:prstGeom prst="rect">
            <a:avLst/>
          </a:prstGeom>
        </p:spPr>
      </p:pic>
    </p:spTree>
    <p:extLst>
      <p:ext uri="{BB962C8B-B14F-4D97-AF65-F5344CB8AC3E}">
        <p14:creationId xmlns:p14="http://schemas.microsoft.com/office/powerpoint/2010/main" val="13420784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8_Title slide with image (black)">
    <p:bg>
      <p:bgPr>
        <a:solidFill>
          <a:schemeClr val="bg1"/>
        </a:solidFill>
        <a:effectLst/>
      </p:bgPr>
    </p:bg>
    <p:spTree>
      <p:nvGrpSpPr>
        <p:cNvPr id="1" name=""/>
        <p:cNvGrpSpPr/>
        <p:nvPr/>
      </p:nvGrpSpPr>
      <p:grpSpPr>
        <a:xfrm>
          <a:off x="0" y="0"/>
          <a:ext cx="0" cy="0"/>
          <a:chOff x="0" y="0"/>
          <a:chExt cx="0" cy="0"/>
        </a:xfrm>
      </p:grpSpPr>
      <p:sp>
        <p:nvSpPr>
          <p:cNvPr id="52" name="Title 1">
            <a:extLst>
              <a:ext uri="{FF2B5EF4-FFF2-40B4-BE49-F238E27FC236}">
                <a16:creationId xmlns:a16="http://schemas.microsoft.com/office/drawing/2014/main" id="{6827AF2A-C6F6-44CB-9268-337ABFE038E5}"/>
              </a:ext>
            </a:extLst>
          </p:cNvPr>
          <p:cNvSpPr>
            <a:spLocks noGrp="1"/>
          </p:cNvSpPr>
          <p:nvPr>
            <p:ph type="ctrTitle" hasCustomPrompt="1"/>
          </p:nvPr>
        </p:nvSpPr>
        <p:spPr>
          <a:xfrm>
            <a:off x="774529" y="3038961"/>
            <a:ext cx="5064443" cy="766363"/>
          </a:xfrm>
          <a:prstGeom prst="rect">
            <a:avLst/>
          </a:prstGeom>
        </p:spPr>
        <p:txBody>
          <a:bodyPr anchor="ctr">
            <a:noAutofit/>
          </a:bodyPr>
          <a:lstStyle>
            <a:lvl1pPr algn="l">
              <a:defRPr sz="4400" b="1">
                <a:solidFill>
                  <a:schemeClr val="accent1"/>
                </a:solidFill>
              </a:defRPr>
            </a:lvl1pPr>
          </a:lstStyle>
          <a:p>
            <a:r>
              <a:rPr lang="en-GB" dirty="0"/>
              <a:t>Section title</a:t>
            </a:r>
          </a:p>
        </p:txBody>
      </p:sp>
      <p:sp>
        <p:nvSpPr>
          <p:cNvPr id="9" name="Rectangle 8">
            <a:extLst>
              <a:ext uri="{FF2B5EF4-FFF2-40B4-BE49-F238E27FC236}">
                <a16:creationId xmlns:a16="http://schemas.microsoft.com/office/drawing/2014/main" id="{0AE6AA64-E08E-42A2-97F7-59263D53F327}"/>
              </a:ext>
            </a:extLst>
          </p:cNvPr>
          <p:cNvSpPr/>
          <p:nvPr userDrawn="1"/>
        </p:nvSpPr>
        <p:spPr>
          <a:xfrm>
            <a:off x="774529" y="3810000"/>
            <a:ext cx="2032053" cy="91440"/>
          </a:xfrm>
          <a:prstGeom prst="rect">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0"/>
          </a:p>
        </p:txBody>
      </p:sp>
      <p:sp>
        <p:nvSpPr>
          <p:cNvPr id="10" name="Picture Placeholder 6">
            <a:extLst>
              <a:ext uri="{FF2B5EF4-FFF2-40B4-BE49-F238E27FC236}">
                <a16:creationId xmlns:a16="http://schemas.microsoft.com/office/drawing/2014/main" id="{F638EDF1-4AAF-4DBE-959A-5EA3ECD4CC63}"/>
              </a:ext>
            </a:extLst>
          </p:cNvPr>
          <p:cNvSpPr>
            <a:spLocks noGrp="1"/>
          </p:cNvSpPr>
          <p:nvPr>
            <p:ph type="pic" sz="quarter" idx="19"/>
          </p:nvPr>
        </p:nvSpPr>
        <p:spPr>
          <a:xfrm>
            <a:off x="6191414" y="-1"/>
            <a:ext cx="6000587" cy="6858001"/>
          </a:xfrm>
        </p:spPr>
        <p:txBody>
          <a:bodyPr/>
          <a:lstStyle>
            <a:lvl1pPr algn="ctr">
              <a:defRPr/>
            </a:lvl1pPr>
          </a:lstStyle>
          <a:p>
            <a:r>
              <a:rPr lang="en-US"/>
              <a:t>Click icon to add picture</a:t>
            </a:r>
            <a:endParaRPr lang="en-GB"/>
          </a:p>
        </p:txBody>
      </p:sp>
    </p:spTree>
    <p:extLst>
      <p:ext uri="{BB962C8B-B14F-4D97-AF65-F5344CB8AC3E}">
        <p14:creationId xmlns:p14="http://schemas.microsoft.com/office/powerpoint/2010/main" val="3858636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_Section header (black)">
    <p:bg>
      <p:bgPr>
        <a:solidFill>
          <a:schemeClr val="bg1"/>
        </a:solidFill>
        <a:effectLst/>
      </p:bgPr>
    </p:bg>
    <p:spTree>
      <p:nvGrpSpPr>
        <p:cNvPr id="1" name=""/>
        <p:cNvGrpSpPr/>
        <p:nvPr/>
      </p:nvGrpSpPr>
      <p:grpSpPr>
        <a:xfrm>
          <a:off x="0" y="0"/>
          <a:ext cx="0" cy="0"/>
          <a:chOff x="0" y="0"/>
          <a:chExt cx="0" cy="0"/>
        </a:xfrm>
      </p:grpSpPr>
      <p:sp>
        <p:nvSpPr>
          <p:cNvPr id="5" name="Text Placeholder 2"/>
          <p:cNvSpPr>
            <a:spLocks noGrp="1"/>
          </p:cNvSpPr>
          <p:nvPr>
            <p:ph type="body" sz="quarter" idx="15" hasCustomPrompt="1"/>
          </p:nvPr>
        </p:nvSpPr>
        <p:spPr>
          <a:xfrm>
            <a:off x="774529" y="2439000"/>
            <a:ext cx="9595011" cy="1980000"/>
          </a:xfrm>
          <a:prstGeom prst="rect">
            <a:avLst/>
          </a:prstGeom>
        </p:spPr>
        <p:txBody>
          <a:bodyPr anchor="ctr"/>
          <a:lstStyle>
            <a:lvl1pPr marL="628650" indent="0" algn="l">
              <a:spcBef>
                <a:spcPts val="198"/>
              </a:spcBef>
              <a:defRPr sz="5400" b="1">
                <a:solidFill>
                  <a:schemeClr val="accent1"/>
                </a:solidFill>
              </a:defRPr>
            </a:lvl1pPr>
            <a:lvl2pPr marL="0" indent="0" algn="l">
              <a:spcBef>
                <a:spcPts val="198"/>
              </a:spcBef>
              <a:buNone/>
              <a:defRPr sz="2178" b="0">
                <a:solidFill>
                  <a:schemeClr val="bg1"/>
                </a:solidFill>
              </a:defRPr>
            </a:lvl2pPr>
          </a:lstStyle>
          <a:p>
            <a:pPr lvl="0"/>
            <a:r>
              <a:rPr lang="en-GB" dirty="0"/>
              <a:t>Section title</a:t>
            </a:r>
          </a:p>
        </p:txBody>
      </p:sp>
      <p:sp>
        <p:nvSpPr>
          <p:cNvPr id="2" name="L-Shape 1">
            <a:extLst>
              <a:ext uri="{FF2B5EF4-FFF2-40B4-BE49-F238E27FC236}">
                <a16:creationId xmlns:a16="http://schemas.microsoft.com/office/drawing/2014/main" id="{2E205DDC-D4E4-4ABA-96D8-AFECE4228CF7}"/>
              </a:ext>
            </a:extLst>
          </p:cNvPr>
          <p:cNvSpPr/>
          <p:nvPr userDrawn="1"/>
        </p:nvSpPr>
        <p:spPr bwMode="ltGray">
          <a:xfrm>
            <a:off x="774529" y="2439000"/>
            <a:ext cx="1121707" cy="1980000"/>
          </a:xfrm>
          <a:prstGeom prst="corner">
            <a:avLst>
              <a:gd name="adj1" fmla="val 13974"/>
              <a:gd name="adj2" fmla="val 17406"/>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endParaRPr lang="en-IN" sz="1600" b="0" dirty="0" err="1"/>
          </a:p>
        </p:txBody>
      </p:sp>
      <p:pic>
        <p:nvPicPr>
          <p:cNvPr id="12" name="Picture 11">
            <a:extLst>
              <a:ext uri="{FF2B5EF4-FFF2-40B4-BE49-F238E27FC236}">
                <a16:creationId xmlns:a16="http://schemas.microsoft.com/office/drawing/2014/main" id="{F1F03530-389F-40CC-B262-3C6111101838}"/>
              </a:ext>
            </a:extLst>
          </p:cNvPr>
          <p:cNvPicPr>
            <a:picLocks noChangeAspect="1"/>
          </p:cNvPicPr>
          <p:nvPr userDrawn="1"/>
        </p:nvPicPr>
        <p:blipFill>
          <a:blip r:embed="rId2"/>
          <a:stretch>
            <a:fillRect/>
          </a:stretch>
        </p:blipFill>
        <p:spPr>
          <a:xfrm>
            <a:off x="11073396" y="61225"/>
            <a:ext cx="1043737" cy="1033272"/>
          </a:xfrm>
          <a:prstGeom prst="rect">
            <a:avLst/>
          </a:prstGeom>
        </p:spPr>
      </p:pic>
    </p:spTree>
    <p:extLst>
      <p:ext uri="{BB962C8B-B14F-4D97-AF65-F5344CB8AC3E}">
        <p14:creationId xmlns:p14="http://schemas.microsoft.com/office/powerpoint/2010/main" val="16106795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1 x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596ED-8270-4BD9-9069-84F474882F2A}"/>
              </a:ext>
            </a:extLst>
          </p:cNvPr>
          <p:cNvSpPr>
            <a:spLocks noGrp="1"/>
          </p:cNvSpPr>
          <p:nvPr>
            <p:ph type="title" hasCustomPrompt="1"/>
          </p:nvPr>
        </p:nvSpPr>
        <p:spPr>
          <a:xfrm>
            <a:off x="803195" y="147136"/>
            <a:ext cx="10216809" cy="786384"/>
          </a:xfrm>
        </p:spPr>
        <p:txBody>
          <a:bodyPr/>
          <a:lstStyle>
            <a:lvl1pPr>
              <a:defRPr>
                <a:solidFill>
                  <a:schemeClr val="accent1"/>
                </a:solidFill>
              </a:defRPr>
            </a:lvl1pPr>
          </a:lstStyle>
          <a:p>
            <a:r>
              <a:rPr lang="en-US" dirty="0"/>
              <a:t>Click to add title</a:t>
            </a:r>
            <a:endParaRPr lang="en-GB" dirty="0"/>
          </a:p>
        </p:txBody>
      </p:sp>
      <p:sp>
        <p:nvSpPr>
          <p:cNvPr id="3" name="Slide Number Placeholder 2">
            <a:extLst>
              <a:ext uri="{FF2B5EF4-FFF2-40B4-BE49-F238E27FC236}">
                <a16:creationId xmlns:a16="http://schemas.microsoft.com/office/drawing/2014/main" id="{FACA3A6B-089A-48DA-907F-9446B1276098}"/>
              </a:ext>
            </a:extLst>
          </p:cNvPr>
          <p:cNvSpPr>
            <a:spLocks noGrp="1"/>
          </p:cNvSpPr>
          <p:nvPr>
            <p:ph type="sldNum" sz="quarter" idx="10"/>
          </p:nvPr>
        </p:nvSpPr>
        <p:spPr/>
        <p:txBody>
          <a:bodyPr/>
          <a:lstStyle/>
          <a:p>
            <a:fld id="{4034BEE3-566C-4068-A777-C3A4762E861B}" type="slidenum">
              <a:rPr lang="en-GB" smtClean="0"/>
              <a:pPr/>
              <a:t>‹#›</a:t>
            </a:fld>
            <a:endParaRPr lang="en-GB" dirty="0"/>
          </a:p>
        </p:txBody>
      </p:sp>
      <p:sp>
        <p:nvSpPr>
          <p:cNvPr id="4" name="Footer Placeholder 3">
            <a:extLst>
              <a:ext uri="{FF2B5EF4-FFF2-40B4-BE49-F238E27FC236}">
                <a16:creationId xmlns:a16="http://schemas.microsoft.com/office/drawing/2014/main" id="{3E873D13-8BEF-4470-A16D-19EDE6E7AAA3}"/>
              </a:ext>
            </a:extLst>
          </p:cNvPr>
          <p:cNvSpPr>
            <a:spLocks noGrp="1"/>
          </p:cNvSpPr>
          <p:nvPr>
            <p:ph type="ftr" sz="quarter" idx="11"/>
          </p:nvPr>
        </p:nvSpPr>
        <p:spPr/>
        <p:txBody>
          <a:bodyPr/>
          <a:lstStyle/>
          <a:p>
            <a:r>
              <a:rPr lang="en-US" dirty="0"/>
              <a:t>© Analytic Edge Proprietary and Confidential</a:t>
            </a:r>
            <a:endParaRPr lang="en-GB" dirty="0"/>
          </a:p>
        </p:txBody>
      </p:sp>
      <p:sp>
        <p:nvSpPr>
          <p:cNvPr id="8" name="Text Placeholder 7">
            <a:extLst>
              <a:ext uri="{FF2B5EF4-FFF2-40B4-BE49-F238E27FC236}">
                <a16:creationId xmlns:a16="http://schemas.microsoft.com/office/drawing/2014/main" id="{50105BF4-D562-44BF-BA5C-F9CA4C0FE918}"/>
              </a:ext>
            </a:extLst>
          </p:cNvPr>
          <p:cNvSpPr>
            <a:spLocks noGrp="1"/>
          </p:cNvSpPr>
          <p:nvPr>
            <p:ph type="body" sz="quarter" idx="13" hasCustomPrompt="1"/>
          </p:nvPr>
        </p:nvSpPr>
        <p:spPr>
          <a:xfrm>
            <a:off x="803195" y="1053170"/>
            <a:ext cx="10623418" cy="396000"/>
          </a:xfrm>
        </p:spPr>
        <p:txBody>
          <a:bodyPr vert="horz" lIns="91440" tIns="91440" rIns="91440" bIns="91440" rtlCol="0" anchor="ctr">
            <a:noAutofit/>
          </a:bodyPr>
          <a:lstStyle>
            <a:lvl1pPr>
              <a:spcBef>
                <a:spcPts val="594"/>
              </a:spcBef>
              <a:defRPr lang="en-GB" b="1" dirty="0"/>
            </a:lvl1pPr>
          </a:lstStyle>
          <a:p>
            <a:pPr lvl="0">
              <a:spcBef>
                <a:spcPts val="594"/>
              </a:spcBef>
            </a:pPr>
            <a:r>
              <a:rPr lang="en-US" dirty="0"/>
              <a:t>Click to add subtitle</a:t>
            </a:r>
            <a:endParaRPr lang="en-GB" dirty="0"/>
          </a:p>
        </p:txBody>
      </p:sp>
      <p:sp>
        <p:nvSpPr>
          <p:cNvPr id="10" name="Content Placeholder 9">
            <a:extLst>
              <a:ext uri="{FF2B5EF4-FFF2-40B4-BE49-F238E27FC236}">
                <a16:creationId xmlns:a16="http://schemas.microsoft.com/office/drawing/2014/main" id="{E01F0EAC-DF03-4553-8D22-C26B163DC97D}"/>
              </a:ext>
            </a:extLst>
          </p:cNvPr>
          <p:cNvSpPr>
            <a:spLocks noGrp="1"/>
          </p:cNvSpPr>
          <p:nvPr>
            <p:ph sz="quarter" idx="14" hasCustomPrompt="1"/>
          </p:nvPr>
        </p:nvSpPr>
        <p:spPr>
          <a:xfrm>
            <a:off x="787640" y="1569036"/>
            <a:ext cx="10623418" cy="4389120"/>
          </a:xfrm>
        </p:spPr>
        <p:txBody>
          <a:bodyPr/>
          <a:lstStyle>
            <a:lvl1pPr>
              <a:defRPr/>
            </a:lvl1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5" name="Content Placeholder 9">
            <a:extLst>
              <a:ext uri="{FF2B5EF4-FFF2-40B4-BE49-F238E27FC236}">
                <a16:creationId xmlns:a16="http://schemas.microsoft.com/office/drawing/2014/main" id="{03BAA4A6-07CF-43B8-B2EE-4F2BC4F79171}"/>
              </a:ext>
            </a:extLst>
          </p:cNvPr>
          <p:cNvSpPr>
            <a:spLocks noGrp="1"/>
          </p:cNvSpPr>
          <p:nvPr>
            <p:ph sz="quarter" idx="15" hasCustomPrompt="1"/>
          </p:nvPr>
        </p:nvSpPr>
        <p:spPr>
          <a:xfrm>
            <a:off x="787640" y="6021389"/>
            <a:ext cx="10623418" cy="231774"/>
          </a:xfrm>
        </p:spPr>
        <p:txBody>
          <a:bodyPr anchor="ctr"/>
          <a:lstStyle>
            <a:lvl1pPr>
              <a:defRPr sz="1000"/>
            </a:lvl1pPr>
          </a:lstStyle>
          <a:p>
            <a:pPr lvl="0"/>
            <a:r>
              <a:rPr lang="en-US" dirty="0"/>
              <a:t>Notes:</a:t>
            </a:r>
          </a:p>
        </p:txBody>
      </p:sp>
      <p:sp>
        <p:nvSpPr>
          <p:cNvPr id="16" name="Content Placeholder 9">
            <a:extLst>
              <a:ext uri="{FF2B5EF4-FFF2-40B4-BE49-F238E27FC236}">
                <a16:creationId xmlns:a16="http://schemas.microsoft.com/office/drawing/2014/main" id="{A75651F7-9FE4-4CA6-BB6F-3D99DE57C458}"/>
              </a:ext>
            </a:extLst>
          </p:cNvPr>
          <p:cNvSpPr>
            <a:spLocks noGrp="1"/>
          </p:cNvSpPr>
          <p:nvPr>
            <p:ph sz="quarter" idx="16" hasCustomPrompt="1"/>
          </p:nvPr>
        </p:nvSpPr>
        <p:spPr>
          <a:xfrm>
            <a:off x="787640" y="6311902"/>
            <a:ext cx="10623418" cy="231774"/>
          </a:xfrm>
        </p:spPr>
        <p:txBody>
          <a:bodyPr anchor="ctr"/>
          <a:lstStyle>
            <a:lvl1pPr>
              <a:defRPr sz="1000"/>
            </a:lvl1pPr>
          </a:lstStyle>
          <a:p>
            <a:pPr lvl="0"/>
            <a:r>
              <a:rPr lang="en-US" dirty="0"/>
              <a:t>Source:</a:t>
            </a:r>
          </a:p>
        </p:txBody>
      </p:sp>
    </p:spTree>
    <p:extLst>
      <p:ext uri="{BB962C8B-B14F-4D97-AF65-F5344CB8AC3E}">
        <p14:creationId xmlns:p14="http://schemas.microsoft.com/office/powerpoint/2010/main" val="37031869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1 x content + headin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0F0CD56-CDEF-4F99-82E9-F8344BA7D8B8}"/>
              </a:ext>
            </a:extLst>
          </p:cNvPr>
          <p:cNvSpPr>
            <a:spLocks noGrp="1"/>
          </p:cNvSpPr>
          <p:nvPr>
            <p:ph type="sldNum" sz="quarter" idx="10"/>
          </p:nvPr>
        </p:nvSpPr>
        <p:spPr/>
        <p:txBody>
          <a:bodyPr/>
          <a:lstStyle/>
          <a:p>
            <a:fld id="{4034BEE3-566C-4068-A777-C3A4762E861B}" type="slidenum">
              <a:rPr lang="en-GB" smtClean="0"/>
              <a:pPr/>
              <a:t>‹#›</a:t>
            </a:fld>
            <a:endParaRPr lang="en-GB" dirty="0"/>
          </a:p>
        </p:txBody>
      </p:sp>
      <p:sp>
        <p:nvSpPr>
          <p:cNvPr id="4" name="Footer Placeholder 3">
            <a:extLst>
              <a:ext uri="{FF2B5EF4-FFF2-40B4-BE49-F238E27FC236}">
                <a16:creationId xmlns:a16="http://schemas.microsoft.com/office/drawing/2014/main" id="{CAF17232-4933-4B44-AB0A-14F7352465FB}"/>
              </a:ext>
            </a:extLst>
          </p:cNvPr>
          <p:cNvSpPr>
            <a:spLocks noGrp="1"/>
          </p:cNvSpPr>
          <p:nvPr>
            <p:ph type="ftr" sz="quarter" idx="11"/>
          </p:nvPr>
        </p:nvSpPr>
        <p:spPr/>
        <p:txBody>
          <a:bodyPr/>
          <a:lstStyle/>
          <a:p>
            <a:r>
              <a:rPr lang="en-US"/>
              <a:t>© Analytic Edge Proprietary and Confidential</a:t>
            </a:r>
            <a:endParaRPr lang="en-GB" dirty="0"/>
          </a:p>
        </p:txBody>
      </p:sp>
      <p:sp>
        <p:nvSpPr>
          <p:cNvPr id="16" name="Title 1">
            <a:extLst>
              <a:ext uri="{FF2B5EF4-FFF2-40B4-BE49-F238E27FC236}">
                <a16:creationId xmlns:a16="http://schemas.microsoft.com/office/drawing/2014/main" id="{F62C173C-81B4-41BF-8528-F6F84B0B1A41}"/>
              </a:ext>
            </a:extLst>
          </p:cNvPr>
          <p:cNvSpPr>
            <a:spLocks noGrp="1"/>
          </p:cNvSpPr>
          <p:nvPr>
            <p:ph type="title" hasCustomPrompt="1"/>
          </p:nvPr>
        </p:nvSpPr>
        <p:spPr>
          <a:xfrm>
            <a:off x="803195" y="147136"/>
            <a:ext cx="10216809" cy="786384"/>
          </a:xfrm>
        </p:spPr>
        <p:txBody>
          <a:bodyPr/>
          <a:lstStyle>
            <a:lvl1pPr>
              <a:defRPr>
                <a:solidFill>
                  <a:schemeClr val="accent1"/>
                </a:solidFill>
              </a:defRPr>
            </a:lvl1pPr>
          </a:lstStyle>
          <a:p>
            <a:r>
              <a:rPr lang="en-US" dirty="0"/>
              <a:t>Click to add title</a:t>
            </a:r>
            <a:endParaRPr lang="en-GB" dirty="0"/>
          </a:p>
        </p:txBody>
      </p:sp>
      <p:sp>
        <p:nvSpPr>
          <p:cNvPr id="17" name="Text Placeholder 7">
            <a:extLst>
              <a:ext uri="{FF2B5EF4-FFF2-40B4-BE49-F238E27FC236}">
                <a16:creationId xmlns:a16="http://schemas.microsoft.com/office/drawing/2014/main" id="{0BB25D8C-DBED-47E2-A369-32F0C5CFEA9D}"/>
              </a:ext>
            </a:extLst>
          </p:cNvPr>
          <p:cNvSpPr>
            <a:spLocks noGrp="1"/>
          </p:cNvSpPr>
          <p:nvPr>
            <p:ph type="body" sz="quarter" idx="13" hasCustomPrompt="1"/>
          </p:nvPr>
        </p:nvSpPr>
        <p:spPr>
          <a:xfrm>
            <a:off x="803195" y="1053170"/>
            <a:ext cx="10623418" cy="396000"/>
          </a:xfrm>
        </p:spPr>
        <p:txBody>
          <a:bodyPr vert="horz" lIns="91440" tIns="91440" rIns="91440" bIns="91440" rtlCol="0" anchor="ctr">
            <a:noAutofit/>
          </a:bodyPr>
          <a:lstStyle>
            <a:lvl1pPr>
              <a:spcBef>
                <a:spcPts val="594"/>
              </a:spcBef>
              <a:defRPr lang="en-GB" b="1" dirty="0"/>
            </a:lvl1pPr>
          </a:lstStyle>
          <a:p>
            <a:pPr lvl="0">
              <a:spcBef>
                <a:spcPts val="594"/>
              </a:spcBef>
            </a:pPr>
            <a:r>
              <a:rPr lang="en-US" dirty="0"/>
              <a:t>Click to add subtitle</a:t>
            </a:r>
            <a:endParaRPr lang="en-GB" dirty="0"/>
          </a:p>
        </p:txBody>
      </p:sp>
      <p:sp>
        <p:nvSpPr>
          <p:cNvPr id="18" name="Content Placeholder 9">
            <a:extLst>
              <a:ext uri="{FF2B5EF4-FFF2-40B4-BE49-F238E27FC236}">
                <a16:creationId xmlns:a16="http://schemas.microsoft.com/office/drawing/2014/main" id="{537924A5-4EAA-48C4-AFDD-6D802C668233}"/>
              </a:ext>
            </a:extLst>
          </p:cNvPr>
          <p:cNvSpPr>
            <a:spLocks noGrp="1"/>
          </p:cNvSpPr>
          <p:nvPr>
            <p:ph sz="quarter" idx="14" hasCustomPrompt="1"/>
          </p:nvPr>
        </p:nvSpPr>
        <p:spPr>
          <a:xfrm>
            <a:off x="787640" y="2056565"/>
            <a:ext cx="10623418" cy="3895344"/>
          </a:xfrm>
        </p:spPr>
        <p:txBody>
          <a:bodyPr/>
          <a:lstStyle>
            <a:lvl1pPr>
              <a:defRPr/>
            </a:lvl1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9" name="Text Placeholder 7">
            <a:extLst>
              <a:ext uri="{FF2B5EF4-FFF2-40B4-BE49-F238E27FC236}">
                <a16:creationId xmlns:a16="http://schemas.microsoft.com/office/drawing/2014/main" id="{926C9ACE-2A28-4CB6-819F-C34D2DC15141}"/>
              </a:ext>
            </a:extLst>
          </p:cNvPr>
          <p:cNvSpPr>
            <a:spLocks noGrp="1"/>
          </p:cNvSpPr>
          <p:nvPr>
            <p:ph type="body" sz="quarter" idx="15" hasCustomPrompt="1"/>
          </p:nvPr>
        </p:nvSpPr>
        <p:spPr>
          <a:xfrm>
            <a:off x="803195" y="1554867"/>
            <a:ext cx="10623418" cy="396000"/>
          </a:xfrm>
        </p:spPr>
        <p:txBody>
          <a:bodyPr lIns="91440" rIns="91440" anchor="ctr"/>
          <a:lstStyle>
            <a:lvl1pPr>
              <a:spcBef>
                <a:spcPts val="594"/>
              </a:spcBef>
              <a:defRPr sz="1600" b="1">
                <a:solidFill>
                  <a:schemeClr val="accent1"/>
                </a:solidFill>
              </a:defRPr>
            </a:lvl1pPr>
          </a:lstStyle>
          <a:p>
            <a:pPr lvl="0"/>
            <a:r>
              <a:rPr lang="en-US" dirty="0"/>
              <a:t>Click to add subtitle</a:t>
            </a:r>
            <a:endParaRPr lang="en-GB" dirty="0"/>
          </a:p>
        </p:txBody>
      </p:sp>
      <p:sp>
        <p:nvSpPr>
          <p:cNvPr id="21" name="Content Placeholder 9">
            <a:extLst>
              <a:ext uri="{FF2B5EF4-FFF2-40B4-BE49-F238E27FC236}">
                <a16:creationId xmlns:a16="http://schemas.microsoft.com/office/drawing/2014/main" id="{22839E71-8B29-4845-841A-8215AD2B404E}"/>
              </a:ext>
            </a:extLst>
          </p:cNvPr>
          <p:cNvSpPr>
            <a:spLocks noGrp="1"/>
          </p:cNvSpPr>
          <p:nvPr>
            <p:ph sz="quarter" idx="16" hasCustomPrompt="1"/>
          </p:nvPr>
        </p:nvSpPr>
        <p:spPr>
          <a:xfrm>
            <a:off x="787640" y="6021389"/>
            <a:ext cx="10623418" cy="231774"/>
          </a:xfrm>
        </p:spPr>
        <p:txBody>
          <a:bodyPr anchor="ctr"/>
          <a:lstStyle>
            <a:lvl1pPr>
              <a:defRPr sz="1000"/>
            </a:lvl1pPr>
          </a:lstStyle>
          <a:p>
            <a:pPr lvl="0"/>
            <a:r>
              <a:rPr lang="en-US" dirty="0"/>
              <a:t>Notes:</a:t>
            </a:r>
          </a:p>
        </p:txBody>
      </p:sp>
      <p:sp>
        <p:nvSpPr>
          <p:cNvPr id="22" name="Content Placeholder 9">
            <a:extLst>
              <a:ext uri="{FF2B5EF4-FFF2-40B4-BE49-F238E27FC236}">
                <a16:creationId xmlns:a16="http://schemas.microsoft.com/office/drawing/2014/main" id="{D23D871F-19A0-4328-99B1-9AA54747D646}"/>
              </a:ext>
            </a:extLst>
          </p:cNvPr>
          <p:cNvSpPr>
            <a:spLocks noGrp="1"/>
          </p:cNvSpPr>
          <p:nvPr>
            <p:ph sz="quarter" idx="17" hasCustomPrompt="1"/>
          </p:nvPr>
        </p:nvSpPr>
        <p:spPr>
          <a:xfrm>
            <a:off x="787640" y="6311902"/>
            <a:ext cx="10623418" cy="231774"/>
          </a:xfrm>
        </p:spPr>
        <p:txBody>
          <a:bodyPr anchor="ctr"/>
          <a:lstStyle>
            <a:lvl1pPr>
              <a:defRPr sz="1000"/>
            </a:lvl1pPr>
          </a:lstStyle>
          <a:p>
            <a:pPr lvl="0"/>
            <a:r>
              <a:rPr lang="en-US" dirty="0"/>
              <a:t>Source:</a:t>
            </a:r>
          </a:p>
        </p:txBody>
      </p:sp>
    </p:spTree>
    <p:extLst>
      <p:ext uri="{BB962C8B-B14F-4D97-AF65-F5344CB8AC3E}">
        <p14:creationId xmlns:p14="http://schemas.microsoft.com/office/powerpoint/2010/main" val="5593373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2 x content">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4286C412-8D9A-4518-BD82-093D1D70BD3A}"/>
              </a:ext>
            </a:extLst>
          </p:cNvPr>
          <p:cNvSpPr>
            <a:spLocks noGrp="1"/>
          </p:cNvSpPr>
          <p:nvPr>
            <p:ph type="sldNum" sz="quarter" idx="10"/>
          </p:nvPr>
        </p:nvSpPr>
        <p:spPr/>
        <p:txBody>
          <a:bodyPr/>
          <a:lstStyle/>
          <a:p>
            <a:fld id="{4034BEE3-566C-4068-A777-C3A4762E861B}" type="slidenum">
              <a:rPr lang="en-GB" smtClean="0"/>
              <a:pPr/>
              <a:t>‹#›</a:t>
            </a:fld>
            <a:endParaRPr lang="en-GB" dirty="0"/>
          </a:p>
        </p:txBody>
      </p:sp>
      <p:sp>
        <p:nvSpPr>
          <p:cNvPr id="4" name="Footer Placeholder 3">
            <a:extLst>
              <a:ext uri="{FF2B5EF4-FFF2-40B4-BE49-F238E27FC236}">
                <a16:creationId xmlns:a16="http://schemas.microsoft.com/office/drawing/2014/main" id="{458D1434-081E-42DD-A0E7-8AD211AD6053}"/>
              </a:ext>
            </a:extLst>
          </p:cNvPr>
          <p:cNvSpPr>
            <a:spLocks noGrp="1"/>
          </p:cNvSpPr>
          <p:nvPr>
            <p:ph type="ftr" sz="quarter" idx="11"/>
          </p:nvPr>
        </p:nvSpPr>
        <p:spPr/>
        <p:txBody>
          <a:bodyPr/>
          <a:lstStyle/>
          <a:p>
            <a:r>
              <a:rPr lang="en-US"/>
              <a:t>© Analytic Edge Proprietary and Confidential</a:t>
            </a:r>
            <a:endParaRPr lang="en-GB" dirty="0"/>
          </a:p>
        </p:txBody>
      </p:sp>
      <p:sp>
        <p:nvSpPr>
          <p:cNvPr id="10" name="Title 1">
            <a:extLst>
              <a:ext uri="{FF2B5EF4-FFF2-40B4-BE49-F238E27FC236}">
                <a16:creationId xmlns:a16="http://schemas.microsoft.com/office/drawing/2014/main" id="{EB16C444-2BA2-4764-8AE2-C178206081A8}"/>
              </a:ext>
            </a:extLst>
          </p:cNvPr>
          <p:cNvSpPr>
            <a:spLocks noGrp="1"/>
          </p:cNvSpPr>
          <p:nvPr>
            <p:ph type="title" hasCustomPrompt="1"/>
          </p:nvPr>
        </p:nvSpPr>
        <p:spPr>
          <a:xfrm>
            <a:off x="803195" y="147136"/>
            <a:ext cx="10216809" cy="786384"/>
          </a:xfrm>
        </p:spPr>
        <p:txBody>
          <a:bodyPr/>
          <a:lstStyle>
            <a:lvl1pPr>
              <a:defRPr>
                <a:solidFill>
                  <a:schemeClr val="accent1"/>
                </a:solidFill>
              </a:defRPr>
            </a:lvl1pPr>
          </a:lstStyle>
          <a:p>
            <a:r>
              <a:rPr lang="en-US" dirty="0"/>
              <a:t>Click to add title</a:t>
            </a:r>
            <a:endParaRPr lang="en-GB" dirty="0"/>
          </a:p>
        </p:txBody>
      </p:sp>
      <p:sp>
        <p:nvSpPr>
          <p:cNvPr id="11" name="Text Placeholder 7">
            <a:extLst>
              <a:ext uri="{FF2B5EF4-FFF2-40B4-BE49-F238E27FC236}">
                <a16:creationId xmlns:a16="http://schemas.microsoft.com/office/drawing/2014/main" id="{A5E2A09C-A6A8-4796-A0A2-266CE749A37A}"/>
              </a:ext>
            </a:extLst>
          </p:cNvPr>
          <p:cNvSpPr>
            <a:spLocks noGrp="1"/>
          </p:cNvSpPr>
          <p:nvPr>
            <p:ph type="body" sz="quarter" idx="13" hasCustomPrompt="1"/>
          </p:nvPr>
        </p:nvSpPr>
        <p:spPr>
          <a:xfrm>
            <a:off x="803195" y="1053170"/>
            <a:ext cx="10623418" cy="396000"/>
          </a:xfrm>
        </p:spPr>
        <p:txBody>
          <a:bodyPr vert="horz" lIns="91440" tIns="91440" rIns="91440" bIns="91440" rtlCol="0" anchor="ctr">
            <a:noAutofit/>
          </a:bodyPr>
          <a:lstStyle>
            <a:lvl1pPr>
              <a:spcBef>
                <a:spcPts val="594"/>
              </a:spcBef>
              <a:defRPr lang="en-GB" b="1" dirty="0"/>
            </a:lvl1pPr>
          </a:lstStyle>
          <a:p>
            <a:pPr lvl="0">
              <a:spcBef>
                <a:spcPts val="594"/>
              </a:spcBef>
            </a:pPr>
            <a:r>
              <a:rPr lang="en-US" dirty="0"/>
              <a:t>Click to add subtitle</a:t>
            </a:r>
            <a:endParaRPr lang="en-GB" dirty="0"/>
          </a:p>
        </p:txBody>
      </p:sp>
      <p:sp>
        <p:nvSpPr>
          <p:cNvPr id="12" name="Content Placeholder 9">
            <a:extLst>
              <a:ext uri="{FF2B5EF4-FFF2-40B4-BE49-F238E27FC236}">
                <a16:creationId xmlns:a16="http://schemas.microsoft.com/office/drawing/2014/main" id="{1872F07C-203B-4855-84E3-3DDE299976B1}"/>
              </a:ext>
            </a:extLst>
          </p:cNvPr>
          <p:cNvSpPr>
            <a:spLocks noGrp="1"/>
          </p:cNvSpPr>
          <p:nvPr>
            <p:ph sz="quarter" idx="14" hasCustomPrompt="1"/>
          </p:nvPr>
        </p:nvSpPr>
        <p:spPr>
          <a:xfrm>
            <a:off x="803195" y="1569036"/>
            <a:ext cx="5248693" cy="4389120"/>
          </a:xfrm>
        </p:spPr>
        <p:txBody>
          <a:bodyPr/>
          <a:lstStyle>
            <a:lvl1pPr>
              <a:defRPr/>
            </a:lvl1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4" name="Content Placeholder 9">
            <a:extLst>
              <a:ext uri="{FF2B5EF4-FFF2-40B4-BE49-F238E27FC236}">
                <a16:creationId xmlns:a16="http://schemas.microsoft.com/office/drawing/2014/main" id="{9739E1D5-3F34-4794-886B-8AB953C96792}"/>
              </a:ext>
            </a:extLst>
          </p:cNvPr>
          <p:cNvSpPr>
            <a:spLocks noGrp="1"/>
          </p:cNvSpPr>
          <p:nvPr>
            <p:ph sz="quarter" idx="15" hasCustomPrompt="1"/>
          </p:nvPr>
        </p:nvSpPr>
        <p:spPr>
          <a:xfrm>
            <a:off x="6177920" y="1569036"/>
            <a:ext cx="5248693" cy="4389120"/>
          </a:xfrm>
        </p:spPr>
        <p:txBody>
          <a:bodyPr/>
          <a:lstStyle>
            <a:lvl1pPr>
              <a:defRPr/>
            </a:lvl1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5" name="Content Placeholder 9">
            <a:extLst>
              <a:ext uri="{FF2B5EF4-FFF2-40B4-BE49-F238E27FC236}">
                <a16:creationId xmlns:a16="http://schemas.microsoft.com/office/drawing/2014/main" id="{0D556FB6-F332-4AE1-BF35-5A31A3A23334}"/>
              </a:ext>
            </a:extLst>
          </p:cNvPr>
          <p:cNvSpPr>
            <a:spLocks noGrp="1"/>
          </p:cNvSpPr>
          <p:nvPr>
            <p:ph sz="quarter" idx="16" hasCustomPrompt="1"/>
          </p:nvPr>
        </p:nvSpPr>
        <p:spPr>
          <a:xfrm>
            <a:off x="787641" y="6021389"/>
            <a:ext cx="5264248" cy="231774"/>
          </a:xfrm>
        </p:spPr>
        <p:txBody>
          <a:bodyPr anchor="ctr"/>
          <a:lstStyle>
            <a:lvl1pPr>
              <a:defRPr sz="1000"/>
            </a:lvl1pPr>
          </a:lstStyle>
          <a:p>
            <a:pPr lvl="0"/>
            <a:r>
              <a:rPr lang="en-US" dirty="0"/>
              <a:t>Notes:</a:t>
            </a:r>
          </a:p>
        </p:txBody>
      </p:sp>
      <p:sp>
        <p:nvSpPr>
          <p:cNvPr id="16" name="Content Placeholder 9">
            <a:extLst>
              <a:ext uri="{FF2B5EF4-FFF2-40B4-BE49-F238E27FC236}">
                <a16:creationId xmlns:a16="http://schemas.microsoft.com/office/drawing/2014/main" id="{4D37EBEE-7C34-4410-B7C7-6B333D1F6D00}"/>
              </a:ext>
            </a:extLst>
          </p:cNvPr>
          <p:cNvSpPr>
            <a:spLocks noGrp="1"/>
          </p:cNvSpPr>
          <p:nvPr>
            <p:ph sz="quarter" idx="17" hasCustomPrompt="1"/>
          </p:nvPr>
        </p:nvSpPr>
        <p:spPr>
          <a:xfrm>
            <a:off x="787641" y="6311902"/>
            <a:ext cx="5264248" cy="231774"/>
          </a:xfrm>
        </p:spPr>
        <p:txBody>
          <a:bodyPr anchor="ctr"/>
          <a:lstStyle>
            <a:lvl1pPr>
              <a:defRPr sz="1000"/>
            </a:lvl1pPr>
          </a:lstStyle>
          <a:p>
            <a:pPr lvl="0"/>
            <a:r>
              <a:rPr lang="en-US" dirty="0"/>
              <a:t>Source:</a:t>
            </a:r>
          </a:p>
        </p:txBody>
      </p:sp>
      <p:sp>
        <p:nvSpPr>
          <p:cNvPr id="17" name="Content Placeholder 9">
            <a:extLst>
              <a:ext uri="{FF2B5EF4-FFF2-40B4-BE49-F238E27FC236}">
                <a16:creationId xmlns:a16="http://schemas.microsoft.com/office/drawing/2014/main" id="{89A28B6E-B27B-46B6-BEA2-C5FA786351E2}"/>
              </a:ext>
            </a:extLst>
          </p:cNvPr>
          <p:cNvSpPr>
            <a:spLocks noGrp="1"/>
          </p:cNvSpPr>
          <p:nvPr>
            <p:ph sz="quarter" idx="18" hasCustomPrompt="1"/>
          </p:nvPr>
        </p:nvSpPr>
        <p:spPr>
          <a:xfrm>
            <a:off x="6177920" y="6021389"/>
            <a:ext cx="5248694" cy="231774"/>
          </a:xfrm>
        </p:spPr>
        <p:txBody>
          <a:bodyPr anchor="ctr"/>
          <a:lstStyle>
            <a:lvl1pPr>
              <a:defRPr sz="1000"/>
            </a:lvl1pPr>
          </a:lstStyle>
          <a:p>
            <a:pPr lvl="0"/>
            <a:r>
              <a:rPr lang="en-US" dirty="0"/>
              <a:t>Notes:</a:t>
            </a:r>
          </a:p>
        </p:txBody>
      </p:sp>
      <p:sp>
        <p:nvSpPr>
          <p:cNvPr id="18" name="Content Placeholder 9">
            <a:extLst>
              <a:ext uri="{FF2B5EF4-FFF2-40B4-BE49-F238E27FC236}">
                <a16:creationId xmlns:a16="http://schemas.microsoft.com/office/drawing/2014/main" id="{4E78A103-ED29-43DA-97BD-C868F82A14E1}"/>
              </a:ext>
            </a:extLst>
          </p:cNvPr>
          <p:cNvSpPr>
            <a:spLocks noGrp="1"/>
          </p:cNvSpPr>
          <p:nvPr>
            <p:ph sz="quarter" idx="19" hasCustomPrompt="1"/>
          </p:nvPr>
        </p:nvSpPr>
        <p:spPr>
          <a:xfrm>
            <a:off x="6177920" y="6311902"/>
            <a:ext cx="5248694" cy="231774"/>
          </a:xfrm>
        </p:spPr>
        <p:txBody>
          <a:bodyPr anchor="ctr"/>
          <a:lstStyle>
            <a:lvl1pPr>
              <a:defRPr sz="1000"/>
            </a:lvl1pPr>
          </a:lstStyle>
          <a:p>
            <a:pPr lvl="0"/>
            <a:r>
              <a:rPr lang="en-US" dirty="0"/>
              <a:t>Source:</a:t>
            </a:r>
          </a:p>
        </p:txBody>
      </p:sp>
    </p:spTree>
    <p:extLst>
      <p:ext uri="{BB962C8B-B14F-4D97-AF65-F5344CB8AC3E}">
        <p14:creationId xmlns:p14="http://schemas.microsoft.com/office/powerpoint/2010/main" val="35789252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2 x content + headings">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CEE70F8-6350-4489-8BF1-B1E111BCABD9}"/>
              </a:ext>
            </a:extLst>
          </p:cNvPr>
          <p:cNvSpPr>
            <a:spLocks noGrp="1"/>
          </p:cNvSpPr>
          <p:nvPr>
            <p:ph type="sldNum" sz="quarter" idx="10"/>
          </p:nvPr>
        </p:nvSpPr>
        <p:spPr/>
        <p:txBody>
          <a:bodyPr/>
          <a:lstStyle/>
          <a:p>
            <a:fld id="{4034BEE3-566C-4068-A777-C3A4762E861B}" type="slidenum">
              <a:rPr lang="en-GB" smtClean="0"/>
              <a:pPr/>
              <a:t>‹#›</a:t>
            </a:fld>
            <a:endParaRPr lang="en-GB" dirty="0"/>
          </a:p>
        </p:txBody>
      </p:sp>
      <p:sp>
        <p:nvSpPr>
          <p:cNvPr id="4" name="Footer Placeholder 3">
            <a:extLst>
              <a:ext uri="{FF2B5EF4-FFF2-40B4-BE49-F238E27FC236}">
                <a16:creationId xmlns:a16="http://schemas.microsoft.com/office/drawing/2014/main" id="{A50CCAD9-3BB6-43FD-8F71-48FD58809076}"/>
              </a:ext>
            </a:extLst>
          </p:cNvPr>
          <p:cNvSpPr>
            <a:spLocks noGrp="1"/>
          </p:cNvSpPr>
          <p:nvPr>
            <p:ph type="ftr" sz="quarter" idx="11"/>
          </p:nvPr>
        </p:nvSpPr>
        <p:spPr/>
        <p:txBody>
          <a:bodyPr/>
          <a:lstStyle/>
          <a:p>
            <a:r>
              <a:rPr lang="en-US"/>
              <a:t>© Analytic Edge Proprietary and Confidential</a:t>
            </a:r>
            <a:endParaRPr lang="en-GB" dirty="0"/>
          </a:p>
        </p:txBody>
      </p:sp>
      <p:sp>
        <p:nvSpPr>
          <p:cNvPr id="13" name="Title 1">
            <a:extLst>
              <a:ext uri="{FF2B5EF4-FFF2-40B4-BE49-F238E27FC236}">
                <a16:creationId xmlns:a16="http://schemas.microsoft.com/office/drawing/2014/main" id="{4004D195-3AEA-4801-A2B7-CF37B21656E7}"/>
              </a:ext>
            </a:extLst>
          </p:cNvPr>
          <p:cNvSpPr>
            <a:spLocks noGrp="1"/>
          </p:cNvSpPr>
          <p:nvPr>
            <p:ph type="title" hasCustomPrompt="1"/>
          </p:nvPr>
        </p:nvSpPr>
        <p:spPr>
          <a:xfrm>
            <a:off x="803195" y="147136"/>
            <a:ext cx="10216809" cy="786384"/>
          </a:xfrm>
        </p:spPr>
        <p:txBody>
          <a:bodyPr/>
          <a:lstStyle>
            <a:lvl1pPr>
              <a:defRPr>
                <a:solidFill>
                  <a:schemeClr val="accent1"/>
                </a:solidFill>
              </a:defRPr>
            </a:lvl1pPr>
          </a:lstStyle>
          <a:p>
            <a:r>
              <a:rPr lang="en-US" dirty="0"/>
              <a:t>Click to add title</a:t>
            </a:r>
            <a:endParaRPr lang="en-GB" dirty="0"/>
          </a:p>
        </p:txBody>
      </p:sp>
      <p:sp>
        <p:nvSpPr>
          <p:cNvPr id="14" name="Text Placeholder 7">
            <a:extLst>
              <a:ext uri="{FF2B5EF4-FFF2-40B4-BE49-F238E27FC236}">
                <a16:creationId xmlns:a16="http://schemas.microsoft.com/office/drawing/2014/main" id="{FCB1F3DC-1280-4947-96C8-214A791F48BC}"/>
              </a:ext>
            </a:extLst>
          </p:cNvPr>
          <p:cNvSpPr>
            <a:spLocks noGrp="1"/>
          </p:cNvSpPr>
          <p:nvPr>
            <p:ph type="body" sz="quarter" idx="13" hasCustomPrompt="1"/>
          </p:nvPr>
        </p:nvSpPr>
        <p:spPr>
          <a:xfrm>
            <a:off x="803195" y="1053170"/>
            <a:ext cx="10623418" cy="396000"/>
          </a:xfrm>
        </p:spPr>
        <p:txBody>
          <a:bodyPr vert="horz" lIns="91440" tIns="91440" rIns="91440" bIns="91440" rtlCol="0" anchor="ctr">
            <a:noAutofit/>
          </a:bodyPr>
          <a:lstStyle>
            <a:lvl1pPr>
              <a:spcBef>
                <a:spcPts val="594"/>
              </a:spcBef>
              <a:defRPr lang="en-GB" b="1" dirty="0"/>
            </a:lvl1pPr>
          </a:lstStyle>
          <a:p>
            <a:pPr lvl="0">
              <a:spcBef>
                <a:spcPts val="594"/>
              </a:spcBef>
            </a:pPr>
            <a:r>
              <a:rPr lang="en-US" dirty="0"/>
              <a:t>Click to add subtitle</a:t>
            </a:r>
            <a:endParaRPr lang="en-GB" dirty="0"/>
          </a:p>
        </p:txBody>
      </p:sp>
      <p:sp>
        <p:nvSpPr>
          <p:cNvPr id="15" name="Content Placeholder 9">
            <a:extLst>
              <a:ext uri="{FF2B5EF4-FFF2-40B4-BE49-F238E27FC236}">
                <a16:creationId xmlns:a16="http://schemas.microsoft.com/office/drawing/2014/main" id="{F01737EF-EBC2-4A2F-9AC9-30FAC42F6A5E}"/>
              </a:ext>
            </a:extLst>
          </p:cNvPr>
          <p:cNvSpPr>
            <a:spLocks noGrp="1"/>
          </p:cNvSpPr>
          <p:nvPr>
            <p:ph sz="quarter" idx="14" hasCustomPrompt="1"/>
          </p:nvPr>
        </p:nvSpPr>
        <p:spPr>
          <a:xfrm>
            <a:off x="803195" y="2056563"/>
            <a:ext cx="5248693" cy="3895344"/>
          </a:xfrm>
        </p:spPr>
        <p:txBody>
          <a:bodyPr/>
          <a:lstStyle>
            <a:lvl1pPr>
              <a:defRPr/>
            </a:lvl1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6" name="Content Placeholder 9">
            <a:extLst>
              <a:ext uri="{FF2B5EF4-FFF2-40B4-BE49-F238E27FC236}">
                <a16:creationId xmlns:a16="http://schemas.microsoft.com/office/drawing/2014/main" id="{242FAF92-B60B-4F51-93E4-094BD671B887}"/>
              </a:ext>
            </a:extLst>
          </p:cNvPr>
          <p:cNvSpPr>
            <a:spLocks noGrp="1"/>
          </p:cNvSpPr>
          <p:nvPr>
            <p:ph sz="quarter" idx="15" hasCustomPrompt="1"/>
          </p:nvPr>
        </p:nvSpPr>
        <p:spPr>
          <a:xfrm>
            <a:off x="6177920" y="2056563"/>
            <a:ext cx="5248693" cy="3895344"/>
          </a:xfrm>
        </p:spPr>
        <p:txBody>
          <a:bodyPr/>
          <a:lstStyle>
            <a:lvl1pPr>
              <a:defRPr/>
            </a:lvl1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7" name="Text Placeholder 7">
            <a:extLst>
              <a:ext uri="{FF2B5EF4-FFF2-40B4-BE49-F238E27FC236}">
                <a16:creationId xmlns:a16="http://schemas.microsoft.com/office/drawing/2014/main" id="{715FE6E0-4F61-4929-8A91-41620FC82B1C}"/>
              </a:ext>
            </a:extLst>
          </p:cNvPr>
          <p:cNvSpPr>
            <a:spLocks noGrp="1"/>
          </p:cNvSpPr>
          <p:nvPr>
            <p:ph type="body" sz="quarter" idx="16" hasCustomPrompt="1"/>
          </p:nvPr>
        </p:nvSpPr>
        <p:spPr>
          <a:xfrm>
            <a:off x="803195" y="1554867"/>
            <a:ext cx="5246392" cy="396000"/>
          </a:xfrm>
        </p:spPr>
        <p:txBody>
          <a:bodyPr vert="horz" lIns="91440" tIns="91440" rIns="91440" bIns="91440" rtlCol="0" anchor="ctr">
            <a:noAutofit/>
          </a:bodyPr>
          <a:lstStyle>
            <a:lvl1pPr>
              <a:spcBef>
                <a:spcPts val="594"/>
              </a:spcBef>
              <a:defRPr lang="en-GB" sz="1600" b="1" dirty="0">
                <a:solidFill>
                  <a:schemeClr val="accent1"/>
                </a:solidFill>
              </a:defRPr>
            </a:lvl1pPr>
          </a:lstStyle>
          <a:p>
            <a:pPr lvl="0">
              <a:spcBef>
                <a:spcPts val="594"/>
              </a:spcBef>
            </a:pPr>
            <a:r>
              <a:rPr lang="en-US" dirty="0"/>
              <a:t>Click to add subtitle</a:t>
            </a:r>
            <a:endParaRPr lang="en-GB" dirty="0"/>
          </a:p>
        </p:txBody>
      </p:sp>
      <p:sp>
        <p:nvSpPr>
          <p:cNvPr id="19" name="Text Placeholder 7">
            <a:extLst>
              <a:ext uri="{FF2B5EF4-FFF2-40B4-BE49-F238E27FC236}">
                <a16:creationId xmlns:a16="http://schemas.microsoft.com/office/drawing/2014/main" id="{D54DAFB3-3E7A-4450-BFE3-52150EEEF342}"/>
              </a:ext>
            </a:extLst>
          </p:cNvPr>
          <p:cNvSpPr>
            <a:spLocks noGrp="1"/>
          </p:cNvSpPr>
          <p:nvPr>
            <p:ph type="body" sz="quarter" idx="18" hasCustomPrompt="1"/>
          </p:nvPr>
        </p:nvSpPr>
        <p:spPr>
          <a:xfrm>
            <a:off x="6177919" y="1554867"/>
            <a:ext cx="5246392" cy="396000"/>
          </a:xfrm>
        </p:spPr>
        <p:txBody>
          <a:bodyPr vert="horz" lIns="91440" tIns="91440" rIns="91440" bIns="91440" rtlCol="0" anchor="ctr">
            <a:noAutofit/>
          </a:bodyPr>
          <a:lstStyle>
            <a:lvl1pPr>
              <a:spcBef>
                <a:spcPts val="594"/>
              </a:spcBef>
              <a:defRPr lang="en-GB" sz="1600" b="1" dirty="0">
                <a:solidFill>
                  <a:schemeClr val="accent1"/>
                </a:solidFill>
              </a:defRPr>
            </a:lvl1pPr>
          </a:lstStyle>
          <a:p>
            <a:pPr lvl="0">
              <a:spcBef>
                <a:spcPts val="594"/>
              </a:spcBef>
            </a:pPr>
            <a:r>
              <a:rPr lang="en-US" dirty="0"/>
              <a:t>Click to add subtitle</a:t>
            </a:r>
            <a:endParaRPr lang="en-GB" dirty="0"/>
          </a:p>
        </p:txBody>
      </p:sp>
      <p:sp>
        <p:nvSpPr>
          <p:cNvPr id="22" name="Content Placeholder 9">
            <a:extLst>
              <a:ext uri="{FF2B5EF4-FFF2-40B4-BE49-F238E27FC236}">
                <a16:creationId xmlns:a16="http://schemas.microsoft.com/office/drawing/2014/main" id="{BED078F5-54AA-4FD8-9B1D-DE55073225F1}"/>
              </a:ext>
            </a:extLst>
          </p:cNvPr>
          <p:cNvSpPr>
            <a:spLocks noGrp="1"/>
          </p:cNvSpPr>
          <p:nvPr>
            <p:ph sz="quarter" idx="19" hasCustomPrompt="1"/>
          </p:nvPr>
        </p:nvSpPr>
        <p:spPr>
          <a:xfrm>
            <a:off x="787641" y="6021389"/>
            <a:ext cx="5264248" cy="231774"/>
          </a:xfrm>
        </p:spPr>
        <p:txBody>
          <a:bodyPr anchor="ctr"/>
          <a:lstStyle>
            <a:lvl1pPr>
              <a:defRPr sz="1000"/>
            </a:lvl1pPr>
          </a:lstStyle>
          <a:p>
            <a:pPr lvl="0"/>
            <a:r>
              <a:rPr lang="en-US" dirty="0"/>
              <a:t>Notes:</a:t>
            </a:r>
          </a:p>
        </p:txBody>
      </p:sp>
      <p:sp>
        <p:nvSpPr>
          <p:cNvPr id="23" name="Content Placeholder 9">
            <a:extLst>
              <a:ext uri="{FF2B5EF4-FFF2-40B4-BE49-F238E27FC236}">
                <a16:creationId xmlns:a16="http://schemas.microsoft.com/office/drawing/2014/main" id="{3B602BC4-5A10-4A53-81B8-71A8C8EC0417}"/>
              </a:ext>
            </a:extLst>
          </p:cNvPr>
          <p:cNvSpPr>
            <a:spLocks noGrp="1"/>
          </p:cNvSpPr>
          <p:nvPr>
            <p:ph sz="quarter" idx="17" hasCustomPrompt="1"/>
          </p:nvPr>
        </p:nvSpPr>
        <p:spPr>
          <a:xfrm>
            <a:off x="787641" y="6311902"/>
            <a:ext cx="5264248" cy="231774"/>
          </a:xfrm>
        </p:spPr>
        <p:txBody>
          <a:bodyPr anchor="ctr"/>
          <a:lstStyle>
            <a:lvl1pPr>
              <a:defRPr sz="1000"/>
            </a:lvl1pPr>
          </a:lstStyle>
          <a:p>
            <a:pPr lvl="0"/>
            <a:r>
              <a:rPr lang="en-US" dirty="0"/>
              <a:t>Source:</a:t>
            </a:r>
          </a:p>
        </p:txBody>
      </p:sp>
      <p:sp>
        <p:nvSpPr>
          <p:cNvPr id="24" name="Content Placeholder 9">
            <a:extLst>
              <a:ext uri="{FF2B5EF4-FFF2-40B4-BE49-F238E27FC236}">
                <a16:creationId xmlns:a16="http://schemas.microsoft.com/office/drawing/2014/main" id="{28C0276D-354C-4408-A297-9580BB20BF7D}"/>
              </a:ext>
            </a:extLst>
          </p:cNvPr>
          <p:cNvSpPr>
            <a:spLocks noGrp="1"/>
          </p:cNvSpPr>
          <p:nvPr>
            <p:ph sz="quarter" idx="20" hasCustomPrompt="1"/>
          </p:nvPr>
        </p:nvSpPr>
        <p:spPr>
          <a:xfrm>
            <a:off x="6177920" y="6021389"/>
            <a:ext cx="5248694" cy="231774"/>
          </a:xfrm>
        </p:spPr>
        <p:txBody>
          <a:bodyPr anchor="ctr"/>
          <a:lstStyle>
            <a:lvl1pPr>
              <a:defRPr sz="1000"/>
            </a:lvl1pPr>
          </a:lstStyle>
          <a:p>
            <a:pPr lvl="0"/>
            <a:r>
              <a:rPr lang="en-US" dirty="0"/>
              <a:t>Notes:</a:t>
            </a:r>
          </a:p>
        </p:txBody>
      </p:sp>
      <p:sp>
        <p:nvSpPr>
          <p:cNvPr id="25" name="Content Placeholder 9">
            <a:extLst>
              <a:ext uri="{FF2B5EF4-FFF2-40B4-BE49-F238E27FC236}">
                <a16:creationId xmlns:a16="http://schemas.microsoft.com/office/drawing/2014/main" id="{9CF535B3-A63C-4F4E-977A-F7425CC232E4}"/>
              </a:ext>
            </a:extLst>
          </p:cNvPr>
          <p:cNvSpPr>
            <a:spLocks noGrp="1"/>
          </p:cNvSpPr>
          <p:nvPr>
            <p:ph sz="quarter" idx="21" hasCustomPrompt="1"/>
          </p:nvPr>
        </p:nvSpPr>
        <p:spPr>
          <a:xfrm>
            <a:off x="6177920" y="6311902"/>
            <a:ext cx="5248694" cy="231774"/>
          </a:xfrm>
        </p:spPr>
        <p:txBody>
          <a:bodyPr anchor="ctr"/>
          <a:lstStyle>
            <a:lvl1pPr>
              <a:defRPr sz="1000"/>
            </a:lvl1pPr>
          </a:lstStyle>
          <a:p>
            <a:pPr lvl="0"/>
            <a:r>
              <a:rPr lang="en-US" dirty="0"/>
              <a:t>Source:</a:t>
            </a:r>
          </a:p>
        </p:txBody>
      </p:sp>
    </p:spTree>
    <p:extLst>
      <p:ext uri="{BB962C8B-B14F-4D97-AF65-F5344CB8AC3E}">
        <p14:creationId xmlns:p14="http://schemas.microsoft.com/office/powerpoint/2010/main" val="3437847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itle and 2 x content + headings">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CEE70F8-6350-4489-8BF1-B1E111BCABD9}"/>
              </a:ext>
            </a:extLst>
          </p:cNvPr>
          <p:cNvSpPr>
            <a:spLocks noGrp="1"/>
          </p:cNvSpPr>
          <p:nvPr>
            <p:ph type="sldNum" sz="quarter" idx="10"/>
          </p:nvPr>
        </p:nvSpPr>
        <p:spPr/>
        <p:txBody>
          <a:bodyPr/>
          <a:lstStyle/>
          <a:p>
            <a:fld id="{4034BEE3-566C-4068-A777-C3A4762E861B}" type="slidenum">
              <a:rPr lang="en-GB" smtClean="0"/>
              <a:pPr/>
              <a:t>‹#›</a:t>
            </a:fld>
            <a:endParaRPr lang="en-GB" dirty="0"/>
          </a:p>
        </p:txBody>
      </p:sp>
      <p:sp>
        <p:nvSpPr>
          <p:cNvPr id="4" name="Footer Placeholder 3">
            <a:extLst>
              <a:ext uri="{FF2B5EF4-FFF2-40B4-BE49-F238E27FC236}">
                <a16:creationId xmlns:a16="http://schemas.microsoft.com/office/drawing/2014/main" id="{A50CCAD9-3BB6-43FD-8F71-48FD58809076}"/>
              </a:ext>
            </a:extLst>
          </p:cNvPr>
          <p:cNvSpPr>
            <a:spLocks noGrp="1"/>
          </p:cNvSpPr>
          <p:nvPr>
            <p:ph type="ftr" sz="quarter" idx="11"/>
          </p:nvPr>
        </p:nvSpPr>
        <p:spPr/>
        <p:txBody>
          <a:bodyPr/>
          <a:lstStyle/>
          <a:p>
            <a:r>
              <a:rPr lang="en-US"/>
              <a:t>© Analytic Edge Proprietary and Confidential</a:t>
            </a:r>
            <a:endParaRPr lang="en-GB" dirty="0"/>
          </a:p>
        </p:txBody>
      </p:sp>
      <p:sp>
        <p:nvSpPr>
          <p:cNvPr id="21" name="Title 1">
            <a:extLst>
              <a:ext uri="{FF2B5EF4-FFF2-40B4-BE49-F238E27FC236}">
                <a16:creationId xmlns:a16="http://schemas.microsoft.com/office/drawing/2014/main" id="{22AAC361-FA0D-4473-A315-D41BA999EB4D}"/>
              </a:ext>
            </a:extLst>
          </p:cNvPr>
          <p:cNvSpPr>
            <a:spLocks noGrp="1"/>
          </p:cNvSpPr>
          <p:nvPr>
            <p:ph type="title" hasCustomPrompt="1"/>
          </p:nvPr>
        </p:nvSpPr>
        <p:spPr>
          <a:xfrm>
            <a:off x="803195" y="147136"/>
            <a:ext cx="10216809" cy="786384"/>
          </a:xfrm>
        </p:spPr>
        <p:txBody>
          <a:bodyPr/>
          <a:lstStyle>
            <a:lvl1pPr>
              <a:defRPr>
                <a:solidFill>
                  <a:schemeClr val="accent1"/>
                </a:solidFill>
              </a:defRPr>
            </a:lvl1pPr>
          </a:lstStyle>
          <a:p>
            <a:r>
              <a:rPr lang="en-US" dirty="0"/>
              <a:t>Click to add title</a:t>
            </a:r>
            <a:endParaRPr lang="en-GB" dirty="0"/>
          </a:p>
        </p:txBody>
      </p:sp>
      <p:sp>
        <p:nvSpPr>
          <p:cNvPr id="22" name="Text Placeholder 7">
            <a:extLst>
              <a:ext uri="{FF2B5EF4-FFF2-40B4-BE49-F238E27FC236}">
                <a16:creationId xmlns:a16="http://schemas.microsoft.com/office/drawing/2014/main" id="{F0D19965-DF5F-4338-BCE1-6F49AFF4DD65}"/>
              </a:ext>
            </a:extLst>
          </p:cNvPr>
          <p:cNvSpPr>
            <a:spLocks noGrp="1"/>
          </p:cNvSpPr>
          <p:nvPr>
            <p:ph type="body" sz="quarter" idx="13" hasCustomPrompt="1"/>
          </p:nvPr>
        </p:nvSpPr>
        <p:spPr>
          <a:xfrm>
            <a:off x="803195" y="1053170"/>
            <a:ext cx="10623418" cy="396000"/>
          </a:xfrm>
        </p:spPr>
        <p:txBody>
          <a:bodyPr vert="horz" lIns="91440" tIns="91440" rIns="91440" bIns="91440" rtlCol="0" anchor="ctr">
            <a:noAutofit/>
          </a:bodyPr>
          <a:lstStyle>
            <a:lvl1pPr>
              <a:spcBef>
                <a:spcPts val="594"/>
              </a:spcBef>
              <a:defRPr lang="en-GB" b="1" dirty="0"/>
            </a:lvl1pPr>
          </a:lstStyle>
          <a:p>
            <a:pPr lvl="0">
              <a:spcBef>
                <a:spcPts val="594"/>
              </a:spcBef>
            </a:pPr>
            <a:r>
              <a:rPr lang="en-US" dirty="0"/>
              <a:t>Click to add subtitle</a:t>
            </a:r>
            <a:endParaRPr lang="en-GB" dirty="0"/>
          </a:p>
        </p:txBody>
      </p:sp>
      <p:sp>
        <p:nvSpPr>
          <p:cNvPr id="23" name="Content Placeholder 9">
            <a:extLst>
              <a:ext uri="{FF2B5EF4-FFF2-40B4-BE49-F238E27FC236}">
                <a16:creationId xmlns:a16="http://schemas.microsoft.com/office/drawing/2014/main" id="{0DFA10CF-57DD-4208-8F4B-91C3F2AE0268}"/>
              </a:ext>
            </a:extLst>
          </p:cNvPr>
          <p:cNvSpPr>
            <a:spLocks noGrp="1"/>
          </p:cNvSpPr>
          <p:nvPr>
            <p:ph sz="quarter" idx="14" hasCustomPrompt="1"/>
          </p:nvPr>
        </p:nvSpPr>
        <p:spPr>
          <a:xfrm>
            <a:off x="803195" y="2056566"/>
            <a:ext cx="5248693" cy="1905835"/>
          </a:xfrm>
        </p:spPr>
        <p:txBody>
          <a:bodyPr/>
          <a:lstStyle>
            <a:lvl1pPr>
              <a:defRPr/>
            </a:lvl1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24" name="Content Placeholder 9">
            <a:extLst>
              <a:ext uri="{FF2B5EF4-FFF2-40B4-BE49-F238E27FC236}">
                <a16:creationId xmlns:a16="http://schemas.microsoft.com/office/drawing/2014/main" id="{74EFA145-CD25-4D81-9CC3-03C16543B034}"/>
              </a:ext>
            </a:extLst>
          </p:cNvPr>
          <p:cNvSpPr>
            <a:spLocks noGrp="1"/>
          </p:cNvSpPr>
          <p:nvPr>
            <p:ph sz="quarter" idx="15" hasCustomPrompt="1"/>
          </p:nvPr>
        </p:nvSpPr>
        <p:spPr>
          <a:xfrm>
            <a:off x="6177920" y="2056566"/>
            <a:ext cx="5248693" cy="1905835"/>
          </a:xfrm>
        </p:spPr>
        <p:txBody>
          <a:bodyPr/>
          <a:lstStyle>
            <a:lvl1pPr>
              <a:defRPr/>
            </a:lvl1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25" name="Text Placeholder 7">
            <a:extLst>
              <a:ext uri="{FF2B5EF4-FFF2-40B4-BE49-F238E27FC236}">
                <a16:creationId xmlns:a16="http://schemas.microsoft.com/office/drawing/2014/main" id="{6151B0F3-F678-4CE0-BC11-9BCF4FE33552}"/>
              </a:ext>
            </a:extLst>
          </p:cNvPr>
          <p:cNvSpPr>
            <a:spLocks noGrp="1"/>
          </p:cNvSpPr>
          <p:nvPr>
            <p:ph type="body" sz="quarter" idx="16" hasCustomPrompt="1"/>
          </p:nvPr>
        </p:nvSpPr>
        <p:spPr>
          <a:xfrm>
            <a:off x="803195" y="1554867"/>
            <a:ext cx="5246392" cy="396000"/>
          </a:xfrm>
        </p:spPr>
        <p:txBody>
          <a:bodyPr vert="horz" lIns="91440" tIns="91440" rIns="91440" bIns="91440" rtlCol="0" anchor="ctr">
            <a:noAutofit/>
          </a:bodyPr>
          <a:lstStyle>
            <a:lvl1pPr>
              <a:spcBef>
                <a:spcPts val="594"/>
              </a:spcBef>
              <a:defRPr lang="en-GB" sz="1600" b="1" dirty="0">
                <a:solidFill>
                  <a:schemeClr val="accent1"/>
                </a:solidFill>
              </a:defRPr>
            </a:lvl1pPr>
          </a:lstStyle>
          <a:p>
            <a:pPr lvl="0">
              <a:spcBef>
                <a:spcPts val="594"/>
              </a:spcBef>
            </a:pPr>
            <a:r>
              <a:rPr lang="en-US" dirty="0"/>
              <a:t>Click to add subtitle</a:t>
            </a:r>
            <a:endParaRPr lang="en-GB" dirty="0"/>
          </a:p>
        </p:txBody>
      </p:sp>
      <p:sp>
        <p:nvSpPr>
          <p:cNvPr id="26" name="Text Placeholder 7">
            <a:extLst>
              <a:ext uri="{FF2B5EF4-FFF2-40B4-BE49-F238E27FC236}">
                <a16:creationId xmlns:a16="http://schemas.microsoft.com/office/drawing/2014/main" id="{CB4C8A08-860A-4514-BBC2-6D27C8DA48B8}"/>
              </a:ext>
            </a:extLst>
          </p:cNvPr>
          <p:cNvSpPr>
            <a:spLocks noGrp="1"/>
          </p:cNvSpPr>
          <p:nvPr>
            <p:ph type="body" sz="quarter" idx="18" hasCustomPrompt="1"/>
          </p:nvPr>
        </p:nvSpPr>
        <p:spPr>
          <a:xfrm>
            <a:off x="6180221" y="1554867"/>
            <a:ext cx="5246392" cy="396000"/>
          </a:xfrm>
        </p:spPr>
        <p:txBody>
          <a:bodyPr vert="horz" lIns="91440" tIns="91440" rIns="91440" bIns="91440" rtlCol="0" anchor="ctr">
            <a:noAutofit/>
          </a:bodyPr>
          <a:lstStyle>
            <a:lvl1pPr>
              <a:spcBef>
                <a:spcPts val="594"/>
              </a:spcBef>
              <a:defRPr lang="en-GB" sz="1600" b="1" dirty="0">
                <a:solidFill>
                  <a:schemeClr val="accent1"/>
                </a:solidFill>
              </a:defRPr>
            </a:lvl1pPr>
          </a:lstStyle>
          <a:p>
            <a:pPr lvl="0">
              <a:spcBef>
                <a:spcPts val="594"/>
              </a:spcBef>
            </a:pPr>
            <a:r>
              <a:rPr lang="en-US" dirty="0"/>
              <a:t>Click to add subtitle</a:t>
            </a:r>
            <a:endParaRPr lang="en-GB" dirty="0"/>
          </a:p>
        </p:txBody>
      </p:sp>
      <p:sp>
        <p:nvSpPr>
          <p:cNvPr id="35" name="Content Placeholder 9">
            <a:extLst>
              <a:ext uri="{FF2B5EF4-FFF2-40B4-BE49-F238E27FC236}">
                <a16:creationId xmlns:a16="http://schemas.microsoft.com/office/drawing/2014/main" id="{9128C202-628C-45D2-ADFA-C4D66D6F1D8B}"/>
              </a:ext>
            </a:extLst>
          </p:cNvPr>
          <p:cNvSpPr>
            <a:spLocks noGrp="1"/>
          </p:cNvSpPr>
          <p:nvPr>
            <p:ph sz="quarter" idx="19" hasCustomPrompt="1"/>
          </p:nvPr>
        </p:nvSpPr>
        <p:spPr>
          <a:xfrm>
            <a:off x="803195" y="4569796"/>
            <a:ext cx="5248693" cy="1905835"/>
          </a:xfrm>
        </p:spPr>
        <p:txBody>
          <a:bodyPr/>
          <a:lstStyle>
            <a:lvl1pPr>
              <a:defRPr/>
            </a:lvl1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36" name="Content Placeholder 9">
            <a:extLst>
              <a:ext uri="{FF2B5EF4-FFF2-40B4-BE49-F238E27FC236}">
                <a16:creationId xmlns:a16="http://schemas.microsoft.com/office/drawing/2014/main" id="{A07649F6-F4C6-45F0-91F0-038B4A216087}"/>
              </a:ext>
            </a:extLst>
          </p:cNvPr>
          <p:cNvSpPr>
            <a:spLocks noGrp="1"/>
          </p:cNvSpPr>
          <p:nvPr>
            <p:ph sz="quarter" idx="20" hasCustomPrompt="1"/>
          </p:nvPr>
        </p:nvSpPr>
        <p:spPr>
          <a:xfrm>
            <a:off x="6177920" y="4569796"/>
            <a:ext cx="5248693" cy="1905835"/>
          </a:xfrm>
        </p:spPr>
        <p:txBody>
          <a:bodyPr/>
          <a:lstStyle>
            <a:lvl1pPr>
              <a:defRPr/>
            </a:lvl1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37" name="Text Placeholder 7">
            <a:extLst>
              <a:ext uri="{FF2B5EF4-FFF2-40B4-BE49-F238E27FC236}">
                <a16:creationId xmlns:a16="http://schemas.microsoft.com/office/drawing/2014/main" id="{9911366D-2E08-479B-A541-2D2A9152918A}"/>
              </a:ext>
            </a:extLst>
          </p:cNvPr>
          <p:cNvSpPr>
            <a:spLocks noGrp="1"/>
          </p:cNvSpPr>
          <p:nvPr>
            <p:ph type="body" sz="quarter" idx="21" hasCustomPrompt="1"/>
          </p:nvPr>
        </p:nvSpPr>
        <p:spPr>
          <a:xfrm>
            <a:off x="803195" y="4068097"/>
            <a:ext cx="5246392" cy="396000"/>
          </a:xfrm>
        </p:spPr>
        <p:txBody>
          <a:bodyPr vert="horz" lIns="91440" tIns="91440" rIns="91440" bIns="91440" rtlCol="0" anchor="ctr">
            <a:noAutofit/>
          </a:bodyPr>
          <a:lstStyle>
            <a:lvl1pPr>
              <a:spcBef>
                <a:spcPts val="594"/>
              </a:spcBef>
              <a:defRPr lang="en-GB" sz="1600" b="1" dirty="0">
                <a:solidFill>
                  <a:schemeClr val="accent1"/>
                </a:solidFill>
              </a:defRPr>
            </a:lvl1pPr>
          </a:lstStyle>
          <a:p>
            <a:pPr lvl="0">
              <a:spcBef>
                <a:spcPts val="594"/>
              </a:spcBef>
            </a:pPr>
            <a:r>
              <a:rPr lang="en-US" dirty="0"/>
              <a:t>Click to add subtitle</a:t>
            </a:r>
            <a:endParaRPr lang="en-GB" dirty="0"/>
          </a:p>
        </p:txBody>
      </p:sp>
      <p:sp>
        <p:nvSpPr>
          <p:cNvPr id="38" name="Text Placeholder 7">
            <a:extLst>
              <a:ext uri="{FF2B5EF4-FFF2-40B4-BE49-F238E27FC236}">
                <a16:creationId xmlns:a16="http://schemas.microsoft.com/office/drawing/2014/main" id="{1CCD7537-018D-46B2-968A-5F70B2729EAD}"/>
              </a:ext>
            </a:extLst>
          </p:cNvPr>
          <p:cNvSpPr>
            <a:spLocks noGrp="1"/>
          </p:cNvSpPr>
          <p:nvPr>
            <p:ph type="body" sz="quarter" idx="22" hasCustomPrompt="1"/>
          </p:nvPr>
        </p:nvSpPr>
        <p:spPr>
          <a:xfrm>
            <a:off x="6180221" y="4068097"/>
            <a:ext cx="5246392" cy="396000"/>
          </a:xfrm>
        </p:spPr>
        <p:txBody>
          <a:bodyPr vert="horz" lIns="91440" tIns="91440" rIns="91440" bIns="91440" rtlCol="0" anchor="ctr">
            <a:noAutofit/>
          </a:bodyPr>
          <a:lstStyle>
            <a:lvl1pPr>
              <a:spcBef>
                <a:spcPts val="594"/>
              </a:spcBef>
              <a:defRPr lang="en-GB" sz="1600" b="1" dirty="0">
                <a:solidFill>
                  <a:schemeClr val="accent1"/>
                </a:solidFill>
              </a:defRPr>
            </a:lvl1pPr>
          </a:lstStyle>
          <a:p>
            <a:pPr lvl="0">
              <a:spcBef>
                <a:spcPts val="594"/>
              </a:spcBef>
            </a:pPr>
            <a:r>
              <a:rPr lang="en-US" dirty="0"/>
              <a:t>Click to add subtitle</a:t>
            </a:r>
            <a:endParaRPr lang="en-GB" dirty="0"/>
          </a:p>
        </p:txBody>
      </p:sp>
    </p:spTree>
    <p:extLst>
      <p:ext uri="{BB962C8B-B14F-4D97-AF65-F5344CB8AC3E}">
        <p14:creationId xmlns:p14="http://schemas.microsoft.com/office/powerpoint/2010/main" val="1457131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3 x content">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490BAE0-3503-40B7-97FF-3BBA5C4DD77A}"/>
              </a:ext>
            </a:extLst>
          </p:cNvPr>
          <p:cNvSpPr>
            <a:spLocks noGrp="1"/>
          </p:cNvSpPr>
          <p:nvPr>
            <p:ph type="sldNum" sz="quarter" idx="10"/>
          </p:nvPr>
        </p:nvSpPr>
        <p:spPr/>
        <p:txBody>
          <a:bodyPr/>
          <a:lstStyle/>
          <a:p>
            <a:fld id="{4034BEE3-566C-4068-A777-C3A4762E861B}" type="slidenum">
              <a:rPr lang="en-GB" smtClean="0"/>
              <a:pPr/>
              <a:t>‹#›</a:t>
            </a:fld>
            <a:endParaRPr lang="en-GB" dirty="0"/>
          </a:p>
        </p:txBody>
      </p:sp>
      <p:sp>
        <p:nvSpPr>
          <p:cNvPr id="4" name="Footer Placeholder 3">
            <a:extLst>
              <a:ext uri="{FF2B5EF4-FFF2-40B4-BE49-F238E27FC236}">
                <a16:creationId xmlns:a16="http://schemas.microsoft.com/office/drawing/2014/main" id="{A542D4FE-2A34-4C36-A765-CE00B9912ADD}"/>
              </a:ext>
            </a:extLst>
          </p:cNvPr>
          <p:cNvSpPr>
            <a:spLocks noGrp="1"/>
          </p:cNvSpPr>
          <p:nvPr>
            <p:ph type="ftr" sz="quarter" idx="11"/>
          </p:nvPr>
        </p:nvSpPr>
        <p:spPr/>
        <p:txBody>
          <a:bodyPr/>
          <a:lstStyle/>
          <a:p>
            <a:r>
              <a:rPr lang="en-US"/>
              <a:t>© Analytic Edge Proprietary and Confidential</a:t>
            </a:r>
            <a:endParaRPr lang="en-GB" dirty="0"/>
          </a:p>
        </p:txBody>
      </p:sp>
      <p:sp>
        <p:nvSpPr>
          <p:cNvPr id="11" name="Title 1">
            <a:extLst>
              <a:ext uri="{FF2B5EF4-FFF2-40B4-BE49-F238E27FC236}">
                <a16:creationId xmlns:a16="http://schemas.microsoft.com/office/drawing/2014/main" id="{13DD0F29-8EC9-4D9C-9A9D-D60E858F22BB}"/>
              </a:ext>
            </a:extLst>
          </p:cNvPr>
          <p:cNvSpPr>
            <a:spLocks noGrp="1"/>
          </p:cNvSpPr>
          <p:nvPr>
            <p:ph type="title" hasCustomPrompt="1"/>
          </p:nvPr>
        </p:nvSpPr>
        <p:spPr>
          <a:xfrm>
            <a:off x="803195" y="147136"/>
            <a:ext cx="10216809" cy="786384"/>
          </a:xfrm>
        </p:spPr>
        <p:txBody>
          <a:bodyPr/>
          <a:lstStyle>
            <a:lvl1pPr>
              <a:defRPr>
                <a:solidFill>
                  <a:schemeClr val="accent1"/>
                </a:solidFill>
              </a:defRPr>
            </a:lvl1pPr>
          </a:lstStyle>
          <a:p>
            <a:r>
              <a:rPr lang="en-US" dirty="0"/>
              <a:t>Click to add title</a:t>
            </a:r>
            <a:endParaRPr lang="en-GB" dirty="0"/>
          </a:p>
        </p:txBody>
      </p:sp>
      <p:sp>
        <p:nvSpPr>
          <p:cNvPr id="12" name="Text Placeholder 7">
            <a:extLst>
              <a:ext uri="{FF2B5EF4-FFF2-40B4-BE49-F238E27FC236}">
                <a16:creationId xmlns:a16="http://schemas.microsoft.com/office/drawing/2014/main" id="{8ACA0395-730C-4FA7-93FD-9F2047EA3DF5}"/>
              </a:ext>
            </a:extLst>
          </p:cNvPr>
          <p:cNvSpPr>
            <a:spLocks noGrp="1"/>
          </p:cNvSpPr>
          <p:nvPr>
            <p:ph type="body" sz="quarter" idx="13" hasCustomPrompt="1"/>
          </p:nvPr>
        </p:nvSpPr>
        <p:spPr>
          <a:xfrm>
            <a:off x="803195" y="1053170"/>
            <a:ext cx="10623418" cy="396000"/>
          </a:xfrm>
        </p:spPr>
        <p:txBody>
          <a:bodyPr vert="horz" lIns="91440" tIns="91440" rIns="91440" bIns="91440" rtlCol="0" anchor="ctr">
            <a:noAutofit/>
          </a:bodyPr>
          <a:lstStyle>
            <a:lvl1pPr>
              <a:spcBef>
                <a:spcPts val="594"/>
              </a:spcBef>
              <a:defRPr lang="en-GB" b="1" dirty="0"/>
            </a:lvl1pPr>
          </a:lstStyle>
          <a:p>
            <a:pPr lvl="0">
              <a:spcBef>
                <a:spcPts val="594"/>
              </a:spcBef>
            </a:pPr>
            <a:r>
              <a:rPr lang="en-US" dirty="0"/>
              <a:t>Click to add subtitle</a:t>
            </a:r>
            <a:endParaRPr lang="en-GB" dirty="0"/>
          </a:p>
        </p:txBody>
      </p:sp>
      <p:sp>
        <p:nvSpPr>
          <p:cNvPr id="13" name="Content Placeholder 9">
            <a:extLst>
              <a:ext uri="{FF2B5EF4-FFF2-40B4-BE49-F238E27FC236}">
                <a16:creationId xmlns:a16="http://schemas.microsoft.com/office/drawing/2014/main" id="{89B8612A-D878-4D0E-952F-2EFF10E7FC59}"/>
              </a:ext>
            </a:extLst>
          </p:cNvPr>
          <p:cNvSpPr>
            <a:spLocks noGrp="1"/>
          </p:cNvSpPr>
          <p:nvPr>
            <p:ph sz="quarter" idx="14" hasCustomPrompt="1"/>
          </p:nvPr>
        </p:nvSpPr>
        <p:spPr>
          <a:xfrm>
            <a:off x="803196" y="1569036"/>
            <a:ext cx="3404882" cy="4389120"/>
          </a:xfrm>
        </p:spPr>
        <p:txBody>
          <a:bodyPr/>
          <a:lstStyle>
            <a:lvl1pPr>
              <a:defRPr/>
            </a:lvl1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4" name="Content Placeholder 9">
            <a:extLst>
              <a:ext uri="{FF2B5EF4-FFF2-40B4-BE49-F238E27FC236}">
                <a16:creationId xmlns:a16="http://schemas.microsoft.com/office/drawing/2014/main" id="{ECE0C705-512A-49B8-8422-EAD7A07AC192}"/>
              </a:ext>
            </a:extLst>
          </p:cNvPr>
          <p:cNvSpPr>
            <a:spLocks noGrp="1"/>
          </p:cNvSpPr>
          <p:nvPr>
            <p:ph sz="quarter" idx="15" hasCustomPrompt="1"/>
          </p:nvPr>
        </p:nvSpPr>
        <p:spPr>
          <a:xfrm>
            <a:off x="8021732" y="1569036"/>
            <a:ext cx="3404882" cy="4389120"/>
          </a:xfrm>
        </p:spPr>
        <p:txBody>
          <a:bodyPr/>
          <a:lstStyle>
            <a:lvl1pPr>
              <a:defRPr/>
            </a:lvl1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5" name="Content Placeholder 9">
            <a:extLst>
              <a:ext uri="{FF2B5EF4-FFF2-40B4-BE49-F238E27FC236}">
                <a16:creationId xmlns:a16="http://schemas.microsoft.com/office/drawing/2014/main" id="{FF1752D9-AA4A-4BA1-B346-812AFFDCF7D2}"/>
              </a:ext>
            </a:extLst>
          </p:cNvPr>
          <p:cNvSpPr>
            <a:spLocks noGrp="1"/>
          </p:cNvSpPr>
          <p:nvPr>
            <p:ph sz="quarter" idx="16" hasCustomPrompt="1"/>
          </p:nvPr>
        </p:nvSpPr>
        <p:spPr>
          <a:xfrm>
            <a:off x="4412464" y="1569036"/>
            <a:ext cx="3404882" cy="4389120"/>
          </a:xfrm>
        </p:spPr>
        <p:txBody>
          <a:bodyPr/>
          <a:lstStyle>
            <a:lvl1pPr>
              <a:defRPr/>
            </a:lvl1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6" name="Content Placeholder 9">
            <a:extLst>
              <a:ext uri="{FF2B5EF4-FFF2-40B4-BE49-F238E27FC236}">
                <a16:creationId xmlns:a16="http://schemas.microsoft.com/office/drawing/2014/main" id="{7B639473-286C-400F-BCCB-B253891E0BBE}"/>
              </a:ext>
            </a:extLst>
          </p:cNvPr>
          <p:cNvSpPr>
            <a:spLocks noGrp="1"/>
          </p:cNvSpPr>
          <p:nvPr>
            <p:ph sz="quarter" idx="17" hasCustomPrompt="1"/>
          </p:nvPr>
        </p:nvSpPr>
        <p:spPr>
          <a:xfrm>
            <a:off x="787640" y="6021389"/>
            <a:ext cx="3408308" cy="231774"/>
          </a:xfrm>
        </p:spPr>
        <p:txBody>
          <a:bodyPr anchor="ctr"/>
          <a:lstStyle>
            <a:lvl1pPr>
              <a:defRPr sz="1000"/>
            </a:lvl1pPr>
          </a:lstStyle>
          <a:p>
            <a:pPr lvl="0"/>
            <a:r>
              <a:rPr lang="en-US" dirty="0"/>
              <a:t>Notes:</a:t>
            </a:r>
          </a:p>
        </p:txBody>
      </p:sp>
      <p:sp>
        <p:nvSpPr>
          <p:cNvPr id="17" name="Content Placeholder 9">
            <a:extLst>
              <a:ext uri="{FF2B5EF4-FFF2-40B4-BE49-F238E27FC236}">
                <a16:creationId xmlns:a16="http://schemas.microsoft.com/office/drawing/2014/main" id="{952E3ACC-4192-4886-B428-C44875E4653B}"/>
              </a:ext>
            </a:extLst>
          </p:cNvPr>
          <p:cNvSpPr>
            <a:spLocks noGrp="1"/>
          </p:cNvSpPr>
          <p:nvPr>
            <p:ph sz="quarter" idx="18" hasCustomPrompt="1"/>
          </p:nvPr>
        </p:nvSpPr>
        <p:spPr>
          <a:xfrm>
            <a:off x="787640" y="6311902"/>
            <a:ext cx="3408308" cy="231774"/>
          </a:xfrm>
        </p:spPr>
        <p:txBody>
          <a:bodyPr anchor="ctr"/>
          <a:lstStyle>
            <a:lvl1pPr>
              <a:defRPr sz="1000"/>
            </a:lvl1pPr>
          </a:lstStyle>
          <a:p>
            <a:pPr lvl="0"/>
            <a:r>
              <a:rPr lang="en-US" dirty="0"/>
              <a:t>Source:</a:t>
            </a:r>
          </a:p>
        </p:txBody>
      </p:sp>
      <p:sp>
        <p:nvSpPr>
          <p:cNvPr id="18" name="Content Placeholder 9">
            <a:extLst>
              <a:ext uri="{FF2B5EF4-FFF2-40B4-BE49-F238E27FC236}">
                <a16:creationId xmlns:a16="http://schemas.microsoft.com/office/drawing/2014/main" id="{8144533C-8F67-4D1B-9A0B-105FFF25DD99}"/>
              </a:ext>
            </a:extLst>
          </p:cNvPr>
          <p:cNvSpPr>
            <a:spLocks noGrp="1"/>
          </p:cNvSpPr>
          <p:nvPr>
            <p:ph sz="quarter" idx="19" hasCustomPrompt="1"/>
          </p:nvPr>
        </p:nvSpPr>
        <p:spPr>
          <a:xfrm>
            <a:off x="4412463" y="6021389"/>
            <a:ext cx="3408308" cy="231774"/>
          </a:xfrm>
        </p:spPr>
        <p:txBody>
          <a:bodyPr anchor="ctr"/>
          <a:lstStyle>
            <a:lvl1pPr>
              <a:defRPr sz="1000"/>
            </a:lvl1pPr>
          </a:lstStyle>
          <a:p>
            <a:pPr lvl="0"/>
            <a:r>
              <a:rPr lang="en-US" dirty="0"/>
              <a:t>Notes:</a:t>
            </a:r>
          </a:p>
        </p:txBody>
      </p:sp>
      <p:sp>
        <p:nvSpPr>
          <p:cNvPr id="19" name="Content Placeholder 9">
            <a:extLst>
              <a:ext uri="{FF2B5EF4-FFF2-40B4-BE49-F238E27FC236}">
                <a16:creationId xmlns:a16="http://schemas.microsoft.com/office/drawing/2014/main" id="{4C6F6055-539D-4394-A92F-023ACA5FB03B}"/>
              </a:ext>
            </a:extLst>
          </p:cNvPr>
          <p:cNvSpPr>
            <a:spLocks noGrp="1"/>
          </p:cNvSpPr>
          <p:nvPr>
            <p:ph sz="quarter" idx="20" hasCustomPrompt="1"/>
          </p:nvPr>
        </p:nvSpPr>
        <p:spPr>
          <a:xfrm>
            <a:off x="4412463" y="6311902"/>
            <a:ext cx="3408308" cy="231774"/>
          </a:xfrm>
        </p:spPr>
        <p:txBody>
          <a:bodyPr anchor="ctr"/>
          <a:lstStyle>
            <a:lvl1pPr>
              <a:defRPr sz="1000"/>
            </a:lvl1pPr>
          </a:lstStyle>
          <a:p>
            <a:pPr lvl="0"/>
            <a:r>
              <a:rPr lang="en-US" dirty="0"/>
              <a:t>Source:</a:t>
            </a:r>
          </a:p>
        </p:txBody>
      </p:sp>
      <p:sp>
        <p:nvSpPr>
          <p:cNvPr id="20" name="Content Placeholder 9">
            <a:extLst>
              <a:ext uri="{FF2B5EF4-FFF2-40B4-BE49-F238E27FC236}">
                <a16:creationId xmlns:a16="http://schemas.microsoft.com/office/drawing/2014/main" id="{AC1FFB81-F1E6-4F80-8E05-EC33D20D915B}"/>
              </a:ext>
            </a:extLst>
          </p:cNvPr>
          <p:cNvSpPr>
            <a:spLocks noGrp="1"/>
          </p:cNvSpPr>
          <p:nvPr>
            <p:ph sz="quarter" idx="21" hasCustomPrompt="1"/>
          </p:nvPr>
        </p:nvSpPr>
        <p:spPr>
          <a:xfrm>
            <a:off x="8021731" y="6021389"/>
            <a:ext cx="3408308" cy="231774"/>
          </a:xfrm>
        </p:spPr>
        <p:txBody>
          <a:bodyPr anchor="ctr"/>
          <a:lstStyle>
            <a:lvl1pPr>
              <a:defRPr sz="1000"/>
            </a:lvl1pPr>
          </a:lstStyle>
          <a:p>
            <a:pPr lvl="0"/>
            <a:r>
              <a:rPr lang="en-US" dirty="0"/>
              <a:t>Notes:</a:t>
            </a:r>
          </a:p>
        </p:txBody>
      </p:sp>
      <p:sp>
        <p:nvSpPr>
          <p:cNvPr id="21" name="Content Placeholder 9">
            <a:extLst>
              <a:ext uri="{FF2B5EF4-FFF2-40B4-BE49-F238E27FC236}">
                <a16:creationId xmlns:a16="http://schemas.microsoft.com/office/drawing/2014/main" id="{950440D4-3E12-4B06-930E-78E6D580F28E}"/>
              </a:ext>
            </a:extLst>
          </p:cNvPr>
          <p:cNvSpPr>
            <a:spLocks noGrp="1"/>
          </p:cNvSpPr>
          <p:nvPr>
            <p:ph sz="quarter" idx="22" hasCustomPrompt="1"/>
          </p:nvPr>
        </p:nvSpPr>
        <p:spPr>
          <a:xfrm>
            <a:off x="8021731" y="6311902"/>
            <a:ext cx="3408308" cy="231774"/>
          </a:xfrm>
        </p:spPr>
        <p:txBody>
          <a:bodyPr anchor="ctr"/>
          <a:lstStyle>
            <a:lvl1pPr>
              <a:defRPr sz="1000"/>
            </a:lvl1pPr>
          </a:lstStyle>
          <a:p>
            <a:pPr lvl="0"/>
            <a:r>
              <a:rPr lang="en-US" dirty="0"/>
              <a:t>Source:</a:t>
            </a:r>
          </a:p>
        </p:txBody>
      </p:sp>
    </p:spTree>
    <p:extLst>
      <p:ext uri="{BB962C8B-B14F-4D97-AF65-F5344CB8AC3E}">
        <p14:creationId xmlns:p14="http://schemas.microsoft.com/office/powerpoint/2010/main" val="20416271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3 x content + headings">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DDAA155B-CCB9-45EF-83E7-A4F386C3D593}"/>
              </a:ext>
            </a:extLst>
          </p:cNvPr>
          <p:cNvSpPr>
            <a:spLocks noGrp="1"/>
          </p:cNvSpPr>
          <p:nvPr>
            <p:ph type="sldNum" sz="quarter" idx="10"/>
          </p:nvPr>
        </p:nvSpPr>
        <p:spPr/>
        <p:txBody>
          <a:bodyPr/>
          <a:lstStyle/>
          <a:p>
            <a:fld id="{4034BEE3-566C-4068-A777-C3A4762E861B}" type="slidenum">
              <a:rPr lang="en-GB" smtClean="0"/>
              <a:pPr/>
              <a:t>‹#›</a:t>
            </a:fld>
            <a:endParaRPr lang="en-GB" dirty="0"/>
          </a:p>
        </p:txBody>
      </p:sp>
      <p:sp>
        <p:nvSpPr>
          <p:cNvPr id="4" name="Footer Placeholder 3">
            <a:extLst>
              <a:ext uri="{FF2B5EF4-FFF2-40B4-BE49-F238E27FC236}">
                <a16:creationId xmlns:a16="http://schemas.microsoft.com/office/drawing/2014/main" id="{6E46BAB9-04B4-4317-A1F0-FDDB9A1286EA}"/>
              </a:ext>
            </a:extLst>
          </p:cNvPr>
          <p:cNvSpPr>
            <a:spLocks noGrp="1"/>
          </p:cNvSpPr>
          <p:nvPr>
            <p:ph type="ftr" sz="quarter" idx="11"/>
          </p:nvPr>
        </p:nvSpPr>
        <p:spPr/>
        <p:txBody>
          <a:bodyPr/>
          <a:lstStyle/>
          <a:p>
            <a:r>
              <a:rPr lang="en-US"/>
              <a:t>© Analytic Edge Proprietary and Confidential</a:t>
            </a:r>
            <a:endParaRPr lang="en-GB" dirty="0"/>
          </a:p>
        </p:txBody>
      </p:sp>
      <p:sp>
        <p:nvSpPr>
          <p:cNvPr id="15" name="Title 1">
            <a:extLst>
              <a:ext uri="{FF2B5EF4-FFF2-40B4-BE49-F238E27FC236}">
                <a16:creationId xmlns:a16="http://schemas.microsoft.com/office/drawing/2014/main" id="{C2FDA6AC-2E17-438C-AFBD-5A4CDF961955}"/>
              </a:ext>
            </a:extLst>
          </p:cNvPr>
          <p:cNvSpPr>
            <a:spLocks noGrp="1"/>
          </p:cNvSpPr>
          <p:nvPr>
            <p:ph type="title" hasCustomPrompt="1"/>
          </p:nvPr>
        </p:nvSpPr>
        <p:spPr>
          <a:xfrm>
            <a:off x="803195" y="147136"/>
            <a:ext cx="10216809" cy="786384"/>
          </a:xfrm>
        </p:spPr>
        <p:txBody>
          <a:bodyPr/>
          <a:lstStyle>
            <a:lvl1pPr>
              <a:defRPr>
                <a:solidFill>
                  <a:schemeClr val="accent1"/>
                </a:solidFill>
              </a:defRPr>
            </a:lvl1pPr>
          </a:lstStyle>
          <a:p>
            <a:r>
              <a:rPr lang="en-US" dirty="0"/>
              <a:t>Click to add title</a:t>
            </a:r>
            <a:endParaRPr lang="en-GB" dirty="0"/>
          </a:p>
        </p:txBody>
      </p:sp>
      <p:sp>
        <p:nvSpPr>
          <p:cNvPr id="17" name="Text Placeholder 7">
            <a:extLst>
              <a:ext uri="{FF2B5EF4-FFF2-40B4-BE49-F238E27FC236}">
                <a16:creationId xmlns:a16="http://schemas.microsoft.com/office/drawing/2014/main" id="{2971F930-67C4-4AD7-A96A-B4D28953031D}"/>
              </a:ext>
            </a:extLst>
          </p:cNvPr>
          <p:cNvSpPr>
            <a:spLocks noGrp="1"/>
          </p:cNvSpPr>
          <p:nvPr>
            <p:ph type="body" sz="quarter" idx="13" hasCustomPrompt="1"/>
          </p:nvPr>
        </p:nvSpPr>
        <p:spPr>
          <a:xfrm>
            <a:off x="803195" y="1053170"/>
            <a:ext cx="10623418" cy="396000"/>
          </a:xfrm>
        </p:spPr>
        <p:txBody>
          <a:bodyPr vert="horz" lIns="91440" tIns="91440" rIns="91440" bIns="91440" rtlCol="0" anchor="ctr">
            <a:noAutofit/>
          </a:bodyPr>
          <a:lstStyle>
            <a:lvl1pPr>
              <a:spcBef>
                <a:spcPts val="594"/>
              </a:spcBef>
              <a:defRPr lang="en-GB" b="1" dirty="0"/>
            </a:lvl1pPr>
          </a:lstStyle>
          <a:p>
            <a:pPr lvl="0">
              <a:spcBef>
                <a:spcPts val="594"/>
              </a:spcBef>
            </a:pPr>
            <a:r>
              <a:rPr lang="en-US" dirty="0"/>
              <a:t>Click to add subtitle</a:t>
            </a:r>
            <a:endParaRPr lang="en-GB" dirty="0"/>
          </a:p>
        </p:txBody>
      </p:sp>
      <p:sp>
        <p:nvSpPr>
          <p:cNvPr id="18" name="Content Placeholder 9">
            <a:extLst>
              <a:ext uri="{FF2B5EF4-FFF2-40B4-BE49-F238E27FC236}">
                <a16:creationId xmlns:a16="http://schemas.microsoft.com/office/drawing/2014/main" id="{467ACA4B-043D-4CAF-BE29-00D402766E8D}"/>
              </a:ext>
            </a:extLst>
          </p:cNvPr>
          <p:cNvSpPr>
            <a:spLocks noGrp="1"/>
          </p:cNvSpPr>
          <p:nvPr>
            <p:ph sz="quarter" idx="14" hasCustomPrompt="1"/>
          </p:nvPr>
        </p:nvSpPr>
        <p:spPr>
          <a:xfrm>
            <a:off x="803194" y="2056564"/>
            <a:ext cx="3408308" cy="3895344"/>
          </a:xfrm>
        </p:spPr>
        <p:txBody>
          <a:bodyPr/>
          <a:lstStyle>
            <a:lvl1pPr>
              <a:defRPr/>
            </a:lvl1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20" name="Text Placeholder 7">
            <a:extLst>
              <a:ext uri="{FF2B5EF4-FFF2-40B4-BE49-F238E27FC236}">
                <a16:creationId xmlns:a16="http://schemas.microsoft.com/office/drawing/2014/main" id="{1A92CB1C-76F0-443E-B130-834818686A00}"/>
              </a:ext>
            </a:extLst>
          </p:cNvPr>
          <p:cNvSpPr>
            <a:spLocks noGrp="1"/>
          </p:cNvSpPr>
          <p:nvPr>
            <p:ph type="body" sz="quarter" idx="16" hasCustomPrompt="1"/>
          </p:nvPr>
        </p:nvSpPr>
        <p:spPr>
          <a:xfrm>
            <a:off x="803194" y="1554867"/>
            <a:ext cx="3408308" cy="396000"/>
          </a:xfrm>
        </p:spPr>
        <p:txBody>
          <a:bodyPr vert="horz" lIns="91440" tIns="91440" rIns="91440" bIns="91440" rtlCol="0" anchor="ctr">
            <a:noAutofit/>
          </a:bodyPr>
          <a:lstStyle>
            <a:lvl1pPr>
              <a:spcBef>
                <a:spcPts val="594"/>
              </a:spcBef>
              <a:defRPr lang="en-GB" sz="1600" b="1" dirty="0">
                <a:solidFill>
                  <a:schemeClr val="accent1"/>
                </a:solidFill>
              </a:defRPr>
            </a:lvl1pPr>
          </a:lstStyle>
          <a:p>
            <a:pPr lvl="0">
              <a:spcBef>
                <a:spcPts val="594"/>
              </a:spcBef>
            </a:pPr>
            <a:r>
              <a:rPr lang="en-US" dirty="0"/>
              <a:t>Click to add subtitle</a:t>
            </a:r>
            <a:endParaRPr lang="en-GB" dirty="0"/>
          </a:p>
        </p:txBody>
      </p:sp>
      <p:sp>
        <p:nvSpPr>
          <p:cNvPr id="22" name="Content Placeholder 9">
            <a:extLst>
              <a:ext uri="{FF2B5EF4-FFF2-40B4-BE49-F238E27FC236}">
                <a16:creationId xmlns:a16="http://schemas.microsoft.com/office/drawing/2014/main" id="{E9392C68-7D57-4F7D-8A09-78705FAD3FD6}"/>
              </a:ext>
            </a:extLst>
          </p:cNvPr>
          <p:cNvSpPr>
            <a:spLocks noGrp="1"/>
          </p:cNvSpPr>
          <p:nvPr>
            <p:ph sz="quarter" idx="17" hasCustomPrompt="1"/>
          </p:nvPr>
        </p:nvSpPr>
        <p:spPr>
          <a:xfrm>
            <a:off x="4410749" y="2056564"/>
            <a:ext cx="3408308" cy="3895344"/>
          </a:xfrm>
        </p:spPr>
        <p:txBody>
          <a:bodyPr/>
          <a:lstStyle>
            <a:lvl1pPr>
              <a:defRPr/>
            </a:lvl1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23" name="Text Placeholder 7">
            <a:extLst>
              <a:ext uri="{FF2B5EF4-FFF2-40B4-BE49-F238E27FC236}">
                <a16:creationId xmlns:a16="http://schemas.microsoft.com/office/drawing/2014/main" id="{F35BF050-5304-4F33-A88D-4592BC7437C7}"/>
              </a:ext>
            </a:extLst>
          </p:cNvPr>
          <p:cNvSpPr>
            <a:spLocks noGrp="1"/>
          </p:cNvSpPr>
          <p:nvPr>
            <p:ph type="body" sz="quarter" idx="18" hasCustomPrompt="1"/>
          </p:nvPr>
        </p:nvSpPr>
        <p:spPr>
          <a:xfrm>
            <a:off x="4410749" y="1554867"/>
            <a:ext cx="3408308" cy="396000"/>
          </a:xfrm>
        </p:spPr>
        <p:txBody>
          <a:bodyPr vert="horz" lIns="91440" tIns="91440" rIns="91440" bIns="91440" rtlCol="0" anchor="ctr">
            <a:noAutofit/>
          </a:bodyPr>
          <a:lstStyle>
            <a:lvl1pPr>
              <a:spcBef>
                <a:spcPts val="594"/>
              </a:spcBef>
              <a:defRPr lang="en-GB" sz="1600" b="1" dirty="0">
                <a:solidFill>
                  <a:schemeClr val="accent1"/>
                </a:solidFill>
              </a:defRPr>
            </a:lvl1pPr>
          </a:lstStyle>
          <a:p>
            <a:pPr lvl="0">
              <a:spcBef>
                <a:spcPts val="594"/>
              </a:spcBef>
            </a:pPr>
            <a:r>
              <a:rPr lang="en-US" dirty="0"/>
              <a:t>Click to add subtitle</a:t>
            </a:r>
            <a:endParaRPr lang="en-GB" dirty="0"/>
          </a:p>
        </p:txBody>
      </p:sp>
      <p:sp>
        <p:nvSpPr>
          <p:cNvPr id="24" name="Content Placeholder 9">
            <a:extLst>
              <a:ext uri="{FF2B5EF4-FFF2-40B4-BE49-F238E27FC236}">
                <a16:creationId xmlns:a16="http://schemas.microsoft.com/office/drawing/2014/main" id="{5767149E-B5C3-4D8F-994F-979BBB0AA45D}"/>
              </a:ext>
            </a:extLst>
          </p:cNvPr>
          <p:cNvSpPr>
            <a:spLocks noGrp="1"/>
          </p:cNvSpPr>
          <p:nvPr>
            <p:ph sz="quarter" idx="19" hasCustomPrompt="1"/>
          </p:nvPr>
        </p:nvSpPr>
        <p:spPr>
          <a:xfrm>
            <a:off x="8018305" y="2056564"/>
            <a:ext cx="3408308" cy="3895344"/>
          </a:xfrm>
        </p:spPr>
        <p:txBody>
          <a:bodyPr/>
          <a:lstStyle>
            <a:lvl1pPr>
              <a:defRPr/>
            </a:lvl1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25" name="Text Placeholder 7">
            <a:extLst>
              <a:ext uri="{FF2B5EF4-FFF2-40B4-BE49-F238E27FC236}">
                <a16:creationId xmlns:a16="http://schemas.microsoft.com/office/drawing/2014/main" id="{AEDC8695-8782-452B-9779-95592E9C9108}"/>
              </a:ext>
            </a:extLst>
          </p:cNvPr>
          <p:cNvSpPr>
            <a:spLocks noGrp="1"/>
          </p:cNvSpPr>
          <p:nvPr>
            <p:ph type="body" sz="quarter" idx="20" hasCustomPrompt="1"/>
          </p:nvPr>
        </p:nvSpPr>
        <p:spPr>
          <a:xfrm>
            <a:off x="8018305" y="1554867"/>
            <a:ext cx="3408308" cy="396000"/>
          </a:xfrm>
        </p:spPr>
        <p:txBody>
          <a:bodyPr vert="horz" lIns="91440" tIns="91440" rIns="91440" bIns="91440" rtlCol="0" anchor="ctr">
            <a:noAutofit/>
          </a:bodyPr>
          <a:lstStyle>
            <a:lvl1pPr>
              <a:spcBef>
                <a:spcPts val="594"/>
              </a:spcBef>
              <a:defRPr lang="en-GB" sz="1600" b="1" dirty="0">
                <a:solidFill>
                  <a:schemeClr val="accent1"/>
                </a:solidFill>
              </a:defRPr>
            </a:lvl1pPr>
          </a:lstStyle>
          <a:p>
            <a:pPr lvl="0">
              <a:spcBef>
                <a:spcPts val="594"/>
              </a:spcBef>
            </a:pPr>
            <a:r>
              <a:rPr lang="en-US" dirty="0"/>
              <a:t>Click to add subtitle</a:t>
            </a:r>
            <a:endParaRPr lang="en-GB" dirty="0"/>
          </a:p>
        </p:txBody>
      </p:sp>
      <p:sp>
        <p:nvSpPr>
          <p:cNvPr id="26" name="Content Placeholder 9">
            <a:extLst>
              <a:ext uri="{FF2B5EF4-FFF2-40B4-BE49-F238E27FC236}">
                <a16:creationId xmlns:a16="http://schemas.microsoft.com/office/drawing/2014/main" id="{C69E5AF9-0593-4CB8-8D4B-97000FDE41BF}"/>
              </a:ext>
            </a:extLst>
          </p:cNvPr>
          <p:cNvSpPr>
            <a:spLocks noGrp="1"/>
          </p:cNvSpPr>
          <p:nvPr>
            <p:ph sz="quarter" idx="21" hasCustomPrompt="1"/>
          </p:nvPr>
        </p:nvSpPr>
        <p:spPr>
          <a:xfrm>
            <a:off x="787640" y="6021389"/>
            <a:ext cx="3408308" cy="231774"/>
          </a:xfrm>
        </p:spPr>
        <p:txBody>
          <a:bodyPr anchor="ctr"/>
          <a:lstStyle>
            <a:lvl1pPr>
              <a:defRPr sz="1000"/>
            </a:lvl1pPr>
          </a:lstStyle>
          <a:p>
            <a:pPr lvl="0"/>
            <a:r>
              <a:rPr lang="en-US" dirty="0"/>
              <a:t>Notes:</a:t>
            </a:r>
          </a:p>
        </p:txBody>
      </p:sp>
      <p:sp>
        <p:nvSpPr>
          <p:cNvPr id="27" name="Content Placeholder 9">
            <a:extLst>
              <a:ext uri="{FF2B5EF4-FFF2-40B4-BE49-F238E27FC236}">
                <a16:creationId xmlns:a16="http://schemas.microsoft.com/office/drawing/2014/main" id="{9231644E-C1E9-4B37-8D28-A1383D569DD8}"/>
              </a:ext>
            </a:extLst>
          </p:cNvPr>
          <p:cNvSpPr>
            <a:spLocks noGrp="1"/>
          </p:cNvSpPr>
          <p:nvPr>
            <p:ph sz="quarter" idx="22" hasCustomPrompt="1"/>
          </p:nvPr>
        </p:nvSpPr>
        <p:spPr>
          <a:xfrm>
            <a:off x="787640" y="6311902"/>
            <a:ext cx="3408308" cy="231774"/>
          </a:xfrm>
        </p:spPr>
        <p:txBody>
          <a:bodyPr anchor="ctr"/>
          <a:lstStyle>
            <a:lvl1pPr>
              <a:defRPr sz="1000"/>
            </a:lvl1pPr>
          </a:lstStyle>
          <a:p>
            <a:pPr lvl="0"/>
            <a:r>
              <a:rPr lang="en-US" dirty="0"/>
              <a:t>Source:</a:t>
            </a:r>
          </a:p>
        </p:txBody>
      </p:sp>
      <p:sp>
        <p:nvSpPr>
          <p:cNvPr id="28" name="Content Placeholder 9">
            <a:extLst>
              <a:ext uri="{FF2B5EF4-FFF2-40B4-BE49-F238E27FC236}">
                <a16:creationId xmlns:a16="http://schemas.microsoft.com/office/drawing/2014/main" id="{66870D66-657B-4C29-B064-6D111D9B2782}"/>
              </a:ext>
            </a:extLst>
          </p:cNvPr>
          <p:cNvSpPr>
            <a:spLocks noGrp="1"/>
          </p:cNvSpPr>
          <p:nvPr>
            <p:ph sz="quarter" idx="23" hasCustomPrompt="1"/>
          </p:nvPr>
        </p:nvSpPr>
        <p:spPr>
          <a:xfrm>
            <a:off x="4412463" y="6021389"/>
            <a:ext cx="3408308" cy="231774"/>
          </a:xfrm>
        </p:spPr>
        <p:txBody>
          <a:bodyPr anchor="ctr"/>
          <a:lstStyle>
            <a:lvl1pPr>
              <a:defRPr sz="1000"/>
            </a:lvl1pPr>
          </a:lstStyle>
          <a:p>
            <a:pPr lvl="0"/>
            <a:r>
              <a:rPr lang="en-US" dirty="0"/>
              <a:t>Notes:</a:t>
            </a:r>
          </a:p>
        </p:txBody>
      </p:sp>
      <p:sp>
        <p:nvSpPr>
          <p:cNvPr id="29" name="Content Placeholder 9">
            <a:extLst>
              <a:ext uri="{FF2B5EF4-FFF2-40B4-BE49-F238E27FC236}">
                <a16:creationId xmlns:a16="http://schemas.microsoft.com/office/drawing/2014/main" id="{4A4A5163-8919-4238-AE21-466676F79961}"/>
              </a:ext>
            </a:extLst>
          </p:cNvPr>
          <p:cNvSpPr>
            <a:spLocks noGrp="1"/>
          </p:cNvSpPr>
          <p:nvPr>
            <p:ph sz="quarter" idx="24" hasCustomPrompt="1"/>
          </p:nvPr>
        </p:nvSpPr>
        <p:spPr>
          <a:xfrm>
            <a:off x="4412463" y="6311902"/>
            <a:ext cx="3408308" cy="231774"/>
          </a:xfrm>
        </p:spPr>
        <p:txBody>
          <a:bodyPr anchor="ctr"/>
          <a:lstStyle>
            <a:lvl1pPr>
              <a:defRPr sz="1000"/>
            </a:lvl1pPr>
          </a:lstStyle>
          <a:p>
            <a:pPr lvl="0"/>
            <a:r>
              <a:rPr lang="en-US" dirty="0"/>
              <a:t>Source:</a:t>
            </a:r>
          </a:p>
        </p:txBody>
      </p:sp>
      <p:sp>
        <p:nvSpPr>
          <p:cNvPr id="30" name="Content Placeholder 9">
            <a:extLst>
              <a:ext uri="{FF2B5EF4-FFF2-40B4-BE49-F238E27FC236}">
                <a16:creationId xmlns:a16="http://schemas.microsoft.com/office/drawing/2014/main" id="{B23C66D7-ED3C-42D3-B3C9-8743305716CC}"/>
              </a:ext>
            </a:extLst>
          </p:cNvPr>
          <p:cNvSpPr>
            <a:spLocks noGrp="1"/>
          </p:cNvSpPr>
          <p:nvPr>
            <p:ph sz="quarter" idx="25" hasCustomPrompt="1"/>
          </p:nvPr>
        </p:nvSpPr>
        <p:spPr>
          <a:xfrm>
            <a:off x="8021731" y="6021389"/>
            <a:ext cx="3408308" cy="231774"/>
          </a:xfrm>
        </p:spPr>
        <p:txBody>
          <a:bodyPr anchor="ctr"/>
          <a:lstStyle>
            <a:lvl1pPr>
              <a:defRPr sz="1000"/>
            </a:lvl1pPr>
          </a:lstStyle>
          <a:p>
            <a:pPr lvl="0"/>
            <a:r>
              <a:rPr lang="en-US" dirty="0"/>
              <a:t>Notes:</a:t>
            </a:r>
          </a:p>
        </p:txBody>
      </p:sp>
      <p:sp>
        <p:nvSpPr>
          <p:cNvPr id="31" name="Content Placeholder 9">
            <a:extLst>
              <a:ext uri="{FF2B5EF4-FFF2-40B4-BE49-F238E27FC236}">
                <a16:creationId xmlns:a16="http://schemas.microsoft.com/office/drawing/2014/main" id="{0FDB8739-06BC-450A-BFE5-51B48974E389}"/>
              </a:ext>
            </a:extLst>
          </p:cNvPr>
          <p:cNvSpPr>
            <a:spLocks noGrp="1"/>
          </p:cNvSpPr>
          <p:nvPr>
            <p:ph sz="quarter" idx="26" hasCustomPrompt="1"/>
          </p:nvPr>
        </p:nvSpPr>
        <p:spPr>
          <a:xfrm>
            <a:off x="8021731" y="6311902"/>
            <a:ext cx="3408308" cy="231774"/>
          </a:xfrm>
        </p:spPr>
        <p:txBody>
          <a:bodyPr anchor="ctr"/>
          <a:lstStyle>
            <a:lvl1pPr>
              <a:defRPr sz="1000"/>
            </a:lvl1pPr>
          </a:lstStyle>
          <a:p>
            <a:pPr lvl="0"/>
            <a:r>
              <a:rPr lang="en-US" dirty="0"/>
              <a:t>Source:</a:t>
            </a:r>
          </a:p>
        </p:txBody>
      </p:sp>
    </p:spTree>
    <p:extLst>
      <p:ext uri="{BB962C8B-B14F-4D97-AF65-F5344CB8AC3E}">
        <p14:creationId xmlns:p14="http://schemas.microsoft.com/office/powerpoint/2010/main" val="40265802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3_Title slide with image (black)">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B42A9A0D-715A-49A0-9A82-B82E1E9B3483}"/>
              </a:ext>
            </a:extLst>
          </p:cNvPr>
          <p:cNvSpPr/>
          <p:nvPr userDrawn="1"/>
        </p:nvSpPr>
        <p:spPr bwMode="ltGray">
          <a:xfrm>
            <a:off x="1" y="0"/>
            <a:ext cx="12191999" cy="6858000"/>
          </a:xfrm>
          <a:prstGeom prst="rect">
            <a:avLst/>
          </a:prstGeom>
          <a:solidFill>
            <a:schemeClr val="tx1">
              <a:lumMod val="85000"/>
              <a:lumOff val="1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endParaRPr lang="en-IN" sz="1600" b="0" dirty="0" err="1"/>
          </a:p>
        </p:txBody>
      </p:sp>
      <p:sp>
        <p:nvSpPr>
          <p:cNvPr id="13" name="Picture Placeholder 6">
            <a:extLst>
              <a:ext uri="{FF2B5EF4-FFF2-40B4-BE49-F238E27FC236}">
                <a16:creationId xmlns:a16="http://schemas.microsoft.com/office/drawing/2014/main" id="{90099FF3-3007-4F9A-868F-7F9A54CEDE3E}"/>
              </a:ext>
            </a:extLst>
          </p:cNvPr>
          <p:cNvSpPr>
            <a:spLocks noGrp="1"/>
          </p:cNvSpPr>
          <p:nvPr>
            <p:ph type="pic" sz="quarter" idx="19"/>
          </p:nvPr>
        </p:nvSpPr>
        <p:spPr>
          <a:xfrm>
            <a:off x="6191414" y="1311685"/>
            <a:ext cx="5881405" cy="5440017"/>
          </a:xfrm>
        </p:spPr>
        <p:txBody>
          <a:bodyPr anchor="t"/>
          <a:lstStyle>
            <a:lvl1pPr algn="ctr">
              <a:defRPr>
                <a:solidFill>
                  <a:schemeClr val="bg1"/>
                </a:solidFill>
              </a:defRPr>
            </a:lvl1pPr>
          </a:lstStyle>
          <a:p>
            <a:r>
              <a:rPr lang="en-US" dirty="0"/>
              <a:t>Click icon to add picture</a:t>
            </a:r>
            <a:endParaRPr lang="en-GB" dirty="0"/>
          </a:p>
        </p:txBody>
      </p:sp>
      <p:sp>
        <p:nvSpPr>
          <p:cNvPr id="15" name="Title 1">
            <a:extLst>
              <a:ext uri="{FF2B5EF4-FFF2-40B4-BE49-F238E27FC236}">
                <a16:creationId xmlns:a16="http://schemas.microsoft.com/office/drawing/2014/main" id="{0FFF2526-D613-42A3-802A-131025ACAD8B}"/>
              </a:ext>
            </a:extLst>
          </p:cNvPr>
          <p:cNvSpPr>
            <a:spLocks noGrp="1"/>
          </p:cNvSpPr>
          <p:nvPr>
            <p:ph type="ctrTitle" hasCustomPrompt="1"/>
          </p:nvPr>
        </p:nvSpPr>
        <p:spPr>
          <a:xfrm>
            <a:off x="789426" y="3045818"/>
            <a:ext cx="5385733" cy="766363"/>
          </a:xfrm>
          <a:prstGeom prst="rect">
            <a:avLst/>
          </a:prstGeom>
        </p:spPr>
        <p:txBody>
          <a:bodyPr anchor="ctr">
            <a:noAutofit/>
          </a:bodyPr>
          <a:lstStyle>
            <a:lvl1pPr algn="l">
              <a:defRPr sz="4800" b="1">
                <a:solidFill>
                  <a:schemeClr val="accent1"/>
                </a:solidFill>
              </a:defRPr>
            </a:lvl1pPr>
          </a:lstStyle>
          <a:p>
            <a:r>
              <a:rPr lang="en-GB" dirty="0"/>
              <a:t>Click to add title</a:t>
            </a:r>
          </a:p>
        </p:txBody>
      </p:sp>
      <p:sp>
        <p:nvSpPr>
          <p:cNvPr id="16" name="Subtitle 2">
            <a:extLst>
              <a:ext uri="{FF2B5EF4-FFF2-40B4-BE49-F238E27FC236}">
                <a16:creationId xmlns:a16="http://schemas.microsoft.com/office/drawing/2014/main" id="{BD248AFE-52B2-4093-A76B-9630A0729FB6}"/>
              </a:ext>
            </a:extLst>
          </p:cNvPr>
          <p:cNvSpPr>
            <a:spLocks noGrp="1"/>
          </p:cNvSpPr>
          <p:nvPr>
            <p:ph type="subTitle" idx="1" hasCustomPrompt="1"/>
          </p:nvPr>
        </p:nvSpPr>
        <p:spPr>
          <a:xfrm>
            <a:off x="789426" y="4087282"/>
            <a:ext cx="3520800" cy="514487"/>
          </a:xfrm>
          <a:prstGeom prst="rect">
            <a:avLst/>
          </a:prstGeom>
        </p:spPr>
        <p:txBody>
          <a:bodyPr lIns="91440" anchor="t">
            <a:noAutofit/>
          </a:bodyPr>
          <a:lstStyle>
            <a:lvl1pPr marL="0" indent="0" algn="l">
              <a:spcBef>
                <a:spcPts val="594"/>
              </a:spcBef>
              <a:buNone/>
              <a:defRPr sz="2000" b="0">
                <a:solidFill>
                  <a:schemeClr val="bg1">
                    <a:lumMod val="50000"/>
                  </a:schemeClr>
                </a:solidFill>
              </a:defRPr>
            </a:lvl1pPr>
            <a:lvl2pPr marL="452628" indent="0" algn="ctr">
              <a:buNone/>
              <a:defRPr sz="1980"/>
            </a:lvl2pPr>
            <a:lvl3pPr marL="905256" indent="0" algn="ctr">
              <a:buNone/>
              <a:defRPr sz="1782"/>
            </a:lvl3pPr>
            <a:lvl4pPr marL="1357884" indent="0" algn="ctr">
              <a:buNone/>
              <a:defRPr sz="1584"/>
            </a:lvl4pPr>
            <a:lvl5pPr marL="1810512" indent="0" algn="ctr">
              <a:buNone/>
              <a:defRPr sz="1584"/>
            </a:lvl5pPr>
            <a:lvl6pPr marL="2263140" indent="0" algn="ctr">
              <a:buNone/>
              <a:defRPr sz="1584"/>
            </a:lvl6pPr>
            <a:lvl7pPr marL="2715768" indent="0" algn="ctr">
              <a:buNone/>
              <a:defRPr sz="1584"/>
            </a:lvl7pPr>
            <a:lvl8pPr marL="3168396" indent="0" algn="ctr">
              <a:buNone/>
              <a:defRPr sz="1584"/>
            </a:lvl8pPr>
            <a:lvl9pPr marL="3621024" indent="0" algn="ctr">
              <a:buNone/>
              <a:defRPr sz="1584"/>
            </a:lvl9pPr>
          </a:lstStyle>
          <a:p>
            <a:r>
              <a:rPr lang="en-GB" dirty="0"/>
              <a:t>Click to add subtitle</a:t>
            </a:r>
          </a:p>
        </p:txBody>
      </p:sp>
      <p:cxnSp>
        <p:nvCxnSpPr>
          <p:cNvPr id="17" name="Straight Connector 16">
            <a:extLst>
              <a:ext uri="{FF2B5EF4-FFF2-40B4-BE49-F238E27FC236}">
                <a16:creationId xmlns:a16="http://schemas.microsoft.com/office/drawing/2014/main" id="{0BA4E73D-F7B5-4295-9AF5-5A9A01B7315A}"/>
              </a:ext>
            </a:extLst>
          </p:cNvPr>
          <p:cNvCxnSpPr>
            <a:cxnSpLocks/>
          </p:cNvCxnSpPr>
          <p:nvPr userDrawn="1"/>
        </p:nvCxnSpPr>
        <p:spPr>
          <a:xfrm>
            <a:off x="789426" y="3949730"/>
            <a:ext cx="5391972"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3A8EBCDE-7195-4BAB-BFF6-E6A49D370710}"/>
              </a:ext>
            </a:extLst>
          </p:cNvPr>
          <p:cNvPicPr>
            <a:picLocks noChangeAspect="1"/>
          </p:cNvPicPr>
          <p:nvPr userDrawn="1"/>
        </p:nvPicPr>
        <p:blipFill>
          <a:blip r:embed="rId2"/>
          <a:stretch>
            <a:fillRect/>
          </a:stretch>
        </p:blipFill>
        <p:spPr>
          <a:xfrm>
            <a:off x="789426" y="293502"/>
            <a:ext cx="2219765" cy="747898"/>
          </a:xfrm>
          <a:prstGeom prst="rect">
            <a:avLst/>
          </a:prstGeom>
        </p:spPr>
      </p:pic>
      <p:sp>
        <p:nvSpPr>
          <p:cNvPr id="18" name="Picture Placeholder 6">
            <a:extLst>
              <a:ext uri="{FF2B5EF4-FFF2-40B4-BE49-F238E27FC236}">
                <a16:creationId xmlns:a16="http://schemas.microsoft.com/office/drawing/2014/main" id="{EC890616-D0B4-459A-A12B-D44103AE9392}"/>
              </a:ext>
            </a:extLst>
          </p:cNvPr>
          <p:cNvSpPr>
            <a:spLocks noGrp="1"/>
          </p:cNvSpPr>
          <p:nvPr>
            <p:ph type="pic" sz="quarter" idx="22" hasCustomPrompt="1"/>
          </p:nvPr>
        </p:nvSpPr>
        <p:spPr>
          <a:xfrm>
            <a:off x="9488975" y="273304"/>
            <a:ext cx="2216785" cy="768096"/>
          </a:xfrm>
        </p:spPr>
        <p:txBody>
          <a:bodyPr/>
          <a:lstStyle>
            <a:lvl1pPr>
              <a:defRPr sz="1600">
                <a:solidFill>
                  <a:schemeClr val="bg1"/>
                </a:solidFill>
              </a:defRPr>
            </a:lvl1pPr>
          </a:lstStyle>
          <a:p>
            <a:r>
              <a:rPr lang="en-US" dirty="0"/>
              <a:t>Click icon to add Client Logo</a:t>
            </a:r>
            <a:endParaRPr lang="en-GB" dirty="0"/>
          </a:p>
        </p:txBody>
      </p:sp>
    </p:spTree>
    <p:extLst>
      <p:ext uri="{BB962C8B-B14F-4D97-AF65-F5344CB8AC3E}">
        <p14:creationId xmlns:p14="http://schemas.microsoft.com/office/powerpoint/2010/main" val="2706900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4 x content">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41184D5-78E0-4646-8F38-C52C718FFF6F}"/>
              </a:ext>
            </a:extLst>
          </p:cNvPr>
          <p:cNvSpPr>
            <a:spLocks noGrp="1"/>
          </p:cNvSpPr>
          <p:nvPr>
            <p:ph type="sldNum" sz="quarter" idx="10"/>
          </p:nvPr>
        </p:nvSpPr>
        <p:spPr/>
        <p:txBody>
          <a:bodyPr/>
          <a:lstStyle/>
          <a:p>
            <a:fld id="{4034BEE3-566C-4068-A777-C3A4762E861B}" type="slidenum">
              <a:rPr lang="en-GB" smtClean="0"/>
              <a:pPr/>
              <a:t>‹#›</a:t>
            </a:fld>
            <a:endParaRPr lang="en-GB" dirty="0"/>
          </a:p>
        </p:txBody>
      </p:sp>
      <p:sp>
        <p:nvSpPr>
          <p:cNvPr id="4" name="Footer Placeholder 3">
            <a:extLst>
              <a:ext uri="{FF2B5EF4-FFF2-40B4-BE49-F238E27FC236}">
                <a16:creationId xmlns:a16="http://schemas.microsoft.com/office/drawing/2014/main" id="{09802832-2B66-4562-9C71-D7D1507397C2}"/>
              </a:ext>
            </a:extLst>
          </p:cNvPr>
          <p:cNvSpPr>
            <a:spLocks noGrp="1"/>
          </p:cNvSpPr>
          <p:nvPr>
            <p:ph type="ftr" sz="quarter" idx="11"/>
          </p:nvPr>
        </p:nvSpPr>
        <p:spPr/>
        <p:txBody>
          <a:bodyPr/>
          <a:lstStyle/>
          <a:p>
            <a:r>
              <a:rPr lang="en-US"/>
              <a:t>© Analytic Edge Proprietary and Confidential</a:t>
            </a:r>
            <a:endParaRPr lang="en-GB" dirty="0"/>
          </a:p>
        </p:txBody>
      </p:sp>
      <p:sp>
        <p:nvSpPr>
          <p:cNvPr id="13" name="Title 1">
            <a:extLst>
              <a:ext uri="{FF2B5EF4-FFF2-40B4-BE49-F238E27FC236}">
                <a16:creationId xmlns:a16="http://schemas.microsoft.com/office/drawing/2014/main" id="{C840782E-A9D0-44E0-B006-A8A2FA3F00E7}"/>
              </a:ext>
            </a:extLst>
          </p:cNvPr>
          <p:cNvSpPr>
            <a:spLocks noGrp="1"/>
          </p:cNvSpPr>
          <p:nvPr>
            <p:ph type="title" hasCustomPrompt="1"/>
          </p:nvPr>
        </p:nvSpPr>
        <p:spPr>
          <a:xfrm>
            <a:off x="803195" y="147136"/>
            <a:ext cx="10216809" cy="786384"/>
          </a:xfrm>
        </p:spPr>
        <p:txBody>
          <a:bodyPr/>
          <a:lstStyle>
            <a:lvl1pPr>
              <a:defRPr>
                <a:solidFill>
                  <a:schemeClr val="accent1"/>
                </a:solidFill>
              </a:defRPr>
            </a:lvl1pPr>
          </a:lstStyle>
          <a:p>
            <a:r>
              <a:rPr lang="en-US" dirty="0"/>
              <a:t>Click to add title</a:t>
            </a:r>
            <a:endParaRPr lang="en-GB" dirty="0"/>
          </a:p>
        </p:txBody>
      </p:sp>
      <p:sp>
        <p:nvSpPr>
          <p:cNvPr id="14" name="Text Placeholder 7">
            <a:extLst>
              <a:ext uri="{FF2B5EF4-FFF2-40B4-BE49-F238E27FC236}">
                <a16:creationId xmlns:a16="http://schemas.microsoft.com/office/drawing/2014/main" id="{D5E204D9-F8E5-4085-A218-F456007D1F6E}"/>
              </a:ext>
            </a:extLst>
          </p:cNvPr>
          <p:cNvSpPr>
            <a:spLocks noGrp="1"/>
          </p:cNvSpPr>
          <p:nvPr>
            <p:ph type="body" sz="quarter" idx="13" hasCustomPrompt="1"/>
          </p:nvPr>
        </p:nvSpPr>
        <p:spPr>
          <a:xfrm>
            <a:off x="803195" y="1053170"/>
            <a:ext cx="10623418" cy="396000"/>
          </a:xfrm>
        </p:spPr>
        <p:txBody>
          <a:bodyPr vert="horz" lIns="91440" tIns="91440" rIns="91440" bIns="91440" rtlCol="0" anchor="ctr">
            <a:noAutofit/>
          </a:bodyPr>
          <a:lstStyle>
            <a:lvl1pPr>
              <a:spcBef>
                <a:spcPts val="594"/>
              </a:spcBef>
              <a:defRPr lang="en-GB" b="1" dirty="0"/>
            </a:lvl1pPr>
          </a:lstStyle>
          <a:p>
            <a:pPr lvl="0">
              <a:spcBef>
                <a:spcPts val="594"/>
              </a:spcBef>
            </a:pPr>
            <a:r>
              <a:rPr lang="en-US" dirty="0"/>
              <a:t>Click to add subtitle</a:t>
            </a:r>
            <a:endParaRPr lang="en-GB" dirty="0"/>
          </a:p>
        </p:txBody>
      </p:sp>
      <p:sp>
        <p:nvSpPr>
          <p:cNvPr id="15" name="Content Placeholder 9">
            <a:extLst>
              <a:ext uri="{FF2B5EF4-FFF2-40B4-BE49-F238E27FC236}">
                <a16:creationId xmlns:a16="http://schemas.microsoft.com/office/drawing/2014/main" id="{7AAAB303-FC68-49FF-9A7A-7F40B0C5FEE6}"/>
              </a:ext>
            </a:extLst>
          </p:cNvPr>
          <p:cNvSpPr>
            <a:spLocks noGrp="1"/>
          </p:cNvSpPr>
          <p:nvPr>
            <p:ph sz="quarter" idx="14" hasCustomPrompt="1"/>
          </p:nvPr>
        </p:nvSpPr>
        <p:spPr>
          <a:xfrm>
            <a:off x="803195" y="1569036"/>
            <a:ext cx="2560848" cy="4389120"/>
          </a:xfrm>
        </p:spPr>
        <p:txBody>
          <a:bodyPr/>
          <a:lstStyle>
            <a:lvl1pPr>
              <a:defRPr/>
            </a:lvl1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6" name="Content Placeholder 9">
            <a:extLst>
              <a:ext uri="{FF2B5EF4-FFF2-40B4-BE49-F238E27FC236}">
                <a16:creationId xmlns:a16="http://schemas.microsoft.com/office/drawing/2014/main" id="{E2FFE086-A68F-4C0A-AF00-B37E571DC3B3}"/>
              </a:ext>
            </a:extLst>
          </p:cNvPr>
          <p:cNvSpPr>
            <a:spLocks noGrp="1"/>
          </p:cNvSpPr>
          <p:nvPr>
            <p:ph sz="quarter" idx="15" hasCustomPrompt="1"/>
          </p:nvPr>
        </p:nvSpPr>
        <p:spPr>
          <a:xfrm>
            <a:off x="6178242" y="1569036"/>
            <a:ext cx="2560848" cy="4389120"/>
          </a:xfrm>
        </p:spPr>
        <p:txBody>
          <a:bodyPr/>
          <a:lstStyle>
            <a:lvl1pPr>
              <a:defRPr/>
            </a:lvl1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7" name="Content Placeholder 9">
            <a:extLst>
              <a:ext uri="{FF2B5EF4-FFF2-40B4-BE49-F238E27FC236}">
                <a16:creationId xmlns:a16="http://schemas.microsoft.com/office/drawing/2014/main" id="{7C8C7DF4-8DC9-4BE3-95EE-D150A3F9B706}"/>
              </a:ext>
            </a:extLst>
          </p:cNvPr>
          <p:cNvSpPr>
            <a:spLocks noGrp="1"/>
          </p:cNvSpPr>
          <p:nvPr>
            <p:ph sz="quarter" idx="16" hasCustomPrompt="1"/>
          </p:nvPr>
        </p:nvSpPr>
        <p:spPr>
          <a:xfrm>
            <a:off x="3490718" y="1569036"/>
            <a:ext cx="2560848" cy="4389120"/>
          </a:xfrm>
        </p:spPr>
        <p:txBody>
          <a:bodyPr/>
          <a:lstStyle>
            <a:lvl1pPr>
              <a:defRPr/>
            </a:lvl1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8" name="Content Placeholder 9">
            <a:extLst>
              <a:ext uri="{FF2B5EF4-FFF2-40B4-BE49-F238E27FC236}">
                <a16:creationId xmlns:a16="http://schemas.microsoft.com/office/drawing/2014/main" id="{CBDF5BDC-D30D-43E4-9DA2-34780763056F}"/>
              </a:ext>
            </a:extLst>
          </p:cNvPr>
          <p:cNvSpPr>
            <a:spLocks noGrp="1"/>
          </p:cNvSpPr>
          <p:nvPr>
            <p:ph sz="quarter" idx="17" hasCustomPrompt="1"/>
          </p:nvPr>
        </p:nvSpPr>
        <p:spPr>
          <a:xfrm>
            <a:off x="8865766" y="1569036"/>
            <a:ext cx="2560848" cy="4389120"/>
          </a:xfrm>
        </p:spPr>
        <p:txBody>
          <a:bodyPr/>
          <a:lstStyle>
            <a:lvl1pPr>
              <a:defRPr/>
            </a:lvl1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9" name="Content Placeholder 9">
            <a:extLst>
              <a:ext uri="{FF2B5EF4-FFF2-40B4-BE49-F238E27FC236}">
                <a16:creationId xmlns:a16="http://schemas.microsoft.com/office/drawing/2014/main" id="{FFAAC377-5FA3-47B1-B986-F4D30C7C32EE}"/>
              </a:ext>
            </a:extLst>
          </p:cNvPr>
          <p:cNvSpPr>
            <a:spLocks noGrp="1"/>
          </p:cNvSpPr>
          <p:nvPr>
            <p:ph sz="quarter" idx="18" hasCustomPrompt="1"/>
          </p:nvPr>
        </p:nvSpPr>
        <p:spPr>
          <a:xfrm>
            <a:off x="787640" y="6021389"/>
            <a:ext cx="2558540" cy="231774"/>
          </a:xfrm>
        </p:spPr>
        <p:txBody>
          <a:bodyPr anchor="ctr"/>
          <a:lstStyle>
            <a:lvl1pPr>
              <a:defRPr sz="1000"/>
            </a:lvl1pPr>
          </a:lstStyle>
          <a:p>
            <a:pPr lvl="0"/>
            <a:r>
              <a:rPr lang="en-US" dirty="0"/>
              <a:t>Notes:</a:t>
            </a:r>
          </a:p>
        </p:txBody>
      </p:sp>
      <p:sp>
        <p:nvSpPr>
          <p:cNvPr id="20" name="Content Placeholder 9">
            <a:extLst>
              <a:ext uri="{FF2B5EF4-FFF2-40B4-BE49-F238E27FC236}">
                <a16:creationId xmlns:a16="http://schemas.microsoft.com/office/drawing/2014/main" id="{308AA571-4496-4AAA-9582-1708F2FB818A}"/>
              </a:ext>
            </a:extLst>
          </p:cNvPr>
          <p:cNvSpPr>
            <a:spLocks noGrp="1"/>
          </p:cNvSpPr>
          <p:nvPr>
            <p:ph sz="quarter" idx="19" hasCustomPrompt="1"/>
          </p:nvPr>
        </p:nvSpPr>
        <p:spPr>
          <a:xfrm>
            <a:off x="787640" y="6311902"/>
            <a:ext cx="2558540" cy="231774"/>
          </a:xfrm>
        </p:spPr>
        <p:txBody>
          <a:bodyPr anchor="ctr"/>
          <a:lstStyle>
            <a:lvl1pPr>
              <a:defRPr sz="1000"/>
            </a:lvl1pPr>
          </a:lstStyle>
          <a:p>
            <a:pPr lvl="0"/>
            <a:r>
              <a:rPr lang="en-US" dirty="0"/>
              <a:t>Source:</a:t>
            </a:r>
          </a:p>
        </p:txBody>
      </p:sp>
      <p:sp>
        <p:nvSpPr>
          <p:cNvPr id="21" name="Content Placeholder 9">
            <a:extLst>
              <a:ext uri="{FF2B5EF4-FFF2-40B4-BE49-F238E27FC236}">
                <a16:creationId xmlns:a16="http://schemas.microsoft.com/office/drawing/2014/main" id="{36B3CB62-E659-43A6-98D9-6E3CDC60A668}"/>
              </a:ext>
            </a:extLst>
          </p:cNvPr>
          <p:cNvSpPr>
            <a:spLocks noGrp="1"/>
          </p:cNvSpPr>
          <p:nvPr>
            <p:ph sz="quarter" idx="20" hasCustomPrompt="1"/>
          </p:nvPr>
        </p:nvSpPr>
        <p:spPr>
          <a:xfrm>
            <a:off x="3490718" y="6021389"/>
            <a:ext cx="2558540" cy="231774"/>
          </a:xfrm>
        </p:spPr>
        <p:txBody>
          <a:bodyPr anchor="ctr"/>
          <a:lstStyle>
            <a:lvl1pPr>
              <a:defRPr sz="1000"/>
            </a:lvl1pPr>
          </a:lstStyle>
          <a:p>
            <a:pPr lvl="0"/>
            <a:r>
              <a:rPr lang="en-US" dirty="0"/>
              <a:t>Notes:</a:t>
            </a:r>
          </a:p>
        </p:txBody>
      </p:sp>
      <p:sp>
        <p:nvSpPr>
          <p:cNvPr id="22" name="Content Placeholder 9">
            <a:extLst>
              <a:ext uri="{FF2B5EF4-FFF2-40B4-BE49-F238E27FC236}">
                <a16:creationId xmlns:a16="http://schemas.microsoft.com/office/drawing/2014/main" id="{17343747-28AD-4B3C-B7FD-431E1CD8D0AD}"/>
              </a:ext>
            </a:extLst>
          </p:cNvPr>
          <p:cNvSpPr>
            <a:spLocks noGrp="1"/>
          </p:cNvSpPr>
          <p:nvPr>
            <p:ph sz="quarter" idx="21" hasCustomPrompt="1"/>
          </p:nvPr>
        </p:nvSpPr>
        <p:spPr>
          <a:xfrm>
            <a:off x="3490718" y="6311902"/>
            <a:ext cx="2558540" cy="231774"/>
          </a:xfrm>
        </p:spPr>
        <p:txBody>
          <a:bodyPr anchor="ctr"/>
          <a:lstStyle>
            <a:lvl1pPr>
              <a:defRPr sz="1000"/>
            </a:lvl1pPr>
          </a:lstStyle>
          <a:p>
            <a:pPr lvl="0"/>
            <a:r>
              <a:rPr lang="en-US" dirty="0"/>
              <a:t>Source:</a:t>
            </a:r>
          </a:p>
        </p:txBody>
      </p:sp>
      <p:sp>
        <p:nvSpPr>
          <p:cNvPr id="23" name="Content Placeholder 9">
            <a:extLst>
              <a:ext uri="{FF2B5EF4-FFF2-40B4-BE49-F238E27FC236}">
                <a16:creationId xmlns:a16="http://schemas.microsoft.com/office/drawing/2014/main" id="{9B5377DC-C0C1-41FD-97C3-EDB91572B11B}"/>
              </a:ext>
            </a:extLst>
          </p:cNvPr>
          <p:cNvSpPr>
            <a:spLocks noGrp="1"/>
          </p:cNvSpPr>
          <p:nvPr>
            <p:ph sz="quarter" idx="22" hasCustomPrompt="1"/>
          </p:nvPr>
        </p:nvSpPr>
        <p:spPr>
          <a:xfrm>
            <a:off x="6178241" y="6021389"/>
            <a:ext cx="2558540" cy="231774"/>
          </a:xfrm>
        </p:spPr>
        <p:txBody>
          <a:bodyPr anchor="ctr"/>
          <a:lstStyle>
            <a:lvl1pPr>
              <a:defRPr sz="1000"/>
            </a:lvl1pPr>
          </a:lstStyle>
          <a:p>
            <a:pPr lvl="0"/>
            <a:r>
              <a:rPr lang="en-US" dirty="0"/>
              <a:t>Notes:</a:t>
            </a:r>
          </a:p>
        </p:txBody>
      </p:sp>
      <p:sp>
        <p:nvSpPr>
          <p:cNvPr id="24" name="Content Placeholder 9">
            <a:extLst>
              <a:ext uri="{FF2B5EF4-FFF2-40B4-BE49-F238E27FC236}">
                <a16:creationId xmlns:a16="http://schemas.microsoft.com/office/drawing/2014/main" id="{5BC2B9C6-E6E0-43FE-99F3-7E3B3725428A}"/>
              </a:ext>
            </a:extLst>
          </p:cNvPr>
          <p:cNvSpPr>
            <a:spLocks noGrp="1"/>
          </p:cNvSpPr>
          <p:nvPr>
            <p:ph sz="quarter" idx="23" hasCustomPrompt="1"/>
          </p:nvPr>
        </p:nvSpPr>
        <p:spPr>
          <a:xfrm>
            <a:off x="6178241" y="6311902"/>
            <a:ext cx="2558540" cy="231774"/>
          </a:xfrm>
        </p:spPr>
        <p:txBody>
          <a:bodyPr anchor="ctr"/>
          <a:lstStyle>
            <a:lvl1pPr>
              <a:defRPr sz="1000"/>
            </a:lvl1pPr>
          </a:lstStyle>
          <a:p>
            <a:pPr lvl="0"/>
            <a:r>
              <a:rPr lang="en-US" dirty="0"/>
              <a:t>Source:</a:t>
            </a:r>
          </a:p>
        </p:txBody>
      </p:sp>
      <p:sp>
        <p:nvSpPr>
          <p:cNvPr id="25" name="Content Placeholder 9">
            <a:extLst>
              <a:ext uri="{FF2B5EF4-FFF2-40B4-BE49-F238E27FC236}">
                <a16:creationId xmlns:a16="http://schemas.microsoft.com/office/drawing/2014/main" id="{E5CBEA71-7EE4-410D-B1E4-3C4951E49105}"/>
              </a:ext>
            </a:extLst>
          </p:cNvPr>
          <p:cNvSpPr>
            <a:spLocks noGrp="1"/>
          </p:cNvSpPr>
          <p:nvPr>
            <p:ph sz="quarter" idx="24" hasCustomPrompt="1"/>
          </p:nvPr>
        </p:nvSpPr>
        <p:spPr>
          <a:xfrm>
            <a:off x="8868073" y="6021389"/>
            <a:ext cx="2558540" cy="231774"/>
          </a:xfrm>
        </p:spPr>
        <p:txBody>
          <a:bodyPr anchor="ctr"/>
          <a:lstStyle>
            <a:lvl1pPr>
              <a:defRPr sz="1000"/>
            </a:lvl1pPr>
          </a:lstStyle>
          <a:p>
            <a:pPr lvl="0"/>
            <a:r>
              <a:rPr lang="en-US" dirty="0"/>
              <a:t>Notes:</a:t>
            </a:r>
          </a:p>
        </p:txBody>
      </p:sp>
      <p:sp>
        <p:nvSpPr>
          <p:cNvPr id="26" name="Content Placeholder 9">
            <a:extLst>
              <a:ext uri="{FF2B5EF4-FFF2-40B4-BE49-F238E27FC236}">
                <a16:creationId xmlns:a16="http://schemas.microsoft.com/office/drawing/2014/main" id="{FF0E4811-2E25-4A2E-899C-1D2B70BD3D8D}"/>
              </a:ext>
            </a:extLst>
          </p:cNvPr>
          <p:cNvSpPr>
            <a:spLocks noGrp="1"/>
          </p:cNvSpPr>
          <p:nvPr>
            <p:ph sz="quarter" idx="25" hasCustomPrompt="1"/>
          </p:nvPr>
        </p:nvSpPr>
        <p:spPr>
          <a:xfrm>
            <a:off x="8868073" y="6311902"/>
            <a:ext cx="2558540" cy="231774"/>
          </a:xfrm>
        </p:spPr>
        <p:txBody>
          <a:bodyPr anchor="ctr"/>
          <a:lstStyle>
            <a:lvl1pPr>
              <a:defRPr sz="1000"/>
            </a:lvl1pPr>
          </a:lstStyle>
          <a:p>
            <a:pPr lvl="0"/>
            <a:r>
              <a:rPr lang="en-US" dirty="0"/>
              <a:t>Source:</a:t>
            </a:r>
          </a:p>
        </p:txBody>
      </p:sp>
    </p:spTree>
    <p:extLst>
      <p:ext uri="{BB962C8B-B14F-4D97-AF65-F5344CB8AC3E}">
        <p14:creationId xmlns:p14="http://schemas.microsoft.com/office/powerpoint/2010/main" val="31668413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4 x content + headings">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DCA3869-0626-4D7E-A07F-ED2B248D284C}"/>
              </a:ext>
            </a:extLst>
          </p:cNvPr>
          <p:cNvSpPr>
            <a:spLocks noGrp="1"/>
          </p:cNvSpPr>
          <p:nvPr>
            <p:ph type="sldNum" sz="quarter" idx="10"/>
          </p:nvPr>
        </p:nvSpPr>
        <p:spPr/>
        <p:txBody>
          <a:bodyPr/>
          <a:lstStyle/>
          <a:p>
            <a:fld id="{4034BEE3-566C-4068-A777-C3A4762E861B}" type="slidenum">
              <a:rPr lang="en-GB" smtClean="0"/>
              <a:pPr/>
              <a:t>‹#›</a:t>
            </a:fld>
            <a:endParaRPr lang="en-GB" dirty="0"/>
          </a:p>
        </p:txBody>
      </p:sp>
      <p:sp>
        <p:nvSpPr>
          <p:cNvPr id="4" name="Footer Placeholder 3">
            <a:extLst>
              <a:ext uri="{FF2B5EF4-FFF2-40B4-BE49-F238E27FC236}">
                <a16:creationId xmlns:a16="http://schemas.microsoft.com/office/drawing/2014/main" id="{F29845BF-B227-4307-81B9-E7C8FC57CD26}"/>
              </a:ext>
            </a:extLst>
          </p:cNvPr>
          <p:cNvSpPr>
            <a:spLocks noGrp="1"/>
          </p:cNvSpPr>
          <p:nvPr>
            <p:ph type="ftr" sz="quarter" idx="11"/>
          </p:nvPr>
        </p:nvSpPr>
        <p:spPr/>
        <p:txBody>
          <a:bodyPr/>
          <a:lstStyle/>
          <a:p>
            <a:r>
              <a:rPr lang="en-US"/>
              <a:t>© Analytic Edge Proprietary and Confidential</a:t>
            </a:r>
            <a:endParaRPr lang="en-GB" dirty="0"/>
          </a:p>
        </p:txBody>
      </p:sp>
      <p:sp>
        <p:nvSpPr>
          <p:cNvPr id="17" name="Title 1">
            <a:extLst>
              <a:ext uri="{FF2B5EF4-FFF2-40B4-BE49-F238E27FC236}">
                <a16:creationId xmlns:a16="http://schemas.microsoft.com/office/drawing/2014/main" id="{E4FE1877-B81C-40B4-950E-51683EF38779}"/>
              </a:ext>
            </a:extLst>
          </p:cNvPr>
          <p:cNvSpPr>
            <a:spLocks noGrp="1"/>
          </p:cNvSpPr>
          <p:nvPr>
            <p:ph type="title" hasCustomPrompt="1"/>
          </p:nvPr>
        </p:nvSpPr>
        <p:spPr>
          <a:xfrm>
            <a:off x="803195" y="147136"/>
            <a:ext cx="10216809" cy="786384"/>
          </a:xfrm>
        </p:spPr>
        <p:txBody>
          <a:bodyPr/>
          <a:lstStyle>
            <a:lvl1pPr>
              <a:defRPr>
                <a:solidFill>
                  <a:schemeClr val="accent1"/>
                </a:solidFill>
              </a:defRPr>
            </a:lvl1pPr>
          </a:lstStyle>
          <a:p>
            <a:r>
              <a:rPr lang="en-US" dirty="0"/>
              <a:t>Click to add title</a:t>
            </a:r>
            <a:endParaRPr lang="en-GB" dirty="0"/>
          </a:p>
        </p:txBody>
      </p:sp>
      <p:sp>
        <p:nvSpPr>
          <p:cNvPr id="19" name="Text Placeholder 7">
            <a:extLst>
              <a:ext uri="{FF2B5EF4-FFF2-40B4-BE49-F238E27FC236}">
                <a16:creationId xmlns:a16="http://schemas.microsoft.com/office/drawing/2014/main" id="{93B68C8E-BE95-435B-9BCF-C5B64964C52D}"/>
              </a:ext>
            </a:extLst>
          </p:cNvPr>
          <p:cNvSpPr>
            <a:spLocks noGrp="1"/>
          </p:cNvSpPr>
          <p:nvPr>
            <p:ph type="body" sz="quarter" idx="13" hasCustomPrompt="1"/>
          </p:nvPr>
        </p:nvSpPr>
        <p:spPr>
          <a:xfrm>
            <a:off x="803195" y="1053170"/>
            <a:ext cx="10623418" cy="396000"/>
          </a:xfrm>
        </p:spPr>
        <p:txBody>
          <a:bodyPr vert="horz" lIns="91440" tIns="91440" rIns="91440" bIns="91440" rtlCol="0" anchor="ctr">
            <a:noAutofit/>
          </a:bodyPr>
          <a:lstStyle>
            <a:lvl1pPr>
              <a:spcBef>
                <a:spcPts val="594"/>
              </a:spcBef>
              <a:defRPr lang="en-GB" b="1" dirty="0"/>
            </a:lvl1pPr>
          </a:lstStyle>
          <a:p>
            <a:pPr lvl="0">
              <a:spcBef>
                <a:spcPts val="594"/>
              </a:spcBef>
            </a:pPr>
            <a:r>
              <a:rPr lang="en-US" dirty="0"/>
              <a:t>Click to add subtitle</a:t>
            </a:r>
            <a:endParaRPr lang="en-GB" dirty="0"/>
          </a:p>
        </p:txBody>
      </p:sp>
      <p:sp>
        <p:nvSpPr>
          <p:cNvPr id="21" name="Content Placeholder 9">
            <a:extLst>
              <a:ext uri="{FF2B5EF4-FFF2-40B4-BE49-F238E27FC236}">
                <a16:creationId xmlns:a16="http://schemas.microsoft.com/office/drawing/2014/main" id="{5834A435-2788-4FF5-9CB3-062A0A15D9F7}"/>
              </a:ext>
            </a:extLst>
          </p:cNvPr>
          <p:cNvSpPr>
            <a:spLocks noGrp="1"/>
          </p:cNvSpPr>
          <p:nvPr>
            <p:ph sz="quarter" idx="14" hasCustomPrompt="1"/>
          </p:nvPr>
        </p:nvSpPr>
        <p:spPr>
          <a:xfrm>
            <a:off x="803194" y="2056564"/>
            <a:ext cx="2558540" cy="3895344"/>
          </a:xfrm>
        </p:spPr>
        <p:txBody>
          <a:bodyPr/>
          <a:lstStyle>
            <a:lvl1pPr>
              <a:defRPr/>
            </a:lvl1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22" name="Text Placeholder 7">
            <a:extLst>
              <a:ext uri="{FF2B5EF4-FFF2-40B4-BE49-F238E27FC236}">
                <a16:creationId xmlns:a16="http://schemas.microsoft.com/office/drawing/2014/main" id="{3D4FA299-9FFB-4D8C-8B47-12C204954A8B}"/>
              </a:ext>
            </a:extLst>
          </p:cNvPr>
          <p:cNvSpPr>
            <a:spLocks noGrp="1"/>
          </p:cNvSpPr>
          <p:nvPr>
            <p:ph type="body" sz="quarter" idx="16" hasCustomPrompt="1"/>
          </p:nvPr>
        </p:nvSpPr>
        <p:spPr>
          <a:xfrm>
            <a:off x="803194" y="1554867"/>
            <a:ext cx="2724799" cy="396000"/>
          </a:xfrm>
        </p:spPr>
        <p:txBody>
          <a:bodyPr vert="horz" lIns="91440" tIns="91440" rIns="91440" bIns="91440" rtlCol="0" anchor="ctr">
            <a:noAutofit/>
          </a:bodyPr>
          <a:lstStyle>
            <a:lvl1pPr>
              <a:spcBef>
                <a:spcPts val="594"/>
              </a:spcBef>
              <a:defRPr lang="en-GB" sz="1600" b="1" dirty="0">
                <a:solidFill>
                  <a:schemeClr val="accent1"/>
                </a:solidFill>
              </a:defRPr>
            </a:lvl1pPr>
          </a:lstStyle>
          <a:p>
            <a:pPr lvl="0">
              <a:spcBef>
                <a:spcPts val="594"/>
              </a:spcBef>
            </a:pPr>
            <a:r>
              <a:rPr lang="en-US" dirty="0"/>
              <a:t>Click to add subtitle</a:t>
            </a:r>
            <a:endParaRPr lang="en-GB" dirty="0"/>
          </a:p>
        </p:txBody>
      </p:sp>
      <p:sp>
        <p:nvSpPr>
          <p:cNvPr id="23" name="Content Placeholder 9">
            <a:extLst>
              <a:ext uri="{FF2B5EF4-FFF2-40B4-BE49-F238E27FC236}">
                <a16:creationId xmlns:a16="http://schemas.microsoft.com/office/drawing/2014/main" id="{7FA503FC-C6B9-4F06-A9FE-46E623C886A7}"/>
              </a:ext>
            </a:extLst>
          </p:cNvPr>
          <p:cNvSpPr>
            <a:spLocks noGrp="1"/>
          </p:cNvSpPr>
          <p:nvPr>
            <p:ph sz="quarter" idx="17" hasCustomPrompt="1"/>
          </p:nvPr>
        </p:nvSpPr>
        <p:spPr>
          <a:xfrm>
            <a:off x="3491487" y="2056564"/>
            <a:ext cx="2558540" cy="3895344"/>
          </a:xfrm>
        </p:spPr>
        <p:txBody>
          <a:bodyPr/>
          <a:lstStyle>
            <a:lvl1pPr>
              <a:defRPr/>
            </a:lvl1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24" name="Text Placeholder 7">
            <a:extLst>
              <a:ext uri="{FF2B5EF4-FFF2-40B4-BE49-F238E27FC236}">
                <a16:creationId xmlns:a16="http://schemas.microsoft.com/office/drawing/2014/main" id="{3BA52CFD-D678-4050-AAD1-23D1126ECBAB}"/>
              </a:ext>
            </a:extLst>
          </p:cNvPr>
          <p:cNvSpPr>
            <a:spLocks noGrp="1"/>
          </p:cNvSpPr>
          <p:nvPr>
            <p:ph type="body" sz="quarter" idx="18" hasCustomPrompt="1"/>
          </p:nvPr>
        </p:nvSpPr>
        <p:spPr>
          <a:xfrm>
            <a:off x="3436067" y="1554867"/>
            <a:ext cx="2724799" cy="396000"/>
          </a:xfrm>
        </p:spPr>
        <p:txBody>
          <a:bodyPr vert="horz" lIns="91440" tIns="91440" rIns="91440" bIns="91440" rtlCol="0" anchor="ctr">
            <a:noAutofit/>
          </a:bodyPr>
          <a:lstStyle>
            <a:lvl1pPr>
              <a:spcBef>
                <a:spcPts val="594"/>
              </a:spcBef>
              <a:defRPr lang="en-GB" sz="1600" b="1" dirty="0">
                <a:solidFill>
                  <a:schemeClr val="accent1"/>
                </a:solidFill>
              </a:defRPr>
            </a:lvl1pPr>
          </a:lstStyle>
          <a:p>
            <a:pPr lvl="0">
              <a:spcBef>
                <a:spcPts val="594"/>
              </a:spcBef>
            </a:pPr>
            <a:r>
              <a:rPr lang="en-US" dirty="0"/>
              <a:t>Click to add subtitle</a:t>
            </a:r>
            <a:endParaRPr lang="en-GB" dirty="0"/>
          </a:p>
        </p:txBody>
      </p:sp>
      <p:sp>
        <p:nvSpPr>
          <p:cNvPr id="25" name="Content Placeholder 9">
            <a:extLst>
              <a:ext uri="{FF2B5EF4-FFF2-40B4-BE49-F238E27FC236}">
                <a16:creationId xmlns:a16="http://schemas.microsoft.com/office/drawing/2014/main" id="{C750792A-9334-4601-9638-C9E8B4AC04EF}"/>
              </a:ext>
            </a:extLst>
          </p:cNvPr>
          <p:cNvSpPr>
            <a:spLocks noGrp="1"/>
          </p:cNvSpPr>
          <p:nvPr>
            <p:ph sz="quarter" idx="19" hasCustomPrompt="1"/>
          </p:nvPr>
        </p:nvSpPr>
        <p:spPr>
          <a:xfrm>
            <a:off x="6179779" y="2056564"/>
            <a:ext cx="2558540" cy="3895344"/>
          </a:xfrm>
        </p:spPr>
        <p:txBody>
          <a:bodyPr/>
          <a:lstStyle>
            <a:lvl1pPr>
              <a:defRPr/>
            </a:lvl1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26" name="Text Placeholder 7">
            <a:extLst>
              <a:ext uri="{FF2B5EF4-FFF2-40B4-BE49-F238E27FC236}">
                <a16:creationId xmlns:a16="http://schemas.microsoft.com/office/drawing/2014/main" id="{520DD3FC-161E-40A0-84E5-A91795B785C5}"/>
              </a:ext>
            </a:extLst>
          </p:cNvPr>
          <p:cNvSpPr>
            <a:spLocks noGrp="1"/>
          </p:cNvSpPr>
          <p:nvPr>
            <p:ph type="body" sz="quarter" idx="20" hasCustomPrompt="1"/>
          </p:nvPr>
        </p:nvSpPr>
        <p:spPr>
          <a:xfrm>
            <a:off x="6068940" y="1554867"/>
            <a:ext cx="2724799" cy="396000"/>
          </a:xfrm>
        </p:spPr>
        <p:txBody>
          <a:bodyPr vert="horz" lIns="91440" tIns="91440" rIns="91440" bIns="91440" rtlCol="0" anchor="ctr">
            <a:noAutofit/>
          </a:bodyPr>
          <a:lstStyle>
            <a:lvl1pPr>
              <a:spcBef>
                <a:spcPts val="594"/>
              </a:spcBef>
              <a:defRPr lang="en-GB" sz="1600" b="1" dirty="0">
                <a:solidFill>
                  <a:schemeClr val="accent1"/>
                </a:solidFill>
              </a:defRPr>
            </a:lvl1pPr>
          </a:lstStyle>
          <a:p>
            <a:pPr lvl="0">
              <a:spcBef>
                <a:spcPts val="594"/>
              </a:spcBef>
            </a:pPr>
            <a:r>
              <a:rPr lang="en-US" dirty="0"/>
              <a:t>Click to add subtitle</a:t>
            </a:r>
            <a:endParaRPr lang="en-GB" dirty="0"/>
          </a:p>
        </p:txBody>
      </p:sp>
      <p:sp>
        <p:nvSpPr>
          <p:cNvPr id="27" name="Content Placeholder 9">
            <a:extLst>
              <a:ext uri="{FF2B5EF4-FFF2-40B4-BE49-F238E27FC236}">
                <a16:creationId xmlns:a16="http://schemas.microsoft.com/office/drawing/2014/main" id="{F329574A-F535-48A3-BC00-93E982AFC2FF}"/>
              </a:ext>
            </a:extLst>
          </p:cNvPr>
          <p:cNvSpPr>
            <a:spLocks noGrp="1"/>
          </p:cNvSpPr>
          <p:nvPr>
            <p:ph sz="quarter" idx="21" hasCustomPrompt="1"/>
          </p:nvPr>
        </p:nvSpPr>
        <p:spPr>
          <a:xfrm>
            <a:off x="8868073" y="2056564"/>
            <a:ext cx="2558540" cy="3895344"/>
          </a:xfrm>
        </p:spPr>
        <p:txBody>
          <a:bodyPr/>
          <a:lstStyle>
            <a:lvl1pPr>
              <a:defRPr/>
            </a:lvl1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28" name="Text Placeholder 7">
            <a:extLst>
              <a:ext uri="{FF2B5EF4-FFF2-40B4-BE49-F238E27FC236}">
                <a16:creationId xmlns:a16="http://schemas.microsoft.com/office/drawing/2014/main" id="{992460B5-0715-41BC-98AB-94C95FD8E681}"/>
              </a:ext>
            </a:extLst>
          </p:cNvPr>
          <p:cNvSpPr>
            <a:spLocks noGrp="1"/>
          </p:cNvSpPr>
          <p:nvPr>
            <p:ph type="body" sz="quarter" idx="22" hasCustomPrompt="1"/>
          </p:nvPr>
        </p:nvSpPr>
        <p:spPr>
          <a:xfrm>
            <a:off x="8701814" y="1554867"/>
            <a:ext cx="2724799" cy="396000"/>
          </a:xfrm>
        </p:spPr>
        <p:txBody>
          <a:bodyPr vert="horz" lIns="91440" tIns="91440" rIns="91440" bIns="91440" rtlCol="0" anchor="ctr">
            <a:noAutofit/>
          </a:bodyPr>
          <a:lstStyle>
            <a:lvl1pPr>
              <a:spcBef>
                <a:spcPts val="594"/>
              </a:spcBef>
              <a:defRPr lang="en-GB" sz="1600" b="1" dirty="0">
                <a:solidFill>
                  <a:schemeClr val="accent1"/>
                </a:solidFill>
              </a:defRPr>
            </a:lvl1pPr>
          </a:lstStyle>
          <a:p>
            <a:pPr lvl="0">
              <a:spcBef>
                <a:spcPts val="594"/>
              </a:spcBef>
            </a:pPr>
            <a:r>
              <a:rPr lang="en-US" dirty="0"/>
              <a:t>Click to add subtitle</a:t>
            </a:r>
            <a:endParaRPr lang="en-GB" dirty="0"/>
          </a:p>
        </p:txBody>
      </p:sp>
      <p:sp>
        <p:nvSpPr>
          <p:cNvPr id="30" name="Content Placeholder 9">
            <a:extLst>
              <a:ext uri="{FF2B5EF4-FFF2-40B4-BE49-F238E27FC236}">
                <a16:creationId xmlns:a16="http://schemas.microsoft.com/office/drawing/2014/main" id="{AE5B96F7-2AC3-43CB-B2CE-EE3896496BF6}"/>
              </a:ext>
            </a:extLst>
          </p:cNvPr>
          <p:cNvSpPr>
            <a:spLocks noGrp="1"/>
          </p:cNvSpPr>
          <p:nvPr>
            <p:ph sz="quarter" idx="23" hasCustomPrompt="1"/>
          </p:nvPr>
        </p:nvSpPr>
        <p:spPr>
          <a:xfrm>
            <a:off x="787640" y="6021389"/>
            <a:ext cx="2558540" cy="231774"/>
          </a:xfrm>
        </p:spPr>
        <p:txBody>
          <a:bodyPr anchor="ctr"/>
          <a:lstStyle>
            <a:lvl1pPr>
              <a:defRPr sz="1000"/>
            </a:lvl1pPr>
          </a:lstStyle>
          <a:p>
            <a:pPr lvl="0"/>
            <a:r>
              <a:rPr lang="en-US" dirty="0"/>
              <a:t>Notes:</a:t>
            </a:r>
          </a:p>
        </p:txBody>
      </p:sp>
      <p:sp>
        <p:nvSpPr>
          <p:cNvPr id="31" name="Content Placeholder 9">
            <a:extLst>
              <a:ext uri="{FF2B5EF4-FFF2-40B4-BE49-F238E27FC236}">
                <a16:creationId xmlns:a16="http://schemas.microsoft.com/office/drawing/2014/main" id="{F4EDFDD6-2993-4B1B-9336-A5569F35BCDC}"/>
              </a:ext>
            </a:extLst>
          </p:cNvPr>
          <p:cNvSpPr>
            <a:spLocks noGrp="1"/>
          </p:cNvSpPr>
          <p:nvPr>
            <p:ph sz="quarter" idx="24" hasCustomPrompt="1"/>
          </p:nvPr>
        </p:nvSpPr>
        <p:spPr>
          <a:xfrm>
            <a:off x="787640" y="6311902"/>
            <a:ext cx="2558540" cy="231774"/>
          </a:xfrm>
        </p:spPr>
        <p:txBody>
          <a:bodyPr anchor="ctr"/>
          <a:lstStyle>
            <a:lvl1pPr>
              <a:defRPr sz="1000"/>
            </a:lvl1pPr>
          </a:lstStyle>
          <a:p>
            <a:pPr lvl="0"/>
            <a:r>
              <a:rPr lang="en-US" dirty="0"/>
              <a:t>Source:</a:t>
            </a:r>
          </a:p>
        </p:txBody>
      </p:sp>
      <p:sp>
        <p:nvSpPr>
          <p:cNvPr id="32" name="Content Placeholder 9">
            <a:extLst>
              <a:ext uri="{FF2B5EF4-FFF2-40B4-BE49-F238E27FC236}">
                <a16:creationId xmlns:a16="http://schemas.microsoft.com/office/drawing/2014/main" id="{0FD0A169-66C1-45DE-BB07-D345C422041C}"/>
              </a:ext>
            </a:extLst>
          </p:cNvPr>
          <p:cNvSpPr>
            <a:spLocks noGrp="1"/>
          </p:cNvSpPr>
          <p:nvPr>
            <p:ph sz="quarter" idx="25" hasCustomPrompt="1"/>
          </p:nvPr>
        </p:nvSpPr>
        <p:spPr>
          <a:xfrm>
            <a:off x="3490718" y="6021389"/>
            <a:ext cx="2558540" cy="231774"/>
          </a:xfrm>
        </p:spPr>
        <p:txBody>
          <a:bodyPr anchor="ctr"/>
          <a:lstStyle>
            <a:lvl1pPr>
              <a:defRPr sz="1000"/>
            </a:lvl1pPr>
          </a:lstStyle>
          <a:p>
            <a:pPr lvl="0"/>
            <a:r>
              <a:rPr lang="en-US" dirty="0"/>
              <a:t>Notes:</a:t>
            </a:r>
          </a:p>
        </p:txBody>
      </p:sp>
      <p:sp>
        <p:nvSpPr>
          <p:cNvPr id="33" name="Content Placeholder 9">
            <a:extLst>
              <a:ext uri="{FF2B5EF4-FFF2-40B4-BE49-F238E27FC236}">
                <a16:creationId xmlns:a16="http://schemas.microsoft.com/office/drawing/2014/main" id="{4301FE9A-DED5-4134-81B6-694A7AD47A6A}"/>
              </a:ext>
            </a:extLst>
          </p:cNvPr>
          <p:cNvSpPr>
            <a:spLocks noGrp="1"/>
          </p:cNvSpPr>
          <p:nvPr>
            <p:ph sz="quarter" idx="26" hasCustomPrompt="1"/>
          </p:nvPr>
        </p:nvSpPr>
        <p:spPr>
          <a:xfrm>
            <a:off x="3490718" y="6311902"/>
            <a:ext cx="2558540" cy="231774"/>
          </a:xfrm>
        </p:spPr>
        <p:txBody>
          <a:bodyPr anchor="ctr"/>
          <a:lstStyle>
            <a:lvl1pPr>
              <a:defRPr sz="1000"/>
            </a:lvl1pPr>
          </a:lstStyle>
          <a:p>
            <a:pPr lvl="0"/>
            <a:r>
              <a:rPr lang="en-US" dirty="0"/>
              <a:t>Source:</a:t>
            </a:r>
          </a:p>
        </p:txBody>
      </p:sp>
      <p:sp>
        <p:nvSpPr>
          <p:cNvPr id="34" name="Content Placeholder 9">
            <a:extLst>
              <a:ext uri="{FF2B5EF4-FFF2-40B4-BE49-F238E27FC236}">
                <a16:creationId xmlns:a16="http://schemas.microsoft.com/office/drawing/2014/main" id="{C06B4478-3204-43DA-AD9B-0437888C3968}"/>
              </a:ext>
            </a:extLst>
          </p:cNvPr>
          <p:cNvSpPr>
            <a:spLocks noGrp="1"/>
          </p:cNvSpPr>
          <p:nvPr>
            <p:ph sz="quarter" idx="27" hasCustomPrompt="1"/>
          </p:nvPr>
        </p:nvSpPr>
        <p:spPr>
          <a:xfrm>
            <a:off x="6178241" y="6021389"/>
            <a:ext cx="2558540" cy="231774"/>
          </a:xfrm>
        </p:spPr>
        <p:txBody>
          <a:bodyPr anchor="ctr"/>
          <a:lstStyle>
            <a:lvl1pPr>
              <a:defRPr sz="1000"/>
            </a:lvl1pPr>
          </a:lstStyle>
          <a:p>
            <a:pPr lvl="0"/>
            <a:r>
              <a:rPr lang="en-US" dirty="0"/>
              <a:t>Notes:</a:t>
            </a:r>
          </a:p>
        </p:txBody>
      </p:sp>
      <p:sp>
        <p:nvSpPr>
          <p:cNvPr id="35" name="Content Placeholder 9">
            <a:extLst>
              <a:ext uri="{FF2B5EF4-FFF2-40B4-BE49-F238E27FC236}">
                <a16:creationId xmlns:a16="http://schemas.microsoft.com/office/drawing/2014/main" id="{22B2012B-5DC8-4F18-84C9-AB0E632237EC}"/>
              </a:ext>
            </a:extLst>
          </p:cNvPr>
          <p:cNvSpPr>
            <a:spLocks noGrp="1"/>
          </p:cNvSpPr>
          <p:nvPr>
            <p:ph sz="quarter" idx="28" hasCustomPrompt="1"/>
          </p:nvPr>
        </p:nvSpPr>
        <p:spPr>
          <a:xfrm>
            <a:off x="6178241" y="6311902"/>
            <a:ext cx="2558540" cy="231774"/>
          </a:xfrm>
        </p:spPr>
        <p:txBody>
          <a:bodyPr anchor="ctr"/>
          <a:lstStyle>
            <a:lvl1pPr>
              <a:defRPr sz="1000"/>
            </a:lvl1pPr>
          </a:lstStyle>
          <a:p>
            <a:pPr lvl="0"/>
            <a:r>
              <a:rPr lang="en-US" dirty="0"/>
              <a:t>Source:</a:t>
            </a:r>
          </a:p>
        </p:txBody>
      </p:sp>
      <p:sp>
        <p:nvSpPr>
          <p:cNvPr id="36" name="Content Placeholder 9">
            <a:extLst>
              <a:ext uri="{FF2B5EF4-FFF2-40B4-BE49-F238E27FC236}">
                <a16:creationId xmlns:a16="http://schemas.microsoft.com/office/drawing/2014/main" id="{7C3486E4-25E7-40D0-82FB-FA741EC7D55E}"/>
              </a:ext>
            </a:extLst>
          </p:cNvPr>
          <p:cNvSpPr>
            <a:spLocks noGrp="1"/>
          </p:cNvSpPr>
          <p:nvPr>
            <p:ph sz="quarter" idx="29" hasCustomPrompt="1"/>
          </p:nvPr>
        </p:nvSpPr>
        <p:spPr>
          <a:xfrm>
            <a:off x="8868073" y="6021389"/>
            <a:ext cx="2558540" cy="231774"/>
          </a:xfrm>
        </p:spPr>
        <p:txBody>
          <a:bodyPr anchor="ctr"/>
          <a:lstStyle>
            <a:lvl1pPr>
              <a:defRPr sz="1000"/>
            </a:lvl1pPr>
          </a:lstStyle>
          <a:p>
            <a:pPr lvl="0"/>
            <a:r>
              <a:rPr lang="en-US" dirty="0"/>
              <a:t>Notes:</a:t>
            </a:r>
          </a:p>
        </p:txBody>
      </p:sp>
      <p:sp>
        <p:nvSpPr>
          <p:cNvPr id="37" name="Content Placeholder 9">
            <a:extLst>
              <a:ext uri="{FF2B5EF4-FFF2-40B4-BE49-F238E27FC236}">
                <a16:creationId xmlns:a16="http://schemas.microsoft.com/office/drawing/2014/main" id="{523EAB6C-5B20-422B-BF5F-5D228A5E534F}"/>
              </a:ext>
            </a:extLst>
          </p:cNvPr>
          <p:cNvSpPr>
            <a:spLocks noGrp="1"/>
          </p:cNvSpPr>
          <p:nvPr>
            <p:ph sz="quarter" idx="30" hasCustomPrompt="1"/>
          </p:nvPr>
        </p:nvSpPr>
        <p:spPr>
          <a:xfrm>
            <a:off x="8868073" y="6311902"/>
            <a:ext cx="2558540" cy="231774"/>
          </a:xfrm>
        </p:spPr>
        <p:txBody>
          <a:bodyPr anchor="ctr"/>
          <a:lstStyle>
            <a:lvl1pPr>
              <a:defRPr sz="1000"/>
            </a:lvl1pPr>
          </a:lstStyle>
          <a:p>
            <a:pPr lvl="0"/>
            <a:r>
              <a:rPr lang="en-US" dirty="0"/>
              <a:t>Source:</a:t>
            </a:r>
          </a:p>
        </p:txBody>
      </p:sp>
    </p:spTree>
    <p:extLst>
      <p:ext uri="{BB962C8B-B14F-4D97-AF65-F5344CB8AC3E}">
        <p14:creationId xmlns:p14="http://schemas.microsoft.com/office/powerpoint/2010/main" val="3347098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ext and image">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33EFCC3-809C-4472-825A-5268DA759575}"/>
              </a:ext>
            </a:extLst>
          </p:cNvPr>
          <p:cNvSpPr>
            <a:spLocks noGrp="1"/>
          </p:cNvSpPr>
          <p:nvPr>
            <p:ph type="sldNum" sz="quarter" idx="10"/>
          </p:nvPr>
        </p:nvSpPr>
        <p:spPr/>
        <p:txBody>
          <a:bodyPr/>
          <a:lstStyle/>
          <a:p>
            <a:fld id="{4034BEE3-566C-4068-A777-C3A4762E861B}" type="slidenum">
              <a:rPr lang="en-GB" smtClean="0"/>
              <a:pPr/>
              <a:t>‹#›</a:t>
            </a:fld>
            <a:endParaRPr lang="en-GB" dirty="0"/>
          </a:p>
        </p:txBody>
      </p:sp>
      <p:sp>
        <p:nvSpPr>
          <p:cNvPr id="4" name="Footer Placeholder 3">
            <a:extLst>
              <a:ext uri="{FF2B5EF4-FFF2-40B4-BE49-F238E27FC236}">
                <a16:creationId xmlns:a16="http://schemas.microsoft.com/office/drawing/2014/main" id="{257A7757-8EC5-4D12-B56F-AB9F88D69ABD}"/>
              </a:ext>
            </a:extLst>
          </p:cNvPr>
          <p:cNvSpPr>
            <a:spLocks noGrp="1"/>
          </p:cNvSpPr>
          <p:nvPr>
            <p:ph type="ftr" sz="quarter" idx="11"/>
          </p:nvPr>
        </p:nvSpPr>
        <p:spPr/>
        <p:txBody>
          <a:bodyPr/>
          <a:lstStyle/>
          <a:p>
            <a:r>
              <a:rPr lang="en-US"/>
              <a:t>© Analytic Edge Proprietary and Confidential</a:t>
            </a:r>
            <a:endParaRPr lang="en-GB" dirty="0"/>
          </a:p>
        </p:txBody>
      </p:sp>
      <p:sp>
        <p:nvSpPr>
          <p:cNvPr id="6" name="Text Placeholder 5">
            <a:extLst>
              <a:ext uri="{FF2B5EF4-FFF2-40B4-BE49-F238E27FC236}">
                <a16:creationId xmlns:a16="http://schemas.microsoft.com/office/drawing/2014/main" id="{C55437D9-CE22-451C-B458-B3F648A64234}"/>
              </a:ext>
            </a:extLst>
          </p:cNvPr>
          <p:cNvSpPr>
            <a:spLocks noGrp="1"/>
          </p:cNvSpPr>
          <p:nvPr>
            <p:ph type="body" sz="quarter" idx="12" hasCustomPrompt="1"/>
          </p:nvPr>
        </p:nvSpPr>
        <p:spPr>
          <a:xfrm>
            <a:off x="803195" y="1143655"/>
            <a:ext cx="5104385" cy="4800600"/>
          </a:xfrm>
        </p:spPr>
        <p:txBody>
          <a:bodyPr/>
          <a:lstStyle>
            <a:lvl1pPr>
              <a:defRPr/>
            </a:lvl1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8" name="Picture Placeholder 7">
            <a:extLst>
              <a:ext uri="{FF2B5EF4-FFF2-40B4-BE49-F238E27FC236}">
                <a16:creationId xmlns:a16="http://schemas.microsoft.com/office/drawing/2014/main" id="{9F169CDD-9FFC-4BEA-A4C1-F55F1EBC5A64}"/>
              </a:ext>
            </a:extLst>
          </p:cNvPr>
          <p:cNvSpPr>
            <a:spLocks noGrp="1"/>
          </p:cNvSpPr>
          <p:nvPr>
            <p:ph type="pic" sz="quarter" idx="13"/>
          </p:nvPr>
        </p:nvSpPr>
        <p:spPr>
          <a:xfrm>
            <a:off x="6102897" y="1149936"/>
            <a:ext cx="5323716" cy="4800600"/>
          </a:xfrm>
        </p:spPr>
        <p:txBody>
          <a:bodyPr anchor="ctr" anchorCtr="0"/>
          <a:lstStyle>
            <a:lvl1pPr algn="ctr">
              <a:defRPr/>
            </a:lvl1pPr>
          </a:lstStyle>
          <a:p>
            <a:r>
              <a:rPr lang="en-US" dirty="0"/>
              <a:t>Click icon to add picture</a:t>
            </a:r>
            <a:endParaRPr lang="en-GB" dirty="0"/>
          </a:p>
        </p:txBody>
      </p:sp>
      <p:sp>
        <p:nvSpPr>
          <p:cNvPr id="9" name="Title 1">
            <a:extLst>
              <a:ext uri="{FF2B5EF4-FFF2-40B4-BE49-F238E27FC236}">
                <a16:creationId xmlns:a16="http://schemas.microsoft.com/office/drawing/2014/main" id="{9A883D9C-7CA2-46E4-B74D-1ADF6E64BAD5}"/>
              </a:ext>
            </a:extLst>
          </p:cNvPr>
          <p:cNvSpPr>
            <a:spLocks noGrp="1"/>
          </p:cNvSpPr>
          <p:nvPr>
            <p:ph type="title" hasCustomPrompt="1"/>
          </p:nvPr>
        </p:nvSpPr>
        <p:spPr>
          <a:xfrm>
            <a:off x="803195" y="147136"/>
            <a:ext cx="10216809" cy="786384"/>
          </a:xfrm>
        </p:spPr>
        <p:txBody>
          <a:bodyPr/>
          <a:lstStyle>
            <a:lvl1pPr>
              <a:defRPr>
                <a:solidFill>
                  <a:schemeClr val="accent1"/>
                </a:solidFill>
              </a:defRPr>
            </a:lvl1pPr>
          </a:lstStyle>
          <a:p>
            <a:r>
              <a:rPr lang="en-US" dirty="0"/>
              <a:t>Click to add title</a:t>
            </a:r>
            <a:endParaRPr lang="en-GB" dirty="0"/>
          </a:p>
        </p:txBody>
      </p:sp>
      <p:sp>
        <p:nvSpPr>
          <p:cNvPr id="13" name="Content Placeholder 9">
            <a:extLst>
              <a:ext uri="{FF2B5EF4-FFF2-40B4-BE49-F238E27FC236}">
                <a16:creationId xmlns:a16="http://schemas.microsoft.com/office/drawing/2014/main" id="{A651E414-8C53-4609-8A6D-6CD3EDDCB579}"/>
              </a:ext>
            </a:extLst>
          </p:cNvPr>
          <p:cNvSpPr>
            <a:spLocks noGrp="1"/>
          </p:cNvSpPr>
          <p:nvPr>
            <p:ph sz="quarter" idx="15" hasCustomPrompt="1"/>
          </p:nvPr>
        </p:nvSpPr>
        <p:spPr>
          <a:xfrm>
            <a:off x="787639" y="6021389"/>
            <a:ext cx="5119940" cy="231774"/>
          </a:xfrm>
        </p:spPr>
        <p:txBody>
          <a:bodyPr anchor="ctr"/>
          <a:lstStyle>
            <a:lvl1pPr>
              <a:defRPr sz="1000"/>
            </a:lvl1pPr>
          </a:lstStyle>
          <a:p>
            <a:pPr lvl="0"/>
            <a:r>
              <a:rPr lang="en-US" dirty="0"/>
              <a:t>Notes:</a:t>
            </a:r>
          </a:p>
        </p:txBody>
      </p:sp>
      <p:sp>
        <p:nvSpPr>
          <p:cNvPr id="14" name="Content Placeholder 9">
            <a:extLst>
              <a:ext uri="{FF2B5EF4-FFF2-40B4-BE49-F238E27FC236}">
                <a16:creationId xmlns:a16="http://schemas.microsoft.com/office/drawing/2014/main" id="{D2888E73-6757-4D49-9A61-04F5AC35F6EF}"/>
              </a:ext>
            </a:extLst>
          </p:cNvPr>
          <p:cNvSpPr>
            <a:spLocks noGrp="1"/>
          </p:cNvSpPr>
          <p:nvPr>
            <p:ph sz="quarter" idx="16" hasCustomPrompt="1"/>
          </p:nvPr>
        </p:nvSpPr>
        <p:spPr>
          <a:xfrm>
            <a:off x="787639" y="6311902"/>
            <a:ext cx="5119940" cy="231774"/>
          </a:xfrm>
        </p:spPr>
        <p:txBody>
          <a:bodyPr anchor="ctr"/>
          <a:lstStyle>
            <a:lvl1pPr>
              <a:defRPr sz="1000"/>
            </a:lvl1pPr>
          </a:lstStyle>
          <a:p>
            <a:pPr lvl="0"/>
            <a:r>
              <a:rPr lang="en-US" dirty="0"/>
              <a:t>Source:</a:t>
            </a:r>
          </a:p>
        </p:txBody>
      </p:sp>
    </p:spTree>
    <p:extLst>
      <p:ext uri="{BB962C8B-B14F-4D97-AF65-F5344CB8AC3E}">
        <p14:creationId xmlns:p14="http://schemas.microsoft.com/office/powerpoint/2010/main" val="4329348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Image and text">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8FAACB8-7B00-457D-8F89-FB4DD9039A6A}"/>
              </a:ext>
            </a:extLst>
          </p:cNvPr>
          <p:cNvSpPr>
            <a:spLocks noGrp="1"/>
          </p:cNvSpPr>
          <p:nvPr>
            <p:ph type="sldNum" sz="quarter" idx="10"/>
          </p:nvPr>
        </p:nvSpPr>
        <p:spPr/>
        <p:txBody>
          <a:bodyPr/>
          <a:lstStyle/>
          <a:p>
            <a:fld id="{4034BEE3-566C-4068-A777-C3A4762E861B}" type="slidenum">
              <a:rPr lang="en-GB" smtClean="0"/>
              <a:pPr/>
              <a:t>‹#›</a:t>
            </a:fld>
            <a:endParaRPr lang="en-GB" dirty="0"/>
          </a:p>
        </p:txBody>
      </p:sp>
      <p:sp>
        <p:nvSpPr>
          <p:cNvPr id="4" name="Footer Placeholder 3">
            <a:extLst>
              <a:ext uri="{FF2B5EF4-FFF2-40B4-BE49-F238E27FC236}">
                <a16:creationId xmlns:a16="http://schemas.microsoft.com/office/drawing/2014/main" id="{F6556072-910B-4986-8C02-A52A75446092}"/>
              </a:ext>
            </a:extLst>
          </p:cNvPr>
          <p:cNvSpPr>
            <a:spLocks noGrp="1"/>
          </p:cNvSpPr>
          <p:nvPr>
            <p:ph type="ftr" sz="quarter" idx="11"/>
          </p:nvPr>
        </p:nvSpPr>
        <p:spPr/>
        <p:txBody>
          <a:bodyPr/>
          <a:lstStyle/>
          <a:p>
            <a:r>
              <a:rPr lang="en-US"/>
              <a:t>© Analytic Edge Proprietary and Confidential</a:t>
            </a:r>
            <a:endParaRPr lang="en-GB" dirty="0"/>
          </a:p>
        </p:txBody>
      </p:sp>
      <p:sp>
        <p:nvSpPr>
          <p:cNvPr id="7" name="Text Placeholder 5">
            <a:extLst>
              <a:ext uri="{FF2B5EF4-FFF2-40B4-BE49-F238E27FC236}">
                <a16:creationId xmlns:a16="http://schemas.microsoft.com/office/drawing/2014/main" id="{57A8BC87-1CF6-429A-90DF-D73A56830F73}"/>
              </a:ext>
            </a:extLst>
          </p:cNvPr>
          <p:cNvSpPr>
            <a:spLocks noGrp="1"/>
          </p:cNvSpPr>
          <p:nvPr>
            <p:ph type="body" sz="quarter" idx="12" hasCustomPrompt="1"/>
          </p:nvPr>
        </p:nvSpPr>
        <p:spPr>
          <a:xfrm>
            <a:off x="6324760" y="1143655"/>
            <a:ext cx="5104385" cy="4800600"/>
          </a:xfrm>
        </p:spPr>
        <p:txBody>
          <a:bodyPr/>
          <a:lstStyle>
            <a:lvl1pPr>
              <a:defRPr/>
            </a:lvl1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1" name="Title 1">
            <a:extLst>
              <a:ext uri="{FF2B5EF4-FFF2-40B4-BE49-F238E27FC236}">
                <a16:creationId xmlns:a16="http://schemas.microsoft.com/office/drawing/2014/main" id="{D9BABE35-D148-48B4-B6A7-FF12E9E97EBD}"/>
              </a:ext>
            </a:extLst>
          </p:cNvPr>
          <p:cNvSpPr>
            <a:spLocks noGrp="1"/>
          </p:cNvSpPr>
          <p:nvPr>
            <p:ph type="title" hasCustomPrompt="1"/>
          </p:nvPr>
        </p:nvSpPr>
        <p:spPr>
          <a:xfrm>
            <a:off x="803194" y="147136"/>
            <a:ext cx="10215686" cy="786384"/>
          </a:xfrm>
        </p:spPr>
        <p:txBody>
          <a:bodyPr/>
          <a:lstStyle>
            <a:lvl1pPr>
              <a:defRPr>
                <a:solidFill>
                  <a:schemeClr val="accent1"/>
                </a:solidFill>
              </a:defRPr>
            </a:lvl1pPr>
          </a:lstStyle>
          <a:p>
            <a:r>
              <a:rPr lang="en-US" dirty="0"/>
              <a:t>Click to add title</a:t>
            </a:r>
            <a:endParaRPr lang="en-GB" dirty="0"/>
          </a:p>
        </p:txBody>
      </p:sp>
      <p:sp>
        <p:nvSpPr>
          <p:cNvPr id="13" name="Picture Placeholder 7">
            <a:extLst>
              <a:ext uri="{FF2B5EF4-FFF2-40B4-BE49-F238E27FC236}">
                <a16:creationId xmlns:a16="http://schemas.microsoft.com/office/drawing/2014/main" id="{DA9D0E70-CDC8-434C-A7E7-FFCBC925FCB3}"/>
              </a:ext>
            </a:extLst>
          </p:cNvPr>
          <p:cNvSpPr>
            <a:spLocks noGrp="1"/>
          </p:cNvSpPr>
          <p:nvPr>
            <p:ph type="pic" sz="quarter" idx="14"/>
          </p:nvPr>
        </p:nvSpPr>
        <p:spPr>
          <a:xfrm>
            <a:off x="803195" y="1143655"/>
            <a:ext cx="5323716" cy="4800600"/>
          </a:xfrm>
        </p:spPr>
        <p:txBody>
          <a:bodyPr anchor="ctr" anchorCtr="0"/>
          <a:lstStyle>
            <a:lvl1pPr algn="ctr">
              <a:defRPr/>
            </a:lvl1pPr>
          </a:lstStyle>
          <a:p>
            <a:r>
              <a:rPr lang="en-US" dirty="0"/>
              <a:t>Click icon to add picture</a:t>
            </a:r>
            <a:endParaRPr lang="en-GB" dirty="0"/>
          </a:p>
        </p:txBody>
      </p:sp>
      <p:sp>
        <p:nvSpPr>
          <p:cNvPr id="14" name="Content Placeholder 9">
            <a:extLst>
              <a:ext uri="{FF2B5EF4-FFF2-40B4-BE49-F238E27FC236}">
                <a16:creationId xmlns:a16="http://schemas.microsoft.com/office/drawing/2014/main" id="{48C383C9-A465-4BBC-8364-CF1A155E569C}"/>
              </a:ext>
            </a:extLst>
          </p:cNvPr>
          <p:cNvSpPr>
            <a:spLocks noGrp="1"/>
          </p:cNvSpPr>
          <p:nvPr>
            <p:ph sz="quarter" idx="15" hasCustomPrompt="1"/>
          </p:nvPr>
        </p:nvSpPr>
        <p:spPr>
          <a:xfrm>
            <a:off x="6321301" y="6021389"/>
            <a:ext cx="5107843" cy="231774"/>
          </a:xfrm>
        </p:spPr>
        <p:txBody>
          <a:bodyPr anchor="ctr"/>
          <a:lstStyle>
            <a:lvl1pPr>
              <a:defRPr sz="1000"/>
            </a:lvl1pPr>
          </a:lstStyle>
          <a:p>
            <a:pPr lvl="0"/>
            <a:r>
              <a:rPr lang="en-US" dirty="0"/>
              <a:t>Notes:</a:t>
            </a:r>
          </a:p>
        </p:txBody>
      </p:sp>
      <p:sp>
        <p:nvSpPr>
          <p:cNvPr id="15" name="Content Placeholder 9">
            <a:extLst>
              <a:ext uri="{FF2B5EF4-FFF2-40B4-BE49-F238E27FC236}">
                <a16:creationId xmlns:a16="http://schemas.microsoft.com/office/drawing/2014/main" id="{0A297AB8-B6FB-4E58-BCA2-47C33C67A6B9}"/>
              </a:ext>
            </a:extLst>
          </p:cNvPr>
          <p:cNvSpPr>
            <a:spLocks noGrp="1"/>
          </p:cNvSpPr>
          <p:nvPr>
            <p:ph sz="quarter" idx="16" hasCustomPrompt="1"/>
          </p:nvPr>
        </p:nvSpPr>
        <p:spPr>
          <a:xfrm>
            <a:off x="6321301" y="6311902"/>
            <a:ext cx="5107843" cy="231774"/>
          </a:xfrm>
        </p:spPr>
        <p:txBody>
          <a:bodyPr anchor="ctr"/>
          <a:lstStyle>
            <a:lvl1pPr>
              <a:defRPr sz="1000"/>
            </a:lvl1pPr>
          </a:lstStyle>
          <a:p>
            <a:pPr lvl="0"/>
            <a:r>
              <a:rPr lang="en-US" dirty="0"/>
              <a:t>Source:</a:t>
            </a:r>
          </a:p>
        </p:txBody>
      </p:sp>
    </p:spTree>
    <p:extLst>
      <p:ext uri="{BB962C8B-B14F-4D97-AF65-F5344CB8AC3E}">
        <p14:creationId xmlns:p14="http://schemas.microsoft.com/office/powerpoint/2010/main" val="26815832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only - sub headin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8DB932A-F9A4-4379-8F69-FA63BDFA2491}"/>
              </a:ext>
            </a:extLst>
          </p:cNvPr>
          <p:cNvSpPr>
            <a:spLocks noGrp="1"/>
          </p:cNvSpPr>
          <p:nvPr>
            <p:ph type="sldNum" sz="quarter" idx="10"/>
          </p:nvPr>
        </p:nvSpPr>
        <p:spPr/>
        <p:txBody>
          <a:bodyPr/>
          <a:lstStyle/>
          <a:p>
            <a:fld id="{4034BEE3-566C-4068-A777-C3A4762E861B}" type="slidenum">
              <a:rPr lang="en-GB" smtClean="0"/>
              <a:pPr/>
              <a:t>‹#›</a:t>
            </a:fld>
            <a:endParaRPr lang="en-IN" dirty="0"/>
          </a:p>
        </p:txBody>
      </p:sp>
      <p:sp>
        <p:nvSpPr>
          <p:cNvPr id="4" name="Footer Placeholder 3">
            <a:extLst>
              <a:ext uri="{FF2B5EF4-FFF2-40B4-BE49-F238E27FC236}">
                <a16:creationId xmlns:a16="http://schemas.microsoft.com/office/drawing/2014/main" id="{DC347A58-42BF-4A47-A878-643A5CD2794C}"/>
              </a:ext>
            </a:extLst>
          </p:cNvPr>
          <p:cNvSpPr>
            <a:spLocks noGrp="1"/>
          </p:cNvSpPr>
          <p:nvPr>
            <p:ph type="ftr" sz="quarter" idx="11"/>
          </p:nvPr>
        </p:nvSpPr>
        <p:spPr/>
        <p:txBody>
          <a:bodyPr/>
          <a:lstStyle/>
          <a:p>
            <a:r>
              <a:rPr lang="en-US"/>
              <a:t>© Analytic Edge Proprietary and Confidential</a:t>
            </a:r>
          </a:p>
        </p:txBody>
      </p:sp>
      <p:sp>
        <p:nvSpPr>
          <p:cNvPr id="6" name="Title 1">
            <a:extLst>
              <a:ext uri="{FF2B5EF4-FFF2-40B4-BE49-F238E27FC236}">
                <a16:creationId xmlns:a16="http://schemas.microsoft.com/office/drawing/2014/main" id="{FACB15E1-4165-4419-BC4A-EC47F04ACF10}"/>
              </a:ext>
            </a:extLst>
          </p:cNvPr>
          <p:cNvSpPr>
            <a:spLocks noGrp="1"/>
          </p:cNvSpPr>
          <p:nvPr>
            <p:ph type="title" hasCustomPrompt="1"/>
          </p:nvPr>
        </p:nvSpPr>
        <p:spPr>
          <a:xfrm>
            <a:off x="803195" y="147136"/>
            <a:ext cx="10216809" cy="786384"/>
          </a:xfrm>
        </p:spPr>
        <p:txBody>
          <a:bodyPr/>
          <a:lstStyle>
            <a:lvl1pPr>
              <a:defRPr>
                <a:solidFill>
                  <a:schemeClr val="accent1"/>
                </a:solidFill>
              </a:defRPr>
            </a:lvl1pPr>
          </a:lstStyle>
          <a:p>
            <a:r>
              <a:rPr lang="en-US" dirty="0"/>
              <a:t>Click to add title</a:t>
            </a:r>
            <a:endParaRPr lang="en-GB" dirty="0"/>
          </a:p>
        </p:txBody>
      </p:sp>
      <p:sp>
        <p:nvSpPr>
          <p:cNvPr id="8" name="Text Placeholder 7">
            <a:extLst>
              <a:ext uri="{FF2B5EF4-FFF2-40B4-BE49-F238E27FC236}">
                <a16:creationId xmlns:a16="http://schemas.microsoft.com/office/drawing/2014/main" id="{7D357C11-B94F-4AD8-B1ED-ED1F12B048F2}"/>
              </a:ext>
            </a:extLst>
          </p:cNvPr>
          <p:cNvSpPr>
            <a:spLocks noGrp="1"/>
          </p:cNvSpPr>
          <p:nvPr>
            <p:ph type="body" sz="quarter" idx="13" hasCustomPrompt="1"/>
          </p:nvPr>
        </p:nvSpPr>
        <p:spPr>
          <a:xfrm>
            <a:off x="803195" y="1053170"/>
            <a:ext cx="10623418" cy="396000"/>
          </a:xfrm>
        </p:spPr>
        <p:txBody>
          <a:bodyPr lIns="91440" rIns="91440" anchor="ctr"/>
          <a:lstStyle>
            <a:lvl1pPr>
              <a:spcBef>
                <a:spcPts val="594"/>
              </a:spcBef>
              <a:defRPr sz="2000" b="1"/>
            </a:lvl1pPr>
          </a:lstStyle>
          <a:p>
            <a:pPr lvl="0"/>
            <a:r>
              <a:rPr lang="en-US" dirty="0"/>
              <a:t>Click to add subtitle</a:t>
            </a:r>
            <a:endParaRPr lang="en-GB" dirty="0"/>
          </a:p>
        </p:txBody>
      </p:sp>
    </p:spTree>
    <p:extLst>
      <p:ext uri="{BB962C8B-B14F-4D97-AF65-F5344CB8AC3E}">
        <p14:creationId xmlns:p14="http://schemas.microsoft.com/office/powerpoint/2010/main" val="917434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Footer only">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6B2F2EE-42BB-4EB6-8FC2-5E56E4F34F6F}"/>
              </a:ext>
            </a:extLst>
          </p:cNvPr>
          <p:cNvSpPr>
            <a:spLocks noGrp="1"/>
          </p:cNvSpPr>
          <p:nvPr>
            <p:ph type="sldNum" sz="quarter" idx="10"/>
          </p:nvPr>
        </p:nvSpPr>
        <p:spPr/>
        <p:txBody>
          <a:bodyPr/>
          <a:lstStyle/>
          <a:p>
            <a:fld id="{4034BEE3-566C-4068-A777-C3A4762E861B}" type="slidenum">
              <a:rPr lang="en-GB" smtClean="0"/>
              <a:pPr/>
              <a:t>‹#›</a:t>
            </a:fld>
            <a:endParaRPr lang="en-GB" dirty="0"/>
          </a:p>
        </p:txBody>
      </p:sp>
      <p:sp>
        <p:nvSpPr>
          <p:cNvPr id="4" name="Footer Placeholder 3">
            <a:extLst>
              <a:ext uri="{FF2B5EF4-FFF2-40B4-BE49-F238E27FC236}">
                <a16:creationId xmlns:a16="http://schemas.microsoft.com/office/drawing/2014/main" id="{73875A20-F354-407F-8F71-92C914742B40}"/>
              </a:ext>
            </a:extLst>
          </p:cNvPr>
          <p:cNvSpPr>
            <a:spLocks noGrp="1"/>
          </p:cNvSpPr>
          <p:nvPr>
            <p:ph type="ftr" sz="quarter" idx="11"/>
          </p:nvPr>
        </p:nvSpPr>
        <p:spPr/>
        <p:txBody>
          <a:bodyPr/>
          <a:lstStyle/>
          <a:p>
            <a:r>
              <a:rPr lang="en-US"/>
              <a:t>© Analytic Edge Proprietary and Confidential</a:t>
            </a:r>
            <a:endParaRPr lang="en-GB" dirty="0"/>
          </a:p>
        </p:txBody>
      </p:sp>
    </p:spTree>
    <p:extLst>
      <p:ext uri="{BB962C8B-B14F-4D97-AF65-F5344CB8AC3E}">
        <p14:creationId xmlns:p14="http://schemas.microsoft.com/office/powerpoint/2010/main" val="2762221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grpSp>
        <p:nvGrpSpPr>
          <p:cNvPr id="36" name="Group 35">
            <a:extLst>
              <a:ext uri="{FF2B5EF4-FFF2-40B4-BE49-F238E27FC236}">
                <a16:creationId xmlns:a16="http://schemas.microsoft.com/office/drawing/2014/main" id="{3A7631B4-031E-4E9C-904A-FDAA77D8772D}"/>
              </a:ext>
            </a:extLst>
          </p:cNvPr>
          <p:cNvGrpSpPr/>
          <p:nvPr userDrawn="1"/>
        </p:nvGrpSpPr>
        <p:grpSpPr>
          <a:xfrm>
            <a:off x="11085326" y="137746"/>
            <a:ext cx="1087187" cy="883335"/>
            <a:chOff x="10977375" y="137745"/>
            <a:chExt cx="1166440" cy="957326"/>
          </a:xfrm>
        </p:grpSpPr>
        <p:pic>
          <p:nvPicPr>
            <p:cNvPr id="18" name="Picture 2" descr="\\SONY\Users\Nivas\Desktop\analytic-edge\logo.png">
              <a:extLst>
                <a:ext uri="{FF2B5EF4-FFF2-40B4-BE49-F238E27FC236}">
                  <a16:creationId xmlns:a16="http://schemas.microsoft.com/office/drawing/2014/main" id="{BCF27C50-DEA2-424A-9413-590FF176E7E6}"/>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t="80447"/>
            <a:stretch/>
          </p:blipFill>
          <p:spPr bwMode="auto">
            <a:xfrm>
              <a:off x="10977375" y="1017501"/>
              <a:ext cx="1166440" cy="77570"/>
            </a:xfrm>
            <a:prstGeom prst="rect">
              <a:avLst/>
            </a:prstGeom>
            <a:noFill/>
            <a:extLst>
              <a:ext uri="{909E8E84-426E-40DD-AFC4-6F175D3DCCD1}">
                <a14:hiddenFill xmlns:a14="http://schemas.microsoft.com/office/drawing/2010/main">
                  <a:solidFill>
                    <a:srgbClr val="FFFFFF"/>
                  </a:solidFill>
                </a14:hiddenFill>
              </a:ext>
            </a:extLst>
          </p:spPr>
        </p:pic>
        <p:grpSp>
          <p:nvGrpSpPr>
            <p:cNvPr id="30" name="Group 29">
              <a:extLst>
                <a:ext uri="{FF2B5EF4-FFF2-40B4-BE49-F238E27FC236}">
                  <a16:creationId xmlns:a16="http://schemas.microsoft.com/office/drawing/2014/main" id="{EA520A3F-0138-4D2A-A1D1-EB55C3757CD1}"/>
                </a:ext>
              </a:extLst>
            </p:cNvPr>
            <p:cNvGrpSpPr/>
            <p:nvPr userDrawn="1"/>
          </p:nvGrpSpPr>
          <p:grpSpPr>
            <a:xfrm>
              <a:off x="11237063" y="137745"/>
              <a:ext cx="564483" cy="844228"/>
              <a:chOff x="5120481" y="994341"/>
              <a:chExt cx="2861072" cy="4278953"/>
            </a:xfrm>
          </p:grpSpPr>
          <p:sp>
            <p:nvSpPr>
              <p:cNvPr id="31" name="Rectangle 1">
                <a:extLst>
                  <a:ext uri="{FF2B5EF4-FFF2-40B4-BE49-F238E27FC236}">
                    <a16:creationId xmlns:a16="http://schemas.microsoft.com/office/drawing/2014/main" id="{A93A369D-10FE-4FAB-94CC-569AF6E4219F}"/>
                  </a:ext>
                </a:extLst>
              </p:cNvPr>
              <p:cNvSpPr/>
              <p:nvPr userDrawn="1"/>
            </p:nvSpPr>
            <p:spPr>
              <a:xfrm>
                <a:off x="5120482" y="5045175"/>
                <a:ext cx="2505868" cy="166679"/>
              </a:xfrm>
              <a:custGeom>
                <a:avLst/>
                <a:gdLst>
                  <a:gd name="connsiteX0" fmla="*/ 0 w 484632"/>
                  <a:gd name="connsiteY0" fmla="*/ 0 h 45719"/>
                  <a:gd name="connsiteX1" fmla="*/ 484632 w 484632"/>
                  <a:gd name="connsiteY1" fmla="*/ 0 h 45719"/>
                  <a:gd name="connsiteX2" fmla="*/ 484632 w 484632"/>
                  <a:gd name="connsiteY2" fmla="*/ 45719 h 45719"/>
                  <a:gd name="connsiteX3" fmla="*/ 0 w 484632"/>
                  <a:gd name="connsiteY3" fmla="*/ 45719 h 45719"/>
                  <a:gd name="connsiteX4" fmla="*/ 0 w 484632"/>
                  <a:gd name="connsiteY4" fmla="*/ 0 h 45719"/>
                  <a:gd name="connsiteX0" fmla="*/ 0 w 484632"/>
                  <a:gd name="connsiteY0" fmla="*/ 0 h 45719"/>
                  <a:gd name="connsiteX1" fmla="*/ 444151 w 484632"/>
                  <a:gd name="connsiteY1" fmla="*/ 0 h 45719"/>
                  <a:gd name="connsiteX2" fmla="*/ 484632 w 484632"/>
                  <a:gd name="connsiteY2" fmla="*/ 45719 h 45719"/>
                  <a:gd name="connsiteX3" fmla="*/ 0 w 484632"/>
                  <a:gd name="connsiteY3" fmla="*/ 45719 h 45719"/>
                  <a:gd name="connsiteX4" fmla="*/ 0 w 484632"/>
                  <a:gd name="connsiteY4" fmla="*/ 0 h 45719"/>
                  <a:gd name="connsiteX0" fmla="*/ 0 w 484632"/>
                  <a:gd name="connsiteY0" fmla="*/ 0 h 45719"/>
                  <a:gd name="connsiteX1" fmla="*/ 391763 w 484632"/>
                  <a:gd name="connsiteY1" fmla="*/ 14287 h 45719"/>
                  <a:gd name="connsiteX2" fmla="*/ 484632 w 484632"/>
                  <a:gd name="connsiteY2" fmla="*/ 45719 h 45719"/>
                  <a:gd name="connsiteX3" fmla="*/ 0 w 484632"/>
                  <a:gd name="connsiteY3" fmla="*/ 45719 h 45719"/>
                  <a:gd name="connsiteX4" fmla="*/ 0 w 484632"/>
                  <a:gd name="connsiteY4" fmla="*/ 0 h 45719"/>
                  <a:gd name="connsiteX0" fmla="*/ 0 w 484632"/>
                  <a:gd name="connsiteY0" fmla="*/ 0 h 45719"/>
                  <a:gd name="connsiteX1" fmla="*/ 448913 w 484632"/>
                  <a:gd name="connsiteY1" fmla="*/ 0 h 45719"/>
                  <a:gd name="connsiteX2" fmla="*/ 484632 w 484632"/>
                  <a:gd name="connsiteY2" fmla="*/ 45719 h 45719"/>
                  <a:gd name="connsiteX3" fmla="*/ 0 w 484632"/>
                  <a:gd name="connsiteY3" fmla="*/ 45719 h 45719"/>
                  <a:gd name="connsiteX4" fmla="*/ 0 w 484632"/>
                  <a:gd name="connsiteY4" fmla="*/ 0 h 45719"/>
                  <a:gd name="connsiteX0" fmla="*/ 0 w 484632"/>
                  <a:gd name="connsiteY0" fmla="*/ 0 h 52753"/>
                  <a:gd name="connsiteX1" fmla="*/ 448913 w 484632"/>
                  <a:gd name="connsiteY1" fmla="*/ 7034 h 52753"/>
                  <a:gd name="connsiteX2" fmla="*/ 484632 w 484632"/>
                  <a:gd name="connsiteY2" fmla="*/ 52753 h 52753"/>
                  <a:gd name="connsiteX3" fmla="*/ 0 w 484632"/>
                  <a:gd name="connsiteY3" fmla="*/ 52753 h 52753"/>
                  <a:gd name="connsiteX4" fmla="*/ 0 w 484632"/>
                  <a:gd name="connsiteY4" fmla="*/ 0 h 52753"/>
                  <a:gd name="connsiteX0" fmla="*/ 0 w 484632"/>
                  <a:gd name="connsiteY0" fmla="*/ 0 h 51748"/>
                  <a:gd name="connsiteX1" fmla="*/ 448913 w 484632"/>
                  <a:gd name="connsiteY1" fmla="*/ 6029 h 51748"/>
                  <a:gd name="connsiteX2" fmla="*/ 484632 w 484632"/>
                  <a:gd name="connsiteY2" fmla="*/ 51748 h 51748"/>
                  <a:gd name="connsiteX3" fmla="*/ 0 w 484632"/>
                  <a:gd name="connsiteY3" fmla="*/ 51748 h 51748"/>
                  <a:gd name="connsiteX4" fmla="*/ 0 w 484632"/>
                  <a:gd name="connsiteY4" fmla="*/ 0 h 51748"/>
                  <a:gd name="connsiteX0" fmla="*/ 0 w 484632"/>
                  <a:gd name="connsiteY0" fmla="*/ 0 h 48733"/>
                  <a:gd name="connsiteX1" fmla="*/ 448913 w 484632"/>
                  <a:gd name="connsiteY1" fmla="*/ 3014 h 48733"/>
                  <a:gd name="connsiteX2" fmla="*/ 484632 w 484632"/>
                  <a:gd name="connsiteY2" fmla="*/ 48733 h 48733"/>
                  <a:gd name="connsiteX3" fmla="*/ 0 w 484632"/>
                  <a:gd name="connsiteY3" fmla="*/ 48733 h 48733"/>
                  <a:gd name="connsiteX4" fmla="*/ 0 w 484632"/>
                  <a:gd name="connsiteY4" fmla="*/ 0 h 48733"/>
                  <a:gd name="connsiteX0" fmla="*/ 0 w 485848"/>
                  <a:gd name="connsiteY0" fmla="*/ 0 h 52752"/>
                  <a:gd name="connsiteX1" fmla="*/ 450129 w 485848"/>
                  <a:gd name="connsiteY1" fmla="*/ 7033 h 52752"/>
                  <a:gd name="connsiteX2" fmla="*/ 485848 w 485848"/>
                  <a:gd name="connsiteY2" fmla="*/ 52752 h 52752"/>
                  <a:gd name="connsiteX3" fmla="*/ 1216 w 485848"/>
                  <a:gd name="connsiteY3" fmla="*/ 52752 h 52752"/>
                  <a:gd name="connsiteX4" fmla="*/ 0 w 485848"/>
                  <a:gd name="connsiteY4" fmla="*/ 0 h 52752"/>
                  <a:gd name="connsiteX0" fmla="*/ 0 w 485848"/>
                  <a:gd name="connsiteY0" fmla="*/ 0 h 52752"/>
                  <a:gd name="connsiteX1" fmla="*/ 469965 w 485848"/>
                  <a:gd name="connsiteY1" fmla="*/ 3265 h 52752"/>
                  <a:gd name="connsiteX2" fmla="*/ 485848 w 485848"/>
                  <a:gd name="connsiteY2" fmla="*/ 52752 h 52752"/>
                  <a:gd name="connsiteX3" fmla="*/ 1216 w 485848"/>
                  <a:gd name="connsiteY3" fmla="*/ 52752 h 52752"/>
                  <a:gd name="connsiteX4" fmla="*/ 0 w 485848"/>
                  <a:gd name="connsiteY4" fmla="*/ 0 h 527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5848" h="52752">
                    <a:moveTo>
                      <a:pt x="0" y="0"/>
                    </a:moveTo>
                    <a:lnTo>
                      <a:pt x="469965" y="3265"/>
                    </a:lnTo>
                    <a:lnTo>
                      <a:pt x="485848" y="52752"/>
                    </a:lnTo>
                    <a:lnTo>
                      <a:pt x="1216" y="52752"/>
                    </a:lnTo>
                    <a:cubicBezTo>
                      <a:pt x="811" y="35168"/>
                      <a:pt x="405" y="17584"/>
                      <a:pt x="0" y="0"/>
                    </a:cubicBezTo>
                    <a:close/>
                  </a:path>
                </a:pathLst>
              </a:custGeom>
              <a:solidFill>
                <a:srgbClr val="ABABAB"/>
              </a:solidFill>
              <a:ln w="6350" cap="rnd">
                <a:no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0"/>
              </a:p>
            </p:txBody>
          </p:sp>
          <p:grpSp>
            <p:nvGrpSpPr>
              <p:cNvPr id="32" name="Group 31">
                <a:extLst>
                  <a:ext uri="{FF2B5EF4-FFF2-40B4-BE49-F238E27FC236}">
                    <a16:creationId xmlns:a16="http://schemas.microsoft.com/office/drawing/2014/main" id="{AEBF839C-7FE3-46CA-9753-1B1FCC7AB3AA}"/>
                  </a:ext>
                </a:extLst>
              </p:cNvPr>
              <p:cNvGrpSpPr/>
              <p:nvPr userDrawn="1"/>
            </p:nvGrpSpPr>
            <p:grpSpPr>
              <a:xfrm>
                <a:off x="5120481" y="994341"/>
                <a:ext cx="2861072" cy="4278953"/>
                <a:chOff x="38056887" y="3186057"/>
                <a:chExt cx="603100" cy="901982"/>
              </a:xfrm>
            </p:grpSpPr>
            <p:sp>
              <p:nvSpPr>
                <p:cNvPr id="33" name="Freeform 10">
                  <a:extLst>
                    <a:ext uri="{FF2B5EF4-FFF2-40B4-BE49-F238E27FC236}">
                      <a16:creationId xmlns:a16="http://schemas.microsoft.com/office/drawing/2014/main" id="{68752C36-A713-47D5-925E-B6CB77B4D208}"/>
                    </a:ext>
                  </a:extLst>
                </p:cNvPr>
                <p:cNvSpPr/>
                <p:nvPr/>
              </p:nvSpPr>
              <p:spPr>
                <a:xfrm>
                  <a:off x="38056887" y="3340835"/>
                  <a:ext cx="533717" cy="704507"/>
                </a:xfrm>
                <a:custGeom>
                  <a:avLst/>
                  <a:gdLst>
                    <a:gd name="connsiteX0" fmla="*/ 406400 w 1451429"/>
                    <a:gd name="connsiteY0" fmla="*/ 1654629 h 1915886"/>
                    <a:gd name="connsiteX1" fmla="*/ 1364343 w 1451429"/>
                    <a:gd name="connsiteY1" fmla="*/ 1669143 h 1915886"/>
                    <a:gd name="connsiteX2" fmla="*/ 1451429 w 1451429"/>
                    <a:gd name="connsiteY2" fmla="*/ 1915886 h 1915886"/>
                    <a:gd name="connsiteX3" fmla="*/ 0 w 1451429"/>
                    <a:gd name="connsiteY3" fmla="*/ 1901372 h 1915886"/>
                    <a:gd name="connsiteX4" fmla="*/ 812800 w 1451429"/>
                    <a:gd name="connsiteY4" fmla="*/ 0 h 1915886"/>
                    <a:gd name="connsiteX5" fmla="*/ 914400 w 1451429"/>
                    <a:gd name="connsiteY5" fmla="*/ 348343 h 1915886"/>
                    <a:gd name="connsiteX6" fmla="*/ 406400 w 1451429"/>
                    <a:gd name="connsiteY6" fmla="*/ 1654629 h 19158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1429" h="1915886">
                      <a:moveTo>
                        <a:pt x="406400" y="1654629"/>
                      </a:moveTo>
                      <a:lnTo>
                        <a:pt x="1364343" y="1669143"/>
                      </a:lnTo>
                      <a:lnTo>
                        <a:pt x="1451429" y="1915886"/>
                      </a:lnTo>
                      <a:lnTo>
                        <a:pt x="0" y="1901372"/>
                      </a:lnTo>
                      <a:lnTo>
                        <a:pt x="812800" y="0"/>
                      </a:lnTo>
                      <a:lnTo>
                        <a:pt x="914400" y="348343"/>
                      </a:lnTo>
                      <a:lnTo>
                        <a:pt x="406400" y="1654629"/>
                      </a:lnTo>
                      <a:close/>
                    </a:path>
                  </a:pathLst>
                </a:custGeom>
                <a:solidFill>
                  <a:srgbClr val="216C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
              <p:nvSpPr>
                <p:cNvPr id="34" name="Freeform 11">
                  <a:extLst>
                    <a:ext uri="{FF2B5EF4-FFF2-40B4-BE49-F238E27FC236}">
                      <a16:creationId xmlns:a16="http://schemas.microsoft.com/office/drawing/2014/main" id="{E2B0347B-1377-48B4-9FE0-6657C5DAB7E1}"/>
                    </a:ext>
                  </a:extLst>
                </p:cNvPr>
                <p:cNvSpPr/>
                <p:nvPr/>
              </p:nvSpPr>
              <p:spPr>
                <a:xfrm>
                  <a:off x="38318408" y="3186057"/>
                  <a:ext cx="341579" cy="901982"/>
                </a:xfrm>
                <a:custGeom>
                  <a:avLst/>
                  <a:gdLst>
                    <a:gd name="connsiteX0" fmla="*/ 0 w 928914"/>
                    <a:gd name="connsiteY0" fmla="*/ 29029 h 2452914"/>
                    <a:gd name="connsiteX1" fmla="*/ 928914 w 928914"/>
                    <a:gd name="connsiteY1" fmla="*/ 2452914 h 2452914"/>
                    <a:gd name="connsiteX2" fmla="*/ 522514 w 928914"/>
                    <a:gd name="connsiteY2" fmla="*/ 0 h 2452914"/>
                    <a:gd name="connsiteX3" fmla="*/ 0 w 928914"/>
                    <a:gd name="connsiteY3" fmla="*/ 29029 h 2452914"/>
                  </a:gdLst>
                  <a:ahLst/>
                  <a:cxnLst>
                    <a:cxn ang="0">
                      <a:pos x="connsiteX0" y="connsiteY0"/>
                    </a:cxn>
                    <a:cxn ang="0">
                      <a:pos x="connsiteX1" y="connsiteY1"/>
                    </a:cxn>
                    <a:cxn ang="0">
                      <a:pos x="connsiteX2" y="connsiteY2"/>
                    </a:cxn>
                    <a:cxn ang="0">
                      <a:pos x="connsiteX3" y="connsiteY3"/>
                    </a:cxn>
                  </a:cxnLst>
                  <a:rect l="l" t="t" r="r" b="b"/>
                  <a:pathLst>
                    <a:path w="928914" h="2452914">
                      <a:moveTo>
                        <a:pt x="0" y="29029"/>
                      </a:moveTo>
                      <a:lnTo>
                        <a:pt x="928914" y="2452914"/>
                      </a:lnTo>
                      <a:lnTo>
                        <a:pt x="522514" y="0"/>
                      </a:lnTo>
                      <a:lnTo>
                        <a:pt x="0" y="29029"/>
                      </a:lnTo>
                      <a:close/>
                    </a:path>
                  </a:pathLst>
                </a:custGeom>
                <a:solidFill>
                  <a:srgbClr val="3939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grpSp>
        </p:grpSp>
      </p:grpSp>
      <p:sp>
        <p:nvSpPr>
          <p:cNvPr id="3" name="Right Triangle 2">
            <a:extLst>
              <a:ext uri="{FF2B5EF4-FFF2-40B4-BE49-F238E27FC236}">
                <a16:creationId xmlns:a16="http://schemas.microsoft.com/office/drawing/2014/main" id="{FCF5E662-C7D3-438F-AC53-C1C8EC7E06C2}"/>
              </a:ext>
            </a:extLst>
          </p:cNvPr>
          <p:cNvSpPr/>
          <p:nvPr userDrawn="1"/>
        </p:nvSpPr>
        <p:spPr>
          <a:xfrm rot="16200000">
            <a:off x="5963534" y="629534"/>
            <a:ext cx="264934" cy="12192001"/>
          </a:xfrm>
          <a:prstGeom prst="rtTriangle">
            <a:avLst/>
          </a:prstGeom>
          <a:solidFill>
            <a:srgbClr val="0133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IN" sz="1800"/>
          </a:p>
        </p:txBody>
      </p:sp>
      <p:sp>
        <p:nvSpPr>
          <p:cNvPr id="6" name="Slide Number Placeholder 5"/>
          <p:cNvSpPr>
            <a:spLocks noGrp="1"/>
          </p:cNvSpPr>
          <p:nvPr>
            <p:ph type="sldNum" sz="quarter" idx="12"/>
          </p:nvPr>
        </p:nvSpPr>
        <p:spPr>
          <a:xfrm>
            <a:off x="11319141" y="6640767"/>
            <a:ext cx="581906" cy="365125"/>
          </a:xfrm>
          <a:prstGeom prst="rect">
            <a:avLst/>
          </a:prstGeom>
        </p:spPr>
        <p:txBody>
          <a:bodyPr/>
          <a:lstStyle>
            <a:lvl1pPr>
              <a:defRPr lang="en-US" smtClean="0">
                <a:solidFill>
                  <a:schemeClr val="bg1"/>
                </a:solidFill>
              </a:defRPr>
            </a:lvl1pPr>
          </a:lstStyle>
          <a:p>
            <a:fld id="{4C2143BD-DDDC-4030-AFD1-D2DD3F00D3BF}" type="slidenum">
              <a:rPr lang="en-IN" smtClean="0"/>
              <a:pPr/>
              <a:t>‹#›</a:t>
            </a:fld>
            <a:endParaRPr lang="en-IN" dirty="0"/>
          </a:p>
        </p:txBody>
      </p:sp>
      <p:sp>
        <p:nvSpPr>
          <p:cNvPr id="16" name="Footer Placeholder 4">
            <a:extLst>
              <a:ext uri="{FF2B5EF4-FFF2-40B4-BE49-F238E27FC236}">
                <a16:creationId xmlns:a16="http://schemas.microsoft.com/office/drawing/2014/main" id="{06F83D20-4F50-4713-9AD7-08B4A11C9ACA}"/>
              </a:ext>
            </a:extLst>
          </p:cNvPr>
          <p:cNvSpPr>
            <a:spLocks noGrp="1"/>
          </p:cNvSpPr>
          <p:nvPr>
            <p:ph type="ftr" sz="quarter" idx="11"/>
          </p:nvPr>
        </p:nvSpPr>
        <p:spPr>
          <a:xfrm>
            <a:off x="9370569" y="6640767"/>
            <a:ext cx="2558540" cy="365125"/>
          </a:xfrm>
          <a:prstGeom prst="rect">
            <a:avLst/>
          </a:prstGeom>
        </p:spPr>
        <p:txBody>
          <a:bodyPr/>
          <a:lstStyle>
            <a:lvl1pPr>
              <a:defRPr lang="en-US" smtClean="0">
                <a:solidFill>
                  <a:schemeClr val="bg1"/>
                </a:solidFill>
              </a:defRPr>
            </a:lvl1pPr>
          </a:lstStyle>
          <a:p>
            <a:pPr algn="l"/>
            <a:r>
              <a:rPr lang="en-US" dirty="0"/>
              <a:t>© Analytic Edge Proprietary and Confidential</a:t>
            </a:r>
          </a:p>
        </p:txBody>
      </p:sp>
      <p:sp>
        <p:nvSpPr>
          <p:cNvPr id="11" name="Title Placeholder 1"/>
          <p:cNvSpPr>
            <a:spLocks noGrp="1"/>
          </p:cNvSpPr>
          <p:nvPr>
            <p:ph type="title"/>
          </p:nvPr>
        </p:nvSpPr>
        <p:spPr>
          <a:xfrm>
            <a:off x="966445" y="123543"/>
            <a:ext cx="10058838" cy="781994"/>
          </a:xfrm>
          <a:prstGeom prst="rect">
            <a:avLst/>
          </a:prstGeom>
          <a:ln>
            <a:noFill/>
          </a:ln>
        </p:spPr>
        <p:txBody>
          <a:bodyPr vert="horz" lIns="91440" tIns="45720" rIns="91440" bIns="45720" rtlCol="0" anchor="ctr">
            <a:normAutofit/>
          </a:bodyPr>
          <a:lstStyle>
            <a:lvl1pPr algn="l">
              <a:defRPr sz="2800" b="1">
                <a:solidFill>
                  <a:schemeClr val="accent1"/>
                </a:solidFill>
              </a:defRPr>
            </a:lvl1pPr>
          </a:lstStyle>
          <a:p>
            <a:r>
              <a:rPr lang="en-US" dirty="0"/>
              <a:t>Click to edit Master title style</a:t>
            </a:r>
          </a:p>
        </p:txBody>
      </p:sp>
    </p:spTree>
    <p:extLst>
      <p:ext uri="{BB962C8B-B14F-4D97-AF65-F5344CB8AC3E}">
        <p14:creationId xmlns:p14="http://schemas.microsoft.com/office/powerpoint/2010/main" val="24060908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 with image (black)">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B42A9A0D-715A-49A0-9A82-B82E1E9B3483}"/>
              </a:ext>
            </a:extLst>
          </p:cNvPr>
          <p:cNvSpPr/>
          <p:nvPr userDrawn="1"/>
        </p:nvSpPr>
        <p:spPr bwMode="ltGray">
          <a:xfrm>
            <a:off x="1" y="0"/>
            <a:ext cx="12191999" cy="6858000"/>
          </a:xfrm>
          <a:prstGeom prst="rect">
            <a:avLst/>
          </a:prstGeom>
          <a:solidFill>
            <a:schemeClr val="tx1">
              <a:lumMod val="85000"/>
              <a:lumOff val="1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endParaRPr lang="en-IN" sz="1600" b="0" dirty="0" err="1"/>
          </a:p>
        </p:txBody>
      </p:sp>
      <p:sp>
        <p:nvSpPr>
          <p:cNvPr id="13" name="Picture Placeholder 6">
            <a:extLst>
              <a:ext uri="{FF2B5EF4-FFF2-40B4-BE49-F238E27FC236}">
                <a16:creationId xmlns:a16="http://schemas.microsoft.com/office/drawing/2014/main" id="{90099FF3-3007-4F9A-868F-7F9A54CEDE3E}"/>
              </a:ext>
            </a:extLst>
          </p:cNvPr>
          <p:cNvSpPr>
            <a:spLocks noGrp="1"/>
          </p:cNvSpPr>
          <p:nvPr>
            <p:ph type="pic" sz="quarter" idx="19"/>
          </p:nvPr>
        </p:nvSpPr>
        <p:spPr>
          <a:xfrm>
            <a:off x="6191414" y="125381"/>
            <a:ext cx="5881405" cy="6607238"/>
          </a:xfrm>
        </p:spPr>
        <p:txBody>
          <a:bodyPr anchor="t"/>
          <a:lstStyle>
            <a:lvl1pPr algn="ctr">
              <a:defRPr>
                <a:solidFill>
                  <a:schemeClr val="bg1"/>
                </a:solidFill>
              </a:defRPr>
            </a:lvl1pPr>
          </a:lstStyle>
          <a:p>
            <a:r>
              <a:rPr lang="en-US" dirty="0"/>
              <a:t>Click icon to add picture</a:t>
            </a:r>
            <a:endParaRPr lang="en-GB" dirty="0"/>
          </a:p>
        </p:txBody>
      </p:sp>
      <p:sp>
        <p:nvSpPr>
          <p:cNvPr id="15" name="Title 1">
            <a:extLst>
              <a:ext uri="{FF2B5EF4-FFF2-40B4-BE49-F238E27FC236}">
                <a16:creationId xmlns:a16="http://schemas.microsoft.com/office/drawing/2014/main" id="{0FFF2526-D613-42A3-802A-131025ACAD8B}"/>
              </a:ext>
            </a:extLst>
          </p:cNvPr>
          <p:cNvSpPr>
            <a:spLocks noGrp="1"/>
          </p:cNvSpPr>
          <p:nvPr>
            <p:ph type="ctrTitle" hasCustomPrompt="1"/>
          </p:nvPr>
        </p:nvSpPr>
        <p:spPr>
          <a:xfrm>
            <a:off x="774529" y="3046018"/>
            <a:ext cx="5385733" cy="766363"/>
          </a:xfrm>
          <a:prstGeom prst="rect">
            <a:avLst/>
          </a:prstGeom>
        </p:spPr>
        <p:txBody>
          <a:bodyPr anchor="ctr">
            <a:noAutofit/>
          </a:bodyPr>
          <a:lstStyle>
            <a:lvl1pPr algn="l">
              <a:defRPr sz="4800" b="1">
                <a:solidFill>
                  <a:schemeClr val="accent1"/>
                </a:solidFill>
              </a:defRPr>
            </a:lvl1pPr>
          </a:lstStyle>
          <a:p>
            <a:r>
              <a:rPr lang="en-GB" dirty="0"/>
              <a:t>Click to add title</a:t>
            </a:r>
          </a:p>
        </p:txBody>
      </p:sp>
      <p:sp>
        <p:nvSpPr>
          <p:cNvPr id="16" name="Subtitle 2">
            <a:extLst>
              <a:ext uri="{FF2B5EF4-FFF2-40B4-BE49-F238E27FC236}">
                <a16:creationId xmlns:a16="http://schemas.microsoft.com/office/drawing/2014/main" id="{BD248AFE-52B2-4093-A76B-9630A0729FB6}"/>
              </a:ext>
            </a:extLst>
          </p:cNvPr>
          <p:cNvSpPr>
            <a:spLocks noGrp="1"/>
          </p:cNvSpPr>
          <p:nvPr>
            <p:ph type="subTitle" idx="1" hasCustomPrompt="1"/>
          </p:nvPr>
        </p:nvSpPr>
        <p:spPr>
          <a:xfrm>
            <a:off x="774528" y="4087483"/>
            <a:ext cx="3520800" cy="514487"/>
          </a:xfrm>
          <a:prstGeom prst="rect">
            <a:avLst/>
          </a:prstGeom>
        </p:spPr>
        <p:txBody>
          <a:bodyPr lIns="91440" anchor="t">
            <a:noAutofit/>
          </a:bodyPr>
          <a:lstStyle>
            <a:lvl1pPr marL="0" indent="0" algn="l">
              <a:spcBef>
                <a:spcPts val="594"/>
              </a:spcBef>
              <a:buNone/>
              <a:defRPr sz="2000" b="0">
                <a:solidFill>
                  <a:schemeClr val="bg1">
                    <a:lumMod val="50000"/>
                  </a:schemeClr>
                </a:solidFill>
              </a:defRPr>
            </a:lvl1pPr>
            <a:lvl2pPr marL="452628" indent="0" algn="ctr">
              <a:buNone/>
              <a:defRPr sz="1980"/>
            </a:lvl2pPr>
            <a:lvl3pPr marL="905256" indent="0" algn="ctr">
              <a:buNone/>
              <a:defRPr sz="1782"/>
            </a:lvl3pPr>
            <a:lvl4pPr marL="1357884" indent="0" algn="ctr">
              <a:buNone/>
              <a:defRPr sz="1584"/>
            </a:lvl4pPr>
            <a:lvl5pPr marL="1810512" indent="0" algn="ctr">
              <a:buNone/>
              <a:defRPr sz="1584"/>
            </a:lvl5pPr>
            <a:lvl6pPr marL="2263140" indent="0" algn="ctr">
              <a:buNone/>
              <a:defRPr sz="1584"/>
            </a:lvl6pPr>
            <a:lvl7pPr marL="2715768" indent="0" algn="ctr">
              <a:buNone/>
              <a:defRPr sz="1584"/>
            </a:lvl7pPr>
            <a:lvl8pPr marL="3168396" indent="0" algn="ctr">
              <a:buNone/>
              <a:defRPr sz="1584"/>
            </a:lvl8pPr>
            <a:lvl9pPr marL="3621024" indent="0" algn="ctr">
              <a:buNone/>
              <a:defRPr sz="1584"/>
            </a:lvl9pPr>
          </a:lstStyle>
          <a:p>
            <a:r>
              <a:rPr lang="en-GB" dirty="0"/>
              <a:t>Click to add subtitle</a:t>
            </a:r>
          </a:p>
        </p:txBody>
      </p:sp>
      <p:cxnSp>
        <p:nvCxnSpPr>
          <p:cNvPr id="17" name="Straight Connector 16">
            <a:extLst>
              <a:ext uri="{FF2B5EF4-FFF2-40B4-BE49-F238E27FC236}">
                <a16:creationId xmlns:a16="http://schemas.microsoft.com/office/drawing/2014/main" id="{0BA4E73D-F7B5-4295-9AF5-5A9A01B7315A}"/>
              </a:ext>
            </a:extLst>
          </p:cNvPr>
          <p:cNvCxnSpPr>
            <a:cxnSpLocks/>
          </p:cNvCxnSpPr>
          <p:nvPr userDrawn="1"/>
        </p:nvCxnSpPr>
        <p:spPr>
          <a:xfrm>
            <a:off x="774528" y="3949931"/>
            <a:ext cx="5391972"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3A8EBCDE-7195-4BAB-BFF6-E6A49D370710}"/>
              </a:ext>
            </a:extLst>
          </p:cNvPr>
          <p:cNvPicPr>
            <a:picLocks noChangeAspect="1"/>
          </p:cNvPicPr>
          <p:nvPr userDrawn="1"/>
        </p:nvPicPr>
        <p:blipFill>
          <a:blip r:embed="rId2"/>
          <a:stretch>
            <a:fillRect/>
          </a:stretch>
        </p:blipFill>
        <p:spPr>
          <a:xfrm>
            <a:off x="774529" y="293703"/>
            <a:ext cx="2219765" cy="747898"/>
          </a:xfrm>
          <a:prstGeom prst="rect">
            <a:avLst/>
          </a:prstGeom>
        </p:spPr>
      </p:pic>
      <p:sp>
        <p:nvSpPr>
          <p:cNvPr id="18" name="Picture Placeholder 6">
            <a:extLst>
              <a:ext uri="{FF2B5EF4-FFF2-40B4-BE49-F238E27FC236}">
                <a16:creationId xmlns:a16="http://schemas.microsoft.com/office/drawing/2014/main" id="{CD3551FC-5F5A-4CFA-9AA0-384B2C54BC41}"/>
              </a:ext>
            </a:extLst>
          </p:cNvPr>
          <p:cNvSpPr>
            <a:spLocks noGrp="1"/>
          </p:cNvSpPr>
          <p:nvPr>
            <p:ph type="pic" sz="quarter" idx="22" hasCustomPrompt="1"/>
          </p:nvPr>
        </p:nvSpPr>
        <p:spPr>
          <a:xfrm>
            <a:off x="774529" y="5710630"/>
            <a:ext cx="2216785" cy="768096"/>
          </a:xfrm>
        </p:spPr>
        <p:txBody>
          <a:bodyPr/>
          <a:lstStyle>
            <a:lvl1pPr>
              <a:defRPr sz="1600">
                <a:solidFill>
                  <a:schemeClr val="bg1"/>
                </a:solidFill>
              </a:defRPr>
            </a:lvl1pPr>
          </a:lstStyle>
          <a:p>
            <a:r>
              <a:rPr lang="en-US" dirty="0"/>
              <a:t>Click icon to add Client Logo</a:t>
            </a:r>
            <a:endParaRPr lang="en-GB" dirty="0"/>
          </a:p>
        </p:txBody>
      </p:sp>
    </p:spTree>
    <p:extLst>
      <p:ext uri="{BB962C8B-B14F-4D97-AF65-F5344CB8AC3E}">
        <p14:creationId xmlns:p14="http://schemas.microsoft.com/office/powerpoint/2010/main" val="831804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5_Title slide with image (black)">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B42A9A0D-715A-49A0-9A82-B82E1E9B3483}"/>
              </a:ext>
            </a:extLst>
          </p:cNvPr>
          <p:cNvSpPr/>
          <p:nvPr userDrawn="1"/>
        </p:nvSpPr>
        <p:spPr bwMode="ltGray">
          <a:xfrm>
            <a:off x="1" y="0"/>
            <a:ext cx="12191999" cy="6858000"/>
          </a:xfrm>
          <a:prstGeom prst="rect">
            <a:avLst/>
          </a:prstGeom>
          <a:solidFill>
            <a:schemeClr val="tx1">
              <a:lumMod val="85000"/>
              <a:lumOff val="1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endParaRPr lang="en-IN" sz="1600" b="0" dirty="0" err="1"/>
          </a:p>
        </p:txBody>
      </p:sp>
      <p:sp>
        <p:nvSpPr>
          <p:cNvPr id="15" name="Title 1">
            <a:extLst>
              <a:ext uri="{FF2B5EF4-FFF2-40B4-BE49-F238E27FC236}">
                <a16:creationId xmlns:a16="http://schemas.microsoft.com/office/drawing/2014/main" id="{0FFF2526-D613-42A3-802A-131025ACAD8B}"/>
              </a:ext>
            </a:extLst>
          </p:cNvPr>
          <p:cNvSpPr>
            <a:spLocks noGrp="1"/>
          </p:cNvSpPr>
          <p:nvPr>
            <p:ph type="ctrTitle" hasCustomPrompt="1"/>
          </p:nvPr>
        </p:nvSpPr>
        <p:spPr>
          <a:xfrm>
            <a:off x="774529" y="4017368"/>
            <a:ext cx="11003230" cy="766363"/>
          </a:xfrm>
          <a:prstGeom prst="rect">
            <a:avLst/>
          </a:prstGeom>
        </p:spPr>
        <p:txBody>
          <a:bodyPr anchor="ctr">
            <a:noAutofit/>
          </a:bodyPr>
          <a:lstStyle>
            <a:lvl1pPr algn="l">
              <a:defRPr sz="5400" b="1">
                <a:solidFill>
                  <a:schemeClr val="accent1"/>
                </a:solidFill>
              </a:defRPr>
            </a:lvl1pPr>
          </a:lstStyle>
          <a:p>
            <a:r>
              <a:rPr lang="en-GB" dirty="0"/>
              <a:t>Click to add title</a:t>
            </a:r>
          </a:p>
        </p:txBody>
      </p:sp>
      <p:sp>
        <p:nvSpPr>
          <p:cNvPr id="16" name="Subtitle 2">
            <a:extLst>
              <a:ext uri="{FF2B5EF4-FFF2-40B4-BE49-F238E27FC236}">
                <a16:creationId xmlns:a16="http://schemas.microsoft.com/office/drawing/2014/main" id="{BD248AFE-52B2-4093-A76B-9630A0729FB6}"/>
              </a:ext>
            </a:extLst>
          </p:cNvPr>
          <p:cNvSpPr>
            <a:spLocks noGrp="1"/>
          </p:cNvSpPr>
          <p:nvPr>
            <p:ph type="subTitle" idx="1" hasCustomPrompt="1"/>
          </p:nvPr>
        </p:nvSpPr>
        <p:spPr>
          <a:xfrm>
            <a:off x="774528" y="5058832"/>
            <a:ext cx="3520800" cy="514487"/>
          </a:xfrm>
          <a:prstGeom prst="rect">
            <a:avLst/>
          </a:prstGeom>
        </p:spPr>
        <p:txBody>
          <a:bodyPr lIns="91440" anchor="t">
            <a:noAutofit/>
          </a:bodyPr>
          <a:lstStyle>
            <a:lvl1pPr marL="0" indent="0" algn="l">
              <a:spcBef>
                <a:spcPts val="594"/>
              </a:spcBef>
              <a:buNone/>
              <a:defRPr sz="2000" b="0">
                <a:solidFill>
                  <a:schemeClr val="bg1">
                    <a:lumMod val="50000"/>
                  </a:schemeClr>
                </a:solidFill>
              </a:defRPr>
            </a:lvl1pPr>
            <a:lvl2pPr marL="452628" indent="0" algn="ctr">
              <a:buNone/>
              <a:defRPr sz="1980"/>
            </a:lvl2pPr>
            <a:lvl3pPr marL="905256" indent="0" algn="ctr">
              <a:buNone/>
              <a:defRPr sz="1782"/>
            </a:lvl3pPr>
            <a:lvl4pPr marL="1357884" indent="0" algn="ctr">
              <a:buNone/>
              <a:defRPr sz="1584"/>
            </a:lvl4pPr>
            <a:lvl5pPr marL="1810512" indent="0" algn="ctr">
              <a:buNone/>
              <a:defRPr sz="1584"/>
            </a:lvl5pPr>
            <a:lvl6pPr marL="2263140" indent="0" algn="ctr">
              <a:buNone/>
              <a:defRPr sz="1584"/>
            </a:lvl6pPr>
            <a:lvl7pPr marL="2715768" indent="0" algn="ctr">
              <a:buNone/>
              <a:defRPr sz="1584"/>
            </a:lvl7pPr>
            <a:lvl8pPr marL="3168396" indent="0" algn="ctr">
              <a:buNone/>
              <a:defRPr sz="1584"/>
            </a:lvl8pPr>
            <a:lvl9pPr marL="3621024" indent="0" algn="ctr">
              <a:buNone/>
              <a:defRPr sz="1584"/>
            </a:lvl9pPr>
          </a:lstStyle>
          <a:p>
            <a:r>
              <a:rPr lang="en-GB" dirty="0"/>
              <a:t>Click to add subtitle</a:t>
            </a:r>
          </a:p>
        </p:txBody>
      </p:sp>
      <p:pic>
        <p:nvPicPr>
          <p:cNvPr id="11" name="Picture 10">
            <a:extLst>
              <a:ext uri="{FF2B5EF4-FFF2-40B4-BE49-F238E27FC236}">
                <a16:creationId xmlns:a16="http://schemas.microsoft.com/office/drawing/2014/main" id="{3A8EBCDE-7195-4BAB-BFF6-E6A49D370710}"/>
              </a:ext>
            </a:extLst>
          </p:cNvPr>
          <p:cNvPicPr>
            <a:picLocks noChangeAspect="1"/>
          </p:cNvPicPr>
          <p:nvPr userDrawn="1"/>
        </p:nvPicPr>
        <p:blipFill>
          <a:blip r:embed="rId2"/>
          <a:stretch>
            <a:fillRect/>
          </a:stretch>
        </p:blipFill>
        <p:spPr>
          <a:xfrm>
            <a:off x="774529" y="293502"/>
            <a:ext cx="2219765" cy="747898"/>
          </a:xfrm>
          <a:prstGeom prst="rect">
            <a:avLst/>
          </a:prstGeom>
        </p:spPr>
      </p:pic>
      <p:cxnSp>
        <p:nvCxnSpPr>
          <p:cNvPr id="9" name="Straight Connector 8">
            <a:extLst>
              <a:ext uri="{FF2B5EF4-FFF2-40B4-BE49-F238E27FC236}">
                <a16:creationId xmlns:a16="http://schemas.microsoft.com/office/drawing/2014/main" id="{C8D8F2D4-A66A-4620-9307-3A6822381FC0}"/>
              </a:ext>
            </a:extLst>
          </p:cNvPr>
          <p:cNvCxnSpPr>
            <a:cxnSpLocks/>
          </p:cNvCxnSpPr>
          <p:nvPr userDrawn="1"/>
        </p:nvCxnSpPr>
        <p:spPr>
          <a:xfrm>
            <a:off x="774529" y="4921280"/>
            <a:ext cx="11003231"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7" name="Picture Placeholder 6">
            <a:extLst>
              <a:ext uri="{FF2B5EF4-FFF2-40B4-BE49-F238E27FC236}">
                <a16:creationId xmlns:a16="http://schemas.microsoft.com/office/drawing/2014/main" id="{051B3B4E-29B2-4BD6-9E25-FBE50BE6C1EB}"/>
              </a:ext>
            </a:extLst>
          </p:cNvPr>
          <p:cNvSpPr>
            <a:spLocks noGrp="1"/>
          </p:cNvSpPr>
          <p:nvPr>
            <p:ph type="pic" sz="quarter" idx="22" hasCustomPrompt="1"/>
          </p:nvPr>
        </p:nvSpPr>
        <p:spPr>
          <a:xfrm>
            <a:off x="9488975" y="273304"/>
            <a:ext cx="2216785" cy="768096"/>
          </a:xfrm>
        </p:spPr>
        <p:txBody>
          <a:bodyPr/>
          <a:lstStyle>
            <a:lvl1pPr>
              <a:defRPr sz="1600">
                <a:solidFill>
                  <a:schemeClr val="bg1"/>
                </a:solidFill>
              </a:defRPr>
            </a:lvl1pPr>
          </a:lstStyle>
          <a:p>
            <a:r>
              <a:rPr lang="en-US" dirty="0"/>
              <a:t>Click icon to add Client Logo</a:t>
            </a:r>
            <a:endParaRPr lang="en-GB" dirty="0"/>
          </a:p>
        </p:txBody>
      </p:sp>
    </p:spTree>
    <p:extLst>
      <p:ext uri="{BB962C8B-B14F-4D97-AF65-F5344CB8AC3E}">
        <p14:creationId xmlns:p14="http://schemas.microsoft.com/office/powerpoint/2010/main" val="140596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7_Title slide with image (black)">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7863EDD-B693-47ED-BD96-EA61204793CA}"/>
              </a:ext>
            </a:extLst>
          </p:cNvPr>
          <p:cNvSpPr/>
          <p:nvPr userDrawn="1"/>
        </p:nvSpPr>
        <p:spPr>
          <a:xfrm>
            <a:off x="0" y="1"/>
            <a:ext cx="6191413"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0"/>
          </a:p>
        </p:txBody>
      </p:sp>
      <p:sp>
        <p:nvSpPr>
          <p:cNvPr id="52" name="Title 1">
            <a:extLst>
              <a:ext uri="{FF2B5EF4-FFF2-40B4-BE49-F238E27FC236}">
                <a16:creationId xmlns:a16="http://schemas.microsoft.com/office/drawing/2014/main" id="{6827AF2A-C6F6-44CB-9268-337ABFE038E5}"/>
              </a:ext>
            </a:extLst>
          </p:cNvPr>
          <p:cNvSpPr>
            <a:spLocks noGrp="1"/>
          </p:cNvSpPr>
          <p:nvPr>
            <p:ph type="ctrTitle" hasCustomPrompt="1"/>
          </p:nvPr>
        </p:nvSpPr>
        <p:spPr>
          <a:xfrm>
            <a:off x="774529" y="3038961"/>
            <a:ext cx="5064443" cy="766363"/>
          </a:xfrm>
          <a:prstGeom prst="rect">
            <a:avLst/>
          </a:prstGeom>
        </p:spPr>
        <p:txBody>
          <a:bodyPr anchor="ctr">
            <a:noAutofit/>
          </a:bodyPr>
          <a:lstStyle>
            <a:lvl1pPr algn="l">
              <a:defRPr sz="4800" b="1">
                <a:solidFill>
                  <a:schemeClr val="accent1"/>
                </a:solidFill>
              </a:defRPr>
            </a:lvl1pPr>
          </a:lstStyle>
          <a:p>
            <a:r>
              <a:rPr lang="en-GB" dirty="0"/>
              <a:t>Section title</a:t>
            </a:r>
          </a:p>
        </p:txBody>
      </p:sp>
      <p:sp>
        <p:nvSpPr>
          <p:cNvPr id="9" name="Rectangle 8">
            <a:extLst>
              <a:ext uri="{FF2B5EF4-FFF2-40B4-BE49-F238E27FC236}">
                <a16:creationId xmlns:a16="http://schemas.microsoft.com/office/drawing/2014/main" id="{0AE6AA64-E08E-42A2-97F7-59263D53F327}"/>
              </a:ext>
            </a:extLst>
          </p:cNvPr>
          <p:cNvSpPr/>
          <p:nvPr userDrawn="1"/>
        </p:nvSpPr>
        <p:spPr>
          <a:xfrm>
            <a:off x="774529" y="3810000"/>
            <a:ext cx="2032053" cy="9144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0"/>
          </a:p>
        </p:txBody>
      </p:sp>
      <p:sp>
        <p:nvSpPr>
          <p:cNvPr id="10" name="Picture Placeholder 6">
            <a:extLst>
              <a:ext uri="{FF2B5EF4-FFF2-40B4-BE49-F238E27FC236}">
                <a16:creationId xmlns:a16="http://schemas.microsoft.com/office/drawing/2014/main" id="{F638EDF1-4AAF-4DBE-959A-5EA3ECD4CC63}"/>
              </a:ext>
            </a:extLst>
          </p:cNvPr>
          <p:cNvSpPr>
            <a:spLocks noGrp="1"/>
          </p:cNvSpPr>
          <p:nvPr>
            <p:ph type="pic" sz="quarter" idx="19"/>
          </p:nvPr>
        </p:nvSpPr>
        <p:spPr>
          <a:xfrm>
            <a:off x="6191414" y="-1"/>
            <a:ext cx="6000587" cy="6858001"/>
          </a:xfrm>
        </p:spPr>
        <p:txBody>
          <a:bodyPr anchor="t"/>
          <a:lstStyle>
            <a:lvl1pPr algn="ctr">
              <a:defRPr/>
            </a:lvl1pPr>
          </a:lstStyle>
          <a:p>
            <a:r>
              <a:rPr lang="en-US" dirty="0"/>
              <a:t>Click icon to add picture</a:t>
            </a:r>
            <a:endParaRPr lang="en-GB" dirty="0"/>
          </a:p>
        </p:txBody>
      </p:sp>
    </p:spTree>
    <p:extLst>
      <p:ext uri="{BB962C8B-B14F-4D97-AF65-F5344CB8AC3E}">
        <p14:creationId xmlns:p14="http://schemas.microsoft.com/office/powerpoint/2010/main" val="4240863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2_Section header (black)">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5" name="Text Placeholder 2"/>
          <p:cNvSpPr>
            <a:spLocks noGrp="1"/>
          </p:cNvSpPr>
          <p:nvPr>
            <p:ph type="body" sz="quarter" idx="15" hasCustomPrompt="1"/>
          </p:nvPr>
        </p:nvSpPr>
        <p:spPr>
          <a:xfrm>
            <a:off x="774529" y="2439000"/>
            <a:ext cx="9595011" cy="1980000"/>
          </a:xfrm>
          <a:prstGeom prst="rect">
            <a:avLst/>
          </a:prstGeom>
        </p:spPr>
        <p:txBody>
          <a:bodyPr anchor="ctr"/>
          <a:lstStyle>
            <a:lvl1pPr marL="628650" indent="0" algn="l">
              <a:spcBef>
                <a:spcPts val="198"/>
              </a:spcBef>
              <a:defRPr sz="5400" b="1">
                <a:solidFill>
                  <a:schemeClr val="accent1"/>
                </a:solidFill>
              </a:defRPr>
            </a:lvl1pPr>
            <a:lvl2pPr marL="0" indent="0" algn="l">
              <a:spcBef>
                <a:spcPts val="198"/>
              </a:spcBef>
              <a:buNone/>
              <a:defRPr sz="2178" b="0">
                <a:solidFill>
                  <a:schemeClr val="bg1"/>
                </a:solidFill>
              </a:defRPr>
            </a:lvl2pPr>
          </a:lstStyle>
          <a:p>
            <a:pPr lvl="0"/>
            <a:r>
              <a:rPr lang="en-GB" dirty="0"/>
              <a:t>Section title</a:t>
            </a:r>
          </a:p>
        </p:txBody>
      </p:sp>
      <p:sp>
        <p:nvSpPr>
          <p:cNvPr id="2" name="L-Shape 1">
            <a:extLst>
              <a:ext uri="{FF2B5EF4-FFF2-40B4-BE49-F238E27FC236}">
                <a16:creationId xmlns:a16="http://schemas.microsoft.com/office/drawing/2014/main" id="{2E205DDC-D4E4-4ABA-96D8-AFECE4228CF7}"/>
              </a:ext>
            </a:extLst>
          </p:cNvPr>
          <p:cNvSpPr/>
          <p:nvPr userDrawn="1"/>
        </p:nvSpPr>
        <p:spPr bwMode="ltGray">
          <a:xfrm>
            <a:off x="774529" y="2439000"/>
            <a:ext cx="1121707" cy="1980000"/>
          </a:xfrm>
          <a:prstGeom prst="corner">
            <a:avLst>
              <a:gd name="adj1" fmla="val 13974"/>
              <a:gd name="adj2" fmla="val 17406"/>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endParaRPr lang="en-IN" sz="1600" b="0" dirty="0" err="1"/>
          </a:p>
        </p:txBody>
      </p:sp>
      <p:pic>
        <p:nvPicPr>
          <p:cNvPr id="13" name="Picture 12">
            <a:extLst>
              <a:ext uri="{FF2B5EF4-FFF2-40B4-BE49-F238E27FC236}">
                <a16:creationId xmlns:a16="http://schemas.microsoft.com/office/drawing/2014/main" id="{CF84C8B8-4624-4893-B407-6C57231BC299}"/>
              </a:ext>
            </a:extLst>
          </p:cNvPr>
          <p:cNvPicPr>
            <a:picLocks noChangeAspect="1"/>
          </p:cNvPicPr>
          <p:nvPr userDrawn="1"/>
        </p:nvPicPr>
        <p:blipFill>
          <a:blip r:embed="rId2"/>
          <a:stretch>
            <a:fillRect/>
          </a:stretch>
        </p:blipFill>
        <p:spPr>
          <a:xfrm>
            <a:off x="11073396" y="65799"/>
            <a:ext cx="1039117" cy="1028699"/>
          </a:xfrm>
          <a:prstGeom prst="rect">
            <a:avLst/>
          </a:prstGeom>
        </p:spPr>
      </p:pic>
    </p:spTree>
    <p:extLst>
      <p:ext uri="{BB962C8B-B14F-4D97-AF65-F5344CB8AC3E}">
        <p14:creationId xmlns:p14="http://schemas.microsoft.com/office/powerpoint/2010/main" val="2150288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10_Title slide with image (black)">
    <p:bg>
      <p:bgPr>
        <a:solidFill>
          <a:schemeClr val="bg1"/>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F1EB514B-0857-4EBF-B042-2A3E81792E20}"/>
              </a:ext>
            </a:extLst>
          </p:cNvPr>
          <p:cNvSpPr>
            <a:spLocks noGrp="1"/>
          </p:cNvSpPr>
          <p:nvPr>
            <p:ph type="ctrTitle" hasCustomPrompt="1"/>
          </p:nvPr>
        </p:nvSpPr>
        <p:spPr>
          <a:xfrm>
            <a:off x="774529" y="4937287"/>
            <a:ext cx="11003231" cy="766363"/>
          </a:xfrm>
          <a:prstGeom prst="rect">
            <a:avLst/>
          </a:prstGeom>
        </p:spPr>
        <p:txBody>
          <a:bodyPr anchor="ctr">
            <a:noAutofit/>
          </a:bodyPr>
          <a:lstStyle>
            <a:lvl1pPr algn="l">
              <a:defRPr sz="5400" b="1">
                <a:solidFill>
                  <a:schemeClr val="accent1"/>
                </a:solidFill>
              </a:defRPr>
            </a:lvl1pPr>
          </a:lstStyle>
          <a:p>
            <a:r>
              <a:rPr lang="en-GB" dirty="0"/>
              <a:t>Click to add title</a:t>
            </a:r>
          </a:p>
        </p:txBody>
      </p:sp>
      <p:sp>
        <p:nvSpPr>
          <p:cNvPr id="10" name="Subtitle 2">
            <a:extLst>
              <a:ext uri="{FF2B5EF4-FFF2-40B4-BE49-F238E27FC236}">
                <a16:creationId xmlns:a16="http://schemas.microsoft.com/office/drawing/2014/main" id="{E8F4C310-09FC-4B27-9FA2-5128CE9C6086}"/>
              </a:ext>
            </a:extLst>
          </p:cNvPr>
          <p:cNvSpPr>
            <a:spLocks noGrp="1"/>
          </p:cNvSpPr>
          <p:nvPr>
            <p:ph type="subTitle" idx="1" hasCustomPrompt="1"/>
          </p:nvPr>
        </p:nvSpPr>
        <p:spPr>
          <a:xfrm>
            <a:off x="774528" y="5844494"/>
            <a:ext cx="3520800" cy="514487"/>
          </a:xfrm>
          <a:prstGeom prst="rect">
            <a:avLst/>
          </a:prstGeom>
        </p:spPr>
        <p:txBody>
          <a:bodyPr lIns="91440" anchor="t">
            <a:noAutofit/>
          </a:bodyPr>
          <a:lstStyle>
            <a:lvl1pPr marL="0" indent="0" algn="l">
              <a:spcBef>
                <a:spcPts val="594"/>
              </a:spcBef>
              <a:buNone/>
              <a:defRPr sz="2000" b="0">
                <a:solidFill>
                  <a:schemeClr val="bg1">
                    <a:lumMod val="50000"/>
                  </a:schemeClr>
                </a:solidFill>
              </a:defRPr>
            </a:lvl1pPr>
            <a:lvl2pPr marL="452628" indent="0" algn="ctr">
              <a:buNone/>
              <a:defRPr sz="1980"/>
            </a:lvl2pPr>
            <a:lvl3pPr marL="905256" indent="0" algn="ctr">
              <a:buNone/>
              <a:defRPr sz="1782"/>
            </a:lvl3pPr>
            <a:lvl4pPr marL="1357884" indent="0" algn="ctr">
              <a:buNone/>
              <a:defRPr sz="1584"/>
            </a:lvl4pPr>
            <a:lvl5pPr marL="1810512" indent="0" algn="ctr">
              <a:buNone/>
              <a:defRPr sz="1584"/>
            </a:lvl5pPr>
            <a:lvl6pPr marL="2263140" indent="0" algn="ctr">
              <a:buNone/>
              <a:defRPr sz="1584"/>
            </a:lvl6pPr>
            <a:lvl7pPr marL="2715768" indent="0" algn="ctr">
              <a:buNone/>
              <a:defRPr sz="1584"/>
            </a:lvl7pPr>
            <a:lvl8pPr marL="3168396" indent="0" algn="ctr">
              <a:buNone/>
              <a:defRPr sz="1584"/>
            </a:lvl8pPr>
            <a:lvl9pPr marL="3621024" indent="0" algn="ctr">
              <a:buNone/>
              <a:defRPr sz="1584"/>
            </a:lvl9pPr>
          </a:lstStyle>
          <a:p>
            <a:r>
              <a:rPr lang="en-GB" dirty="0"/>
              <a:t>Click to add subtitle</a:t>
            </a:r>
          </a:p>
        </p:txBody>
      </p:sp>
      <p:cxnSp>
        <p:nvCxnSpPr>
          <p:cNvPr id="12" name="Straight Connector 11">
            <a:extLst>
              <a:ext uri="{FF2B5EF4-FFF2-40B4-BE49-F238E27FC236}">
                <a16:creationId xmlns:a16="http://schemas.microsoft.com/office/drawing/2014/main" id="{E355CD97-5577-47DD-8055-2554FB059845}"/>
              </a:ext>
            </a:extLst>
          </p:cNvPr>
          <p:cNvCxnSpPr>
            <a:cxnSpLocks/>
          </p:cNvCxnSpPr>
          <p:nvPr userDrawn="1"/>
        </p:nvCxnSpPr>
        <p:spPr>
          <a:xfrm>
            <a:off x="774529" y="5774071"/>
            <a:ext cx="11003231"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Picture Placeholder 6">
            <a:extLst>
              <a:ext uri="{FF2B5EF4-FFF2-40B4-BE49-F238E27FC236}">
                <a16:creationId xmlns:a16="http://schemas.microsoft.com/office/drawing/2014/main" id="{7C840727-CE46-49A3-AC55-18C3C475CB7F}"/>
              </a:ext>
            </a:extLst>
          </p:cNvPr>
          <p:cNvSpPr>
            <a:spLocks noGrp="1"/>
          </p:cNvSpPr>
          <p:nvPr>
            <p:ph type="pic" sz="quarter" idx="19"/>
          </p:nvPr>
        </p:nvSpPr>
        <p:spPr>
          <a:xfrm>
            <a:off x="1" y="1408394"/>
            <a:ext cx="12192000" cy="3134003"/>
          </a:xfrm>
        </p:spPr>
        <p:txBody>
          <a:bodyPr anchor="t"/>
          <a:lstStyle>
            <a:lvl1pPr algn="ctr">
              <a:defRPr>
                <a:solidFill>
                  <a:schemeClr val="tx1"/>
                </a:solidFill>
              </a:defRPr>
            </a:lvl1pPr>
          </a:lstStyle>
          <a:p>
            <a:r>
              <a:rPr lang="en-US" dirty="0"/>
              <a:t>Click icon to add picture</a:t>
            </a:r>
            <a:endParaRPr lang="en-GB" dirty="0"/>
          </a:p>
        </p:txBody>
      </p:sp>
      <p:pic>
        <p:nvPicPr>
          <p:cNvPr id="3" name="Picture 2">
            <a:extLst>
              <a:ext uri="{FF2B5EF4-FFF2-40B4-BE49-F238E27FC236}">
                <a16:creationId xmlns:a16="http://schemas.microsoft.com/office/drawing/2014/main" id="{ADB6B0EB-3022-4D44-9A7C-A734F39E8CCF}"/>
              </a:ext>
            </a:extLst>
          </p:cNvPr>
          <p:cNvPicPr>
            <a:picLocks noChangeAspect="1"/>
          </p:cNvPicPr>
          <p:nvPr userDrawn="1"/>
        </p:nvPicPr>
        <p:blipFill>
          <a:blip r:embed="rId2"/>
          <a:stretch>
            <a:fillRect/>
          </a:stretch>
        </p:blipFill>
        <p:spPr>
          <a:xfrm>
            <a:off x="774529" y="293502"/>
            <a:ext cx="2225433" cy="749808"/>
          </a:xfrm>
          <a:prstGeom prst="rect">
            <a:avLst/>
          </a:prstGeom>
        </p:spPr>
      </p:pic>
      <p:sp>
        <p:nvSpPr>
          <p:cNvPr id="8" name="Picture Placeholder 6">
            <a:extLst>
              <a:ext uri="{FF2B5EF4-FFF2-40B4-BE49-F238E27FC236}">
                <a16:creationId xmlns:a16="http://schemas.microsoft.com/office/drawing/2014/main" id="{A933E343-6919-4A7C-B482-5AD501288E7D}"/>
              </a:ext>
            </a:extLst>
          </p:cNvPr>
          <p:cNvSpPr>
            <a:spLocks noGrp="1"/>
          </p:cNvSpPr>
          <p:nvPr>
            <p:ph type="pic" sz="quarter" idx="21" hasCustomPrompt="1"/>
          </p:nvPr>
        </p:nvSpPr>
        <p:spPr>
          <a:xfrm>
            <a:off x="9488975" y="273304"/>
            <a:ext cx="2216785" cy="768096"/>
          </a:xfrm>
        </p:spPr>
        <p:txBody>
          <a:bodyPr/>
          <a:lstStyle>
            <a:lvl1pPr>
              <a:defRPr sz="1600">
                <a:solidFill>
                  <a:schemeClr val="tx1"/>
                </a:solidFill>
              </a:defRPr>
            </a:lvl1pPr>
          </a:lstStyle>
          <a:p>
            <a:r>
              <a:rPr lang="en-US" dirty="0"/>
              <a:t>Click icon to add Client Logo</a:t>
            </a:r>
            <a:endParaRPr lang="en-GB" dirty="0"/>
          </a:p>
        </p:txBody>
      </p:sp>
    </p:spTree>
    <p:extLst>
      <p:ext uri="{BB962C8B-B14F-4D97-AF65-F5344CB8AC3E}">
        <p14:creationId xmlns:p14="http://schemas.microsoft.com/office/powerpoint/2010/main" val="1602323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4_Title slide with image (black)">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B42A9A0D-715A-49A0-9A82-B82E1E9B3483}"/>
              </a:ext>
            </a:extLst>
          </p:cNvPr>
          <p:cNvSpPr/>
          <p:nvPr userDrawn="1"/>
        </p:nvSpPr>
        <p:spPr bwMode="ltGray">
          <a:xfrm>
            <a:off x="1" y="0"/>
            <a:ext cx="12191999" cy="685800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endParaRPr lang="en-IN" sz="1600" b="0" dirty="0" err="1">
              <a:solidFill>
                <a:schemeClr val="bg1">
                  <a:lumMod val="50000"/>
                </a:schemeClr>
              </a:solidFill>
            </a:endParaRPr>
          </a:p>
        </p:txBody>
      </p:sp>
      <p:sp>
        <p:nvSpPr>
          <p:cNvPr id="13" name="Picture Placeholder 6">
            <a:extLst>
              <a:ext uri="{FF2B5EF4-FFF2-40B4-BE49-F238E27FC236}">
                <a16:creationId xmlns:a16="http://schemas.microsoft.com/office/drawing/2014/main" id="{90099FF3-3007-4F9A-868F-7F9A54CEDE3E}"/>
              </a:ext>
            </a:extLst>
          </p:cNvPr>
          <p:cNvSpPr>
            <a:spLocks noGrp="1"/>
          </p:cNvSpPr>
          <p:nvPr>
            <p:ph type="pic" sz="quarter" idx="19"/>
          </p:nvPr>
        </p:nvSpPr>
        <p:spPr>
          <a:xfrm>
            <a:off x="6191414" y="1311685"/>
            <a:ext cx="5881405" cy="5440017"/>
          </a:xfrm>
        </p:spPr>
        <p:txBody>
          <a:bodyPr anchor="t"/>
          <a:lstStyle>
            <a:lvl1pPr algn="ctr">
              <a:defRPr>
                <a:solidFill>
                  <a:schemeClr val="tx1"/>
                </a:solidFill>
              </a:defRPr>
            </a:lvl1pPr>
          </a:lstStyle>
          <a:p>
            <a:r>
              <a:rPr lang="en-US" dirty="0"/>
              <a:t>Click icon to add picture</a:t>
            </a:r>
            <a:endParaRPr lang="en-GB" dirty="0"/>
          </a:p>
        </p:txBody>
      </p:sp>
      <p:sp>
        <p:nvSpPr>
          <p:cNvPr id="15" name="Title 1">
            <a:extLst>
              <a:ext uri="{FF2B5EF4-FFF2-40B4-BE49-F238E27FC236}">
                <a16:creationId xmlns:a16="http://schemas.microsoft.com/office/drawing/2014/main" id="{0FFF2526-D613-42A3-802A-131025ACAD8B}"/>
              </a:ext>
            </a:extLst>
          </p:cNvPr>
          <p:cNvSpPr>
            <a:spLocks noGrp="1"/>
          </p:cNvSpPr>
          <p:nvPr>
            <p:ph type="ctrTitle" hasCustomPrompt="1"/>
          </p:nvPr>
        </p:nvSpPr>
        <p:spPr>
          <a:xfrm>
            <a:off x="774529" y="3045818"/>
            <a:ext cx="5385733" cy="766363"/>
          </a:xfrm>
          <a:prstGeom prst="rect">
            <a:avLst/>
          </a:prstGeom>
        </p:spPr>
        <p:txBody>
          <a:bodyPr anchor="ctr">
            <a:noAutofit/>
          </a:bodyPr>
          <a:lstStyle>
            <a:lvl1pPr algn="l">
              <a:defRPr sz="4800" b="1">
                <a:solidFill>
                  <a:schemeClr val="accent1"/>
                </a:solidFill>
              </a:defRPr>
            </a:lvl1pPr>
          </a:lstStyle>
          <a:p>
            <a:r>
              <a:rPr lang="en-GB" dirty="0"/>
              <a:t>Click to add title</a:t>
            </a:r>
          </a:p>
        </p:txBody>
      </p:sp>
      <p:sp>
        <p:nvSpPr>
          <p:cNvPr id="16" name="Subtitle 2">
            <a:extLst>
              <a:ext uri="{FF2B5EF4-FFF2-40B4-BE49-F238E27FC236}">
                <a16:creationId xmlns:a16="http://schemas.microsoft.com/office/drawing/2014/main" id="{BD248AFE-52B2-4093-A76B-9630A0729FB6}"/>
              </a:ext>
            </a:extLst>
          </p:cNvPr>
          <p:cNvSpPr>
            <a:spLocks noGrp="1"/>
          </p:cNvSpPr>
          <p:nvPr>
            <p:ph type="subTitle" idx="1" hasCustomPrompt="1"/>
          </p:nvPr>
        </p:nvSpPr>
        <p:spPr>
          <a:xfrm>
            <a:off x="774528" y="4087282"/>
            <a:ext cx="3520800" cy="514487"/>
          </a:xfrm>
          <a:prstGeom prst="rect">
            <a:avLst/>
          </a:prstGeom>
        </p:spPr>
        <p:txBody>
          <a:bodyPr lIns="91440" anchor="t">
            <a:noAutofit/>
          </a:bodyPr>
          <a:lstStyle>
            <a:lvl1pPr marL="0" indent="0" algn="l">
              <a:spcBef>
                <a:spcPts val="594"/>
              </a:spcBef>
              <a:buNone/>
              <a:defRPr sz="2000" b="0">
                <a:solidFill>
                  <a:schemeClr val="bg1">
                    <a:lumMod val="50000"/>
                  </a:schemeClr>
                </a:solidFill>
              </a:defRPr>
            </a:lvl1pPr>
            <a:lvl2pPr marL="452628" indent="0" algn="ctr">
              <a:buNone/>
              <a:defRPr sz="1980"/>
            </a:lvl2pPr>
            <a:lvl3pPr marL="905256" indent="0" algn="ctr">
              <a:buNone/>
              <a:defRPr sz="1782"/>
            </a:lvl3pPr>
            <a:lvl4pPr marL="1357884" indent="0" algn="ctr">
              <a:buNone/>
              <a:defRPr sz="1584"/>
            </a:lvl4pPr>
            <a:lvl5pPr marL="1810512" indent="0" algn="ctr">
              <a:buNone/>
              <a:defRPr sz="1584"/>
            </a:lvl5pPr>
            <a:lvl6pPr marL="2263140" indent="0" algn="ctr">
              <a:buNone/>
              <a:defRPr sz="1584"/>
            </a:lvl6pPr>
            <a:lvl7pPr marL="2715768" indent="0" algn="ctr">
              <a:buNone/>
              <a:defRPr sz="1584"/>
            </a:lvl7pPr>
            <a:lvl8pPr marL="3168396" indent="0" algn="ctr">
              <a:buNone/>
              <a:defRPr sz="1584"/>
            </a:lvl8pPr>
            <a:lvl9pPr marL="3621024" indent="0" algn="ctr">
              <a:buNone/>
              <a:defRPr sz="1584"/>
            </a:lvl9pPr>
          </a:lstStyle>
          <a:p>
            <a:r>
              <a:rPr lang="en-GB" dirty="0"/>
              <a:t>Click to add subtitle</a:t>
            </a:r>
          </a:p>
        </p:txBody>
      </p:sp>
      <p:cxnSp>
        <p:nvCxnSpPr>
          <p:cNvPr id="17" name="Straight Connector 16">
            <a:extLst>
              <a:ext uri="{FF2B5EF4-FFF2-40B4-BE49-F238E27FC236}">
                <a16:creationId xmlns:a16="http://schemas.microsoft.com/office/drawing/2014/main" id="{0BA4E73D-F7B5-4295-9AF5-5A9A01B7315A}"/>
              </a:ext>
            </a:extLst>
          </p:cNvPr>
          <p:cNvCxnSpPr>
            <a:cxnSpLocks/>
          </p:cNvCxnSpPr>
          <p:nvPr userDrawn="1"/>
        </p:nvCxnSpPr>
        <p:spPr>
          <a:xfrm>
            <a:off x="774528" y="3949730"/>
            <a:ext cx="5391972"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9D7147C7-CBC3-44AE-8C01-9373901B4E25}"/>
              </a:ext>
            </a:extLst>
          </p:cNvPr>
          <p:cNvPicPr>
            <a:picLocks noChangeAspect="1"/>
          </p:cNvPicPr>
          <p:nvPr userDrawn="1"/>
        </p:nvPicPr>
        <p:blipFill>
          <a:blip r:embed="rId2"/>
          <a:stretch>
            <a:fillRect/>
          </a:stretch>
        </p:blipFill>
        <p:spPr>
          <a:xfrm>
            <a:off x="774529" y="293502"/>
            <a:ext cx="2225433" cy="749808"/>
          </a:xfrm>
          <a:prstGeom prst="rect">
            <a:avLst/>
          </a:prstGeom>
        </p:spPr>
      </p:pic>
      <p:sp>
        <p:nvSpPr>
          <p:cNvPr id="9" name="Picture Placeholder 6">
            <a:extLst>
              <a:ext uri="{FF2B5EF4-FFF2-40B4-BE49-F238E27FC236}">
                <a16:creationId xmlns:a16="http://schemas.microsoft.com/office/drawing/2014/main" id="{8E9AF99C-CAEF-4776-914A-18778C1823CA}"/>
              </a:ext>
            </a:extLst>
          </p:cNvPr>
          <p:cNvSpPr>
            <a:spLocks noGrp="1"/>
          </p:cNvSpPr>
          <p:nvPr>
            <p:ph type="pic" sz="quarter" idx="21" hasCustomPrompt="1"/>
          </p:nvPr>
        </p:nvSpPr>
        <p:spPr>
          <a:xfrm>
            <a:off x="9488975" y="273304"/>
            <a:ext cx="2216785" cy="768096"/>
          </a:xfrm>
        </p:spPr>
        <p:txBody>
          <a:bodyPr/>
          <a:lstStyle>
            <a:lvl1pPr>
              <a:defRPr sz="1600">
                <a:solidFill>
                  <a:schemeClr val="tx1"/>
                </a:solidFill>
              </a:defRPr>
            </a:lvl1pPr>
          </a:lstStyle>
          <a:p>
            <a:r>
              <a:rPr lang="en-US" dirty="0"/>
              <a:t>Click icon to add Client Logo</a:t>
            </a:r>
            <a:endParaRPr lang="en-GB" dirty="0"/>
          </a:p>
        </p:txBody>
      </p:sp>
    </p:spTree>
    <p:extLst>
      <p:ext uri="{BB962C8B-B14F-4D97-AF65-F5344CB8AC3E}">
        <p14:creationId xmlns:p14="http://schemas.microsoft.com/office/powerpoint/2010/main" val="13890262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11_Title slide with image (black)">
    <p:bg>
      <p:bgPr>
        <a:solidFill>
          <a:schemeClr val="bg1"/>
        </a:solidFill>
        <a:effectLst/>
      </p:bgPr>
    </p:bg>
    <p:spTree>
      <p:nvGrpSpPr>
        <p:cNvPr id="1" name=""/>
        <p:cNvGrpSpPr/>
        <p:nvPr/>
      </p:nvGrpSpPr>
      <p:grpSpPr>
        <a:xfrm>
          <a:off x="0" y="0"/>
          <a:ext cx="0" cy="0"/>
          <a:chOff x="0" y="0"/>
          <a:chExt cx="0" cy="0"/>
        </a:xfrm>
      </p:grpSpPr>
      <p:sp>
        <p:nvSpPr>
          <p:cNvPr id="13" name="Picture Placeholder 6">
            <a:extLst>
              <a:ext uri="{FF2B5EF4-FFF2-40B4-BE49-F238E27FC236}">
                <a16:creationId xmlns:a16="http://schemas.microsoft.com/office/drawing/2014/main" id="{90099FF3-3007-4F9A-868F-7F9A54CEDE3E}"/>
              </a:ext>
            </a:extLst>
          </p:cNvPr>
          <p:cNvSpPr>
            <a:spLocks noGrp="1"/>
          </p:cNvSpPr>
          <p:nvPr>
            <p:ph type="pic" sz="quarter" idx="19"/>
          </p:nvPr>
        </p:nvSpPr>
        <p:spPr>
          <a:xfrm>
            <a:off x="6191414" y="125381"/>
            <a:ext cx="5881405" cy="6607238"/>
          </a:xfrm>
        </p:spPr>
        <p:txBody>
          <a:bodyPr anchor="t"/>
          <a:lstStyle>
            <a:lvl1pPr algn="ctr">
              <a:defRPr>
                <a:solidFill>
                  <a:schemeClr val="tx1"/>
                </a:solidFill>
              </a:defRPr>
            </a:lvl1pPr>
          </a:lstStyle>
          <a:p>
            <a:r>
              <a:rPr lang="en-US" dirty="0"/>
              <a:t>Click icon to add picture</a:t>
            </a:r>
            <a:endParaRPr lang="en-GB" dirty="0"/>
          </a:p>
        </p:txBody>
      </p:sp>
      <p:sp>
        <p:nvSpPr>
          <p:cNvPr id="15" name="Title 1">
            <a:extLst>
              <a:ext uri="{FF2B5EF4-FFF2-40B4-BE49-F238E27FC236}">
                <a16:creationId xmlns:a16="http://schemas.microsoft.com/office/drawing/2014/main" id="{0FFF2526-D613-42A3-802A-131025ACAD8B}"/>
              </a:ext>
            </a:extLst>
          </p:cNvPr>
          <p:cNvSpPr>
            <a:spLocks noGrp="1"/>
          </p:cNvSpPr>
          <p:nvPr>
            <p:ph type="ctrTitle" hasCustomPrompt="1"/>
          </p:nvPr>
        </p:nvSpPr>
        <p:spPr>
          <a:xfrm>
            <a:off x="774529" y="3045818"/>
            <a:ext cx="5385733" cy="766363"/>
          </a:xfrm>
          <a:prstGeom prst="rect">
            <a:avLst/>
          </a:prstGeom>
        </p:spPr>
        <p:txBody>
          <a:bodyPr anchor="ctr">
            <a:noAutofit/>
          </a:bodyPr>
          <a:lstStyle>
            <a:lvl1pPr algn="l">
              <a:defRPr sz="4800" b="1">
                <a:solidFill>
                  <a:schemeClr val="accent1"/>
                </a:solidFill>
              </a:defRPr>
            </a:lvl1pPr>
          </a:lstStyle>
          <a:p>
            <a:r>
              <a:rPr lang="en-GB" dirty="0"/>
              <a:t>Click to add title</a:t>
            </a:r>
          </a:p>
        </p:txBody>
      </p:sp>
      <p:sp>
        <p:nvSpPr>
          <p:cNvPr id="16" name="Subtitle 2">
            <a:extLst>
              <a:ext uri="{FF2B5EF4-FFF2-40B4-BE49-F238E27FC236}">
                <a16:creationId xmlns:a16="http://schemas.microsoft.com/office/drawing/2014/main" id="{BD248AFE-52B2-4093-A76B-9630A0729FB6}"/>
              </a:ext>
            </a:extLst>
          </p:cNvPr>
          <p:cNvSpPr>
            <a:spLocks noGrp="1"/>
          </p:cNvSpPr>
          <p:nvPr>
            <p:ph type="subTitle" idx="1" hasCustomPrompt="1"/>
          </p:nvPr>
        </p:nvSpPr>
        <p:spPr>
          <a:xfrm>
            <a:off x="774528" y="4087282"/>
            <a:ext cx="3520800" cy="514487"/>
          </a:xfrm>
          <a:prstGeom prst="rect">
            <a:avLst/>
          </a:prstGeom>
        </p:spPr>
        <p:txBody>
          <a:bodyPr lIns="91440" anchor="t">
            <a:noAutofit/>
          </a:bodyPr>
          <a:lstStyle>
            <a:lvl1pPr marL="0" indent="0" algn="l">
              <a:spcBef>
                <a:spcPts val="594"/>
              </a:spcBef>
              <a:buNone/>
              <a:defRPr sz="2000" b="0">
                <a:solidFill>
                  <a:schemeClr val="bg1">
                    <a:lumMod val="50000"/>
                  </a:schemeClr>
                </a:solidFill>
              </a:defRPr>
            </a:lvl1pPr>
            <a:lvl2pPr marL="452628" indent="0" algn="ctr">
              <a:buNone/>
              <a:defRPr sz="1980"/>
            </a:lvl2pPr>
            <a:lvl3pPr marL="905256" indent="0" algn="ctr">
              <a:buNone/>
              <a:defRPr sz="1782"/>
            </a:lvl3pPr>
            <a:lvl4pPr marL="1357884" indent="0" algn="ctr">
              <a:buNone/>
              <a:defRPr sz="1584"/>
            </a:lvl4pPr>
            <a:lvl5pPr marL="1810512" indent="0" algn="ctr">
              <a:buNone/>
              <a:defRPr sz="1584"/>
            </a:lvl5pPr>
            <a:lvl6pPr marL="2263140" indent="0" algn="ctr">
              <a:buNone/>
              <a:defRPr sz="1584"/>
            </a:lvl6pPr>
            <a:lvl7pPr marL="2715768" indent="0" algn="ctr">
              <a:buNone/>
              <a:defRPr sz="1584"/>
            </a:lvl7pPr>
            <a:lvl8pPr marL="3168396" indent="0" algn="ctr">
              <a:buNone/>
              <a:defRPr sz="1584"/>
            </a:lvl8pPr>
            <a:lvl9pPr marL="3621024" indent="0" algn="ctr">
              <a:buNone/>
              <a:defRPr sz="1584"/>
            </a:lvl9pPr>
          </a:lstStyle>
          <a:p>
            <a:r>
              <a:rPr lang="en-GB" dirty="0"/>
              <a:t>Click to add subtitle</a:t>
            </a:r>
          </a:p>
        </p:txBody>
      </p:sp>
      <p:cxnSp>
        <p:nvCxnSpPr>
          <p:cNvPr id="17" name="Straight Connector 16">
            <a:extLst>
              <a:ext uri="{FF2B5EF4-FFF2-40B4-BE49-F238E27FC236}">
                <a16:creationId xmlns:a16="http://schemas.microsoft.com/office/drawing/2014/main" id="{0BA4E73D-F7B5-4295-9AF5-5A9A01B7315A}"/>
              </a:ext>
            </a:extLst>
          </p:cNvPr>
          <p:cNvCxnSpPr>
            <a:cxnSpLocks/>
          </p:cNvCxnSpPr>
          <p:nvPr userDrawn="1"/>
        </p:nvCxnSpPr>
        <p:spPr>
          <a:xfrm>
            <a:off x="774528" y="3949730"/>
            <a:ext cx="5391972"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3A8EBCDE-7195-4BAB-BFF6-E6A49D370710}"/>
              </a:ext>
            </a:extLst>
          </p:cNvPr>
          <p:cNvPicPr>
            <a:picLocks noChangeAspect="1"/>
          </p:cNvPicPr>
          <p:nvPr userDrawn="1"/>
        </p:nvPicPr>
        <p:blipFill>
          <a:blip r:embed="rId2"/>
          <a:stretch>
            <a:fillRect/>
          </a:stretch>
        </p:blipFill>
        <p:spPr>
          <a:xfrm>
            <a:off x="774529" y="293502"/>
            <a:ext cx="2219765" cy="747898"/>
          </a:xfrm>
          <a:prstGeom prst="rect">
            <a:avLst/>
          </a:prstGeom>
        </p:spPr>
      </p:pic>
      <p:sp>
        <p:nvSpPr>
          <p:cNvPr id="10" name="Picture Placeholder 6">
            <a:extLst>
              <a:ext uri="{FF2B5EF4-FFF2-40B4-BE49-F238E27FC236}">
                <a16:creationId xmlns:a16="http://schemas.microsoft.com/office/drawing/2014/main" id="{2EF9214D-E90B-496B-9D09-726FC6A50E75}"/>
              </a:ext>
            </a:extLst>
          </p:cNvPr>
          <p:cNvSpPr>
            <a:spLocks noGrp="1"/>
          </p:cNvSpPr>
          <p:nvPr>
            <p:ph type="pic" sz="quarter" idx="22" hasCustomPrompt="1"/>
          </p:nvPr>
        </p:nvSpPr>
        <p:spPr>
          <a:xfrm>
            <a:off x="774529" y="5710429"/>
            <a:ext cx="2216785" cy="768096"/>
          </a:xfrm>
        </p:spPr>
        <p:txBody>
          <a:bodyPr/>
          <a:lstStyle>
            <a:lvl1pPr>
              <a:defRPr sz="1600">
                <a:solidFill>
                  <a:schemeClr val="tx1"/>
                </a:solidFill>
              </a:defRPr>
            </a:lvl1pPr>
          </a:lstStyle>
          <a:p>
            <a:r>
              <a:rPr lang="en-US" dirty="0"/>
              <a:t>Click icon to add Client Logo</a:t>
            </a:r>
            <a:endParaRPr lang="en-GB" dirty="0"/>
          </a:p>
        </p:txBody>
      </p:sp>
      <p:pic>
        <p:nvPicPr>
          <p:cNvPr id="18" name="Picture 17">
            <a:extLst>
              <a:ext uri="{FF2B5EF4-FFF2-40B4-BE49-F238E27FC236}">
                <a16:creationId xmlns:a16="http://schemas.microsoft.com/office/drawing/2014/main" id="{14CCF062-5956-4CFE-8DDA-16E6588B988D}"/>
              </a:ext>
            </a:extLst>
          </p:cNvPr>
          <p:cNvPicPr>
            <a:picLocks noChangeAspect="1"/>
          </p:cNvPicPr>
          <p:nvPr userDrawn="1"/>
        </p:nvPicPr>
        <p:blipFill>
          <a:blip r:embed="rId3"/>
          <a:stretch>
            <a:fillRect/>
          </a:stretch>
        </p:blipFill>
        <p:spPr>
          <a:xfrm>
            <a:off x="774529" y="293502"/>
            <a:ext cx="2225433" cy="749808"/>
          </a:xfrm>
          <a:prstGeom prst="rect">
            <a:avLst/>
          </a:prstGeom>
        </p:spPr>
      </p:pic>
      <p:pic>
        <p:nvPicPr>
          <p:cNvPr id="9" name="Picture 8">
            <a:extLst>
              <a:ext uri="{FF2B5EF4-FFF2-40B4-BE49-F238E27FC236}">
                <a16:creationId xmlns:a16="http://schemas.microsoft.com/office/drawing/2014/main" id="{16BBB8EF-54B2-4136-AB17-4F91899E7C9C}"/>
              </a:ext>
            </a:extLst>
          </p:cNvPr>
          <p:cNvPicPr>
            <a:picLocks noChangeAspect="1"/>
          </p:cNvPicPr>
          <p:nvPr userDrawn="1"/>
        </p:nvPicPr>
        <p:blipFill>
          <a:blip r:embed="rId2"/>
          <a:stretch>
            <a:fillRect/>
          </a:stretch>
        </p:blipFill>
        <p:spPr>
          <a:xfrm>
            <a:off x="774529" y="-1749905"/>
            <a:ext cx="2219765" cy="747898"/>
          </a:xfrm>
          <a:prstGeom prst="rect">
            <a:avLst/>
          </a:prstGeom>
        </p:spPr>
      </p:pic>
    </p:spTree>
    <p:extLst>
      <p:ext uri="{BB962C8B-B14F-4D97-AF65-F5344CB8AC3E}">
        <p14:creationId xmlns:p14="http://schemas.microsoft.com/office/powerpoint/2010/main" val="6709840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1" name="Title Placeholder 1"/>
          <p:cNvSpPr>
            <a:spLocks noGrp="1"/>
          </p:cNvSpPr>
          <p:nvPr>
            <p:ph type="title"/>
          </p:nvPr>
        </p:nvSpPr>
        <p:spPr>
          <a:xfrm>
            <a:off x="803196" y="248734"/>
            <a:ext cx="10180831" cy="786384"/>
          </a:xfrm>
          <a:prstGeom prst="rect">
            <a:avLst/>
          </a:prstGeom>
        </p:spPr>
        <p:txBody>
          <a:bodyPr vert="horz" lIns="91440" tIns="45720" rIns="91440" bIns="45720" rtlCol="0" anchor="ctr">
            <a:normAutofit/>
          </a:bodyPr>
          <a:lstStyle/>
          <a:p>
            <a:pPr marL="0" lvl="0"/>
            <a:r>
              <a:rPr lang="en-US" dirty="0"/>
              <a:t>Click to add title</a:t>
            </a:r>
            <a:endParaRPr lang="en-GB" dirty="0"/>
          </a:p>
        </p:txBody>
      </p:sp>
      <p:sp>
        <p:nvSpPr>
          <p:cNvPr id="92" name="Text Placeholder 2"/>
          <p:cNvSpPr>
            <a:spLocks noGrp="1"/>
          </p:cNvSpPr>
          <p:nvPr>
            <p:ph type="body" idx="1"/>
          </p:nvPr>
        </p:nvSpPr>
        <p:spPr>
          <a:xfrm>
            <a:off x="803195" y="1460501"/>
            <a:ext cx="10623418" cy="4521199"/>
          </a:xfrm>
          <a:prstGeom prst="rect">
            <a:avLst/>
          </a:prstGeom>
        </p:spPr>
        <p:txBody>
          <a:bodyPr vert="horz" lIns="91440" tIns="91440" rIns="91440" bIns="91440" rtlCol="0">
            <a:noAutofit/>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93" name="Slide Number Placeholder 5"/>
          <p:cNvSpPr>
            <a:spLocks noGrp="1"/>
          </p:cNvSpPr>
          <p:nvPr>
            <p:ph type="sldNum" sz="quarter" idx="4"/>
          </p:nvPr>
        </p:nvSpPr>
        <p:spPr>
          <a:xfrm>
            <a:off x="10856914" y="6617608"/>
            <a:ext cx="969962" cy="196850"/>
          </a:xfrm>
          <a:prstGeom prst="rect">
            <a:avLst/>
          </a:prstGeom>
        </p:spPr>
        <p:txBody>
          <a:bodyPr anchor="ctr"/>
          <a:lstStyle>
            <a:lvl1pPr algn="r">
              <a:defRPr lang="en-GB" sz="1000" b="1" smtClean="0">
                <a:solidFill>
                  <a:schemeClr val="accent1">
                    <a:lumMod val="60000"/>
                    <a:lumOff val="40000"/>
                  </a:schemeClr>
                </a:solidFill>
                <a:latin typeface="+mj-lt"/>
              </a:defRPr>
            </a:lvl1pPr>
          </a:lstStyle>
          <a:p>
            <a:fld id="{4034BEE3-566C-4068-A777-C3A4762E861B}" type="slidenum">
              <a:rPr lang="en-IN" smtClean="0"/>
              <a:pPr/>
              <a:t>‹#›</a:t>
            </a:fld>
            <a:endParaRPr lang="en-IN" dirty="0"/>
          </a:p>
        </p:txBody>
      </p:sp>
      <p:sp>
        <p:nvSpPr>
          <p:cNvPr id="3" name="Footer Placeholder 2">
            <a:extLst>
              <a:ext uri="{FF2B5EF4-FFF2-40B4-BE49-F238E27FC236}">
                <a16:creationId xmlns:a16="http://schemas.microsoft.com/office/drawing/2014/main" id="{1115639F-9E76-41B0-BB57-8F8A1F600167}"/>
              </a:ext>
            </a:extLst>
          </p:cNvPr>
          <p:cNvSpPr>
            <a:spLocks noGrp="1"/>
          </p:cNvSpPr>
          <p:nvPr>
            <p:ph type="ftr" sz="quarter" idx="3"/>
          </p:nvPr>
        </p:nvSpPr>
        <p:spPr>
          <a:xfrm>
            <a:off x="360000" y="6616458"/>
            <a:ext cx="7495200" cy="198000"/>
          </a:xfrm>
          <a:prstGeom prst="rect">
            <a:avLst/>
          </a:prstGeom>
        </p:spPr>
        <p:txBody>
          <a:bodyPr anchor="ctr"/>
          <a:lstStyle>
            <a:lvl1pPr algn="l">
              <a:defRPr lang="en-GB" sz="1000" b="0" dirty="0">
                <a:solidFill>
                  <a:schemeClr val="accent1">
                    <a:lumMod val="60000"/>
                    <a:lumOff val="40000"/>
                  </a:schemeClr>
                </a:solidFill>
                <a:latin typeface="+mj-lt"/>
              </a:defRPr>
            </a:lvl1pPr>
          </a:lstStyle>
          <a:p>
            <a:r>
              <a:rPr lang="en-US"/>
              <a:t>© Analytic Edge Proprietary and Confidential</a:t>
            </a:r>
          </a:p>
        </p:txBody>
      </p:sp>
      <p:cxnSp>
        <p:nvCxnSpPr>
          <p:cNvPr id="36" name="Straight Connector 35">
            <a:extLst>
              <a:ext uri="{FF2B5EF4-FFF2-40B4-BE49-F238E27FC236}">
                <a16:creationId xmlns:a16="http://schemas.microsoft.com/office/drawing/2014/main" id="{DB0668A5-08B2-4E75-9944-BBC50E8D7C21}"/>
              </a:ext>
            </a:extLst>
          </p:cNvPr>
          <p:cNvCxnSpPr>
            <a:cxnSpLocks/>
          </p:cNvCxnSpPr>
          <p:nvPr userDrawn="1"/>
        </p:nvCxnSpPr>
        <p:spPr>
          <a:xfrm>
            <a:off x="2" y="6597135"/>
            <a:ext cx="12192000" cy="0"/>
          </a:xfrm>
          <a:prstGeom prst="line">
            <a:avLst/>
          </a:prstGeom>
          <a:ln w="6350" cap="sq">
            <a:solidFill>
              <a:schemeClr val="accent1">
                <a:lumMod val="60000"/>
                <a:lumOff val="40000"/>
              </a:schemeClr>
            </a:solidFill>
            <a:prstDash val="sysDash"/>
            <a:round/>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AA086D5F-4078-44CF-A8CB-1034B6B3628F}"/>
              </a:ext>
            </a:extLst>
          </p:cNvPr>
          <p:cNvPicPr>
            <a:picLocks noChangeAspect="1"/>
          </p:cNvPicPr>
          <p:nvPr userDrawn="1"/>
        </p:nvPicPr>
        <p:blipFill>
          <a:blip r:embed="rId28"/>
          <a:stretch>
            <a:fillRect/>
          </a:stretch>
        </p:blipFill>
        <p:spPr>
          <a:xfrm>
            <a:off x="11073396" y="61225"/>
            <a:ext cx="1043737" cy="1033272"/>
          </a:xfrm>
          <a:prstGeom prst="rect">
            <a:avLst/>
          </a:prstGeom>
        </p:spPr>
      </p:pic>
    </p:spTree>
    <p:extLst>
      <p:ext uri="{BB962C8B-B14F-4D97-AF65-F5344CB8AC3E}">
        <p14:creationId xmlns:p14="http://schemas.microsoft.com/office/powerpoint/2010/main" val="364419212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905256" rtl="0" eaLnBrk="1" latinLnBrk="0" hangingPunct="1">
        <a:lnSpc>
          <a:spcPct val="100000"/>
        </a:lnSpc>
        <a:spcBef>
          <a:spcPts val="594"/>
        </a:spcBef>
        <a:buNone/>
        <a:defRPr lang="en-GB" sz="2800" b="1" kern="1200" dirty="0">
          <a:solidFill>
            <a:schemeClr val="accent1"/>
          </a:solidFill>
          <a:latin typeface="+mj-lt"/>
          <a:ea typeface="+mj-ea"/>
          <a:cs typeface="+mj-cs"/>
        </a:defRPr>
      </a:lvl1pPr>
    </p:titleStyle>
    <p:bodyStyle>
      <a:lvl1pPr marL="0" indent="0" algn="l" defTabSz="905256" rtl="0" eaLnBrk="1" latinLnBrk="0" hangingPunct="1">
        <a:lnSpc>
          <a:spcPct val="100000"/>
        </a:lnSpc>
        <a:spcBef>
          <a:spcPts val="600"/>
        </a:spcBef>
        <a:spcAft>
          <a:spcPts val="0"/>
        </a:spcAft>
        <a:buFont typeface="Arial" panose="020B0604020202020204" pitchFamily="34" charset="0"/>
        <a:buNone/>
        <a:defRPr sz="1800" kern="1200">
          <a:solidFill>
            <a:schemeClr val="tx1"/>
          </a:solidFill>
          <a:latin typeface="+mn-lt"/>
          <a:ea typeface="+mn-ea"/>
          <a:cs typeface="+mn-cs"/>
        </a:defRPr>
      </a:lvl1pPr>
      <a:lvl2pPr marL="179165" indent="-179165" algn="l" defTabSz="905256" rtl="0" eaLnBrk="1" latinLnBrk="0" hangingPunct="1">
        <a:lnSpc>
          <a:spcPct val="100000"/>
        </a:lnSpc>
        <a:spcBef>
          <a:spcPts val="600"/>
        </a:spcBef>
        <a:spcAft>
          <a:spcPts val="0"/>
        </a:spcAft>
        <a:buFont typeface="Arial" panose="020B0604020202020204" pitchFamily="34" charset="0"/>
        <a:buChar char="•"/>
        <a:defRPr sz="1600" kern="1200">
          <a:solidFill>
            <a:schemeClr val="tx1"/>
          </a:solidFill>
          <a:latin typeface="+mn-lt"/>
          <a:ea typeface="+mn-ea"/>
          <a:cs typeface="+mn-cs"/>
        </a:defRPr>
      </a:lvl2pPr>
      <a:lvl3pPr marL="356400" indent="-179165" algn="l" defTabSz="905256" rtl="0" eaLnBrk="1" latinLnBrk="0" hangingPunct="1">
        <a:lnSpc>
          <a:spcPct val="100000"/>
        </a:lnSpc>
        <a:spcBef>
          <a:spcPts val="600"/>
        </a:spcBef>
        <a:spcAft>
          <a:spcPts val="0"/>
        </a:spcAft>
        <a:buFont typeface="Calibri" panose="020F0502020204030204" pitchFamily="34" charset="0"/>
        <a:buChar char="‒"/>
        <a:defRPr sz="1600" kern="1200">
          <a:solidFill>
            <a:schemeClr val="tx1"/>
          </a:solidFill>
          <a:latin typeface="+mn-lt"/>
          <a:ea typeface="+mn-ea"/>
          <a:cs typeface="+mn-cs"/>
        </a:defRPr>
      </a:lvl3pPr>
      <a:lvl4pPr marL="534600" indent="-179165" algn="l" defTabSz="905256" rtl="0" eaLnBrk="1" latinLnBrk="0" hangingPunct="1">
        <a:lnSpc>
          <a:spcPct val="100000"/>
        </a:lnSpc>
        <a:spcBef>
          <a:spcPts val="600"/>
        </a:spcBef>
        <a:spcAft>
          <a:spcPts val="0"/>
        </a:spcAft>
        <a:buFont typeface="Calibri" panose="020F0502020204030204" pitchFamily="34" charset="0"/>
        <a:buChar char="‒"/>
        <a:defRPr sz="1600" kern="1200">
          <a:solidFill>
            <a:schemeClr val="tx1"/>
          </a:solidFill>
          <a:latin typeface="+mn-lt"/>
          <a:ea typeface="+mn-ea"/>
          <a:cs typeface="+mn-cs"/>
        </a:defRPr>
      </a:lvl4pPr>
      <a:lvl5pPr marL="712800" indent="-178200" algn="l" defTabSz="905256" rtl="0" eaLnBrk="1" latinLnBrk="0" hangingPunct="1">
        <a:lnSpc>
          <a:spcPct val="100000"/>
        </a:lnSpc>
        <a:spcBef>
          <a:spcPts val="600"/>
        </a:spcBef>
        <a:spcAft>
          <a:spcPts val="0"/>
        </a:spcAft>
        <a:buFont typeface="Calibri" panose="020F0502020204030204" pitchFamily="34" charset="0"/>
        <a:buChar char="‒"/>
        <a:defRPr sz="1600" kern="1200">
          <a:solidFill>
            <a:schemeClr val="tx1"/>
          </a:solidFill>
          <a:latin typeface="+mn-lt"/>
          <a:ea typeface="+mn-ea"/>
          <a:cs typeface="+mn-cs"/>
        </a:defRPr>
      </a:lvl5pPr>
      <a:lvl6pPr marL="2489454" indent="-226314" algn="l" defTabSz="905256" rtl="0" eaLnBrk="1" latinLnBrk="0" hangingPunct="1">
        <a:lnSpc>
          <a:spcPct val="90000"/>
        </a:lnSpc>
        <a:spcBef>
          <a:spcPts val="495"/>
        </a:spcBef>
        <a:buFont typeface="Arial" panose="020B0604020202020204" pitchFamily="34" charset="0"/>
        <a:buChar char="•"/>
        <a:defRPr sz="1782" kern="1200">
          <a:solidFill>
            <a:schemeClr val="tx1"/>
          </a:solidFill>
          <a:latin typeface="+mn-lt"/>
          <a:ea typeface="+mn-ea"/>
          <a:cs typeface="+mn-cs"/>
        </a:defRPr>
      </a:lvl6pPr>
      <a:lvl7pPr marL="2942082" indent="-226314" algn="l" defTabSz="905256" rtl="0" eaLnBrk="1" latinLnBrk="0" hangingPunct="1">
        <a:lnSpc>
          <a:spcPct val="90000"/>
        </a:lnSpc>
        <a:spcBef>
          <a:spcPts val="495"/>
        </a:spcBef>
        <a:buFont typeface="Arial" panose="020B0604020202020204" pitchFamily="34" charset="0"/>
        <a:buChar char="•"/>
        <a:defRPr sz="1782" kern="1200">
          <a:solidFill>
            <a:schemeClr val="tx1"/>
          </a:solidFill>
          <a:latin typeface="+mn-lt"/>
          <a:ea typeface="+mn-ea"/>
          <a:cs typeface="+mn-cs"/>
        </a:defRPr>
      </a:lvl7pPr>
      <a:lvl8pPr marL="3394710" indent="-226314" algn="l" defTabSz="905256" rtl="0" eaLnBrk="1" latinLnBrk="0" hangingPunct="1">
        <a:lnSpc>
          <a:spcPct val="90000"/>
        </a:lnSpc>
        <a:spcBef>
          <a:spcPts val="495"/>
        </a:spcBef>
        <a:buFont typeface="Arial" panose="020B0604020202020204" pitchFamily="34" charset="0"/>
        <a:buChar char="•"/>
        <a:defRPr sz="1782" kern="1200">
          <a:solidFill>
            <a:schemeClr val="tx1"/>
          </a:solidFill>
          <a:latin typeface="+mn-lt"/>
          <a:ea typeface="+mn-ea"/>
          <a:cs typeface="+mn-cs"/>
        </a:defRPr>
      </a:lvl8pPr>
      <a:lvl9pPr marL="3847338" indent="-226314" algn="l" defTabSz="905256" rtl="0" eaLnBrk="1" latinLnBrk="0" hangingPunct="1">
        <a:lnSpc>
          <a:spcPct val="90000"/>
        </a:lnSpc>
        <a:spcBef>
          <a:spcPts val="495"/>
        </a:spcBef>
        <a:buFont typeface="Arial" panose="020B0604020202020204" pitchFamily="34" charset="0"/>
        <a:buChar char="•"/>
        <a:defRPr sz="1782" kern="1200">
          <a:solidFill>
            <a:schemeClr val="tx1"/>
          </a:solidFill>
          <a:latin typeface="+mn-lt"/>
          <a:ea typeface="+mn-ea"/>
          <a:cs typeface="+mn-cs"/>
        </a:defRPr>
      </a:lvl9pPr>
    </p:bodyStyle>
    <p:otherStyle>
      <a:defPPr>
        <a:defRPr lang="en-US"/>
      </a:defPPr>
      <a:lvl1pPr marL="0" algn="l" defTabSz="905256" rtl="0" eaLnBrk="1" latinLnBrk="0" hangingPunct="1">
        <a:defRPr sz="1782" kern="1200">
          <a:solidFill>
            <a:schemeClr val="tx1"/>
          </a:solidFill>
          <a:latin typeface="+mn-lt"/>
          <a:ea typeface="+mn-ea"/>
          <a:cs typeface="+mn-cs"/>
        </a:defRPr>
      </a:lvl1pPr>
      <a:lvl2pPr marL="452628" algn="l" defTabSz="905256" rtl="0" eaLnBrk="1" latinLnBrk="0" hangingPunct="1">
        <a:defRPr sz="1782" kern="1200">
          <a:solidFill>
            <a:schemeClr val="tx1"/>
          </a:solidFill>
          <a:latin typeface="+mn-lt"/>
          <a:ea typeface="+mn-ea"/>
          <a:cs typeface="+mn-cs"/>
        </a:defRPr>
      </a:lvl2pPr>
      <a:lvl3pPr marL="905256" algn="l" defTabSz="905256" rtl="0" eaLnBrk="1" latinLnBrk="0" hangingPunct="1">
        <a:defRPr sz="1782" kern="1200">
          <a:solidFill>
            <a:schemeClr val="tx1"/>
          </a:solidFill>
          <a:latin typeface="+mn-lt"/>
          <a:ea typeface="+mn-ea"/>
          <a:cs typeface="+mn-cs"/>
        </a:defRPr>
      </a:lvl3pPr>
      <a:lvl4pPr marL="1357884" algn="l" defTabSz="905256" rtl="0" eaLnBrk="1" latinLnBrk="0" hangingPunct="1">
        <a:defRPr sz="1782" kern="1200">
          <a:solidFill>
            <a:schemeClr val="tx1"/>
          </a:solidFill>
          <a:latin typeface="+mn-lt"/>
          <a:ea typeface="+mn-ea"/>
          <a:cs typeface="+mn-cs"/>
        </a:defRPr>
      </a:lvl4pPr>
      <a:lvl5pPr marL="1810512" algn="l" defTabSz="905256" rtl="0" eaLnBrk="1" latinLnBrk="0" hangingPunct="1">
        <a:defRPr sz="1782" kern="1200">
          <a:solidFill>
            <a:schemeClr val="tx1"/>
          </a:solidFill>
          <a:latin typeface="+mn-lt"/>
          <a:ea typeface="+mn-ea"/>
          <a:cs typeface="+mn-cs"/>
        </a:defRPr>
      </a:lvl5pPr>
      <a:lvl6pPr marL="2263140" algn="l" defTabSz="905256" rtl="0" eaLnBrk="1" latinLnBrk="0" hangingPunct="1">
        <a:defRPr sz="1782" kern="1200">
          <a:solidFill>
            <a:schemeClr val="tx1"/>
          </a:solidFill>
          <a:latin typeface="+mn-lt"/>
          <a:ea typeface="+mn-ea"/>
          <a:cs typeface="+mn-cs"/>
        </a:defRPr>
      </a:lvl6pPr>
      <a:lvl7pPr marL="2715768" algn="l" defTabSz="905256" rtl="0" eaLnBrk="1" latinLnBrk="0" hangingPunct="1">
        <a:defRPr sz="1782" kern="1200">
          <a:solidFill>
            <a:schemeClr val="tx1"/>
          </a:solidFill>
          <a:latin typeface="+mn-lt"/>
          <a:ea typeface="+mn-ea"/>
          <a:cs typeface="+mn-cs"/>
        </a:defRPr>
      </a:lvl7pPr>
      <a:lvl8pPr marL="3168396" algn="l" defTabSz="905256" rtl="0" eaLnBrk="1" latinLnBrk="0" hangingPunct="1">
        <a:defRPr sz="1782" kern="1200">
          <a:solidFill>
            <a:schemeClr val="tx1"/>
          </a:solidFill>
          <a:latin typeface="+mn-lt"/>
          <a:ea typeface="+mn-ea"/>
          <a:cs typeface="+mn-cs"/>
        </a:defRPr>
      </a:lvl8pPr>
      <a:lvl9pPr marL="3621024" algn="l" defTabSz="905256" rtl="0" eaLnBrk="1" latinLnBrk="0" hangingPunct="1">
        <a:defRPr sz="1782" kern="1200">
          <a:solidFill>
            <a:schemeClr val="tx1"/>
          </a:solidFill>
          <a:latin typeface="+mn-lt"/>
          <a:ea typeface="+mn-ea"/>
          <a:cs typeface="+mn-cs"/>
        </a:defRPr>
      </a:lvl9pPr>
    </p:otherStyle>
  </p:txStyles>
  <p:extLst>
    <p:ext uri="{27BBF7A9-308A-43DC-89C8-2F10F3537804}">
      <p15:sldGuideLst xmlns:p15="http://schemas.microsoft.com/office/powerpoint/2012/main">
        <p15:guide id="14" pos="7308">
          <p15:clr>
            <a:srgbClr val="F26B43"/>
          </p15:clr>
        </p15:guide>
        <p15:guide id="28" orient="horz" pos="920">
          <p15:clr>
            <a:srgbClr val="F26B43"/>
          </p15:clr>
        </p15:guide>
        <p15:guide id="29" orient="horz" pos="656">
          <p15:clr>
            <a:srgbClr val="F26B43"/>
          </p15:clr>
        </p15:guide>
        <p15:guide id="33" orient="horz" pos="4143">
          <p15:clr>
            <a:srgbClr val="F26B43"/>
          </p15:clr>
        </p15:guide>
        <p15:guide id="35" pos="483">
          <p15:clr>
            <a:srgbClr val="F26B43"/>
          </p15:clr>
        </p15:guide>
        <p15:guide id="36" pos="3802">
          <p15:clr>
            <a:srgbClr val="F26B43"/>
          </p15:clr>
        </p15:guide>
        <p15:guide id="37" pos="3744">
          <p15:clr>
            <a:srgbClr val="F26B43"/>
          </p15:clr>
        </p15:guide>
        <p15:guide id="38" pos="3861">
          <p15:clr>
            <a:srgbClr val="F26B43"/>
          </p15:clr>
        </p15:guide>
        <p15:guide id="39" orient="horz" pos="3768">
          <p15:clr>
            <a:srgbClr val="F26B43"/>
          </p15:clr>
        </p15:guide>
        <p15:guide id="40" orient="horz" pos="9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8D04288-B189-4967-B1F4-C58A79564340}"/>
              </a:ext>
            </a:extLst>
          </p:cNvPr>
          <p:cNvSpPr>
            <a:spLocks noGrp="1"/>
          </p:cNvSpPr>
          <p:nvPr>
            <p:ph type="sldNum" sz="quarter" idx="12"/>
          </p:nvPr>
        </p:nvSpPr>
        <p:spPr>
          <a:xfrm>
            <a:off x="11319141" y="6602130"/>
            <a:ext cx="581906" cy="365125"/>
          </a:xfrm>
        </p:spPr>
        <p:txBody>
          <a:bodyPr/>
          <a:lstStyle/>
          <a:p>
            <a:fld id="{4C2143BD-DDDC-4030-AFD1-D2DD3F00D3BF}" type="slidenum">
              <a:rPr lang="en-IN">
                <a:solidFill>
                  <a:srgbClr val="FFFFFF"/>
                </a:solidFill>
                <a:latin typeface="Arial"/>
              </a:rPr>
              <a:pPr/>
              <a:t>1</a:t>
            </a:fld>
            <a:endParaRPr lang="en-IN" dirty="0">
              <a:solidFill>
                <a:srgbClr val="FFFFFF"/>
              </a:solidFill>
              <a:latin typeface="Arial"/>
            </a:endParaRPr>
          </a:p>
        </p:txBody>
      </p:sp>
      <p:sp>
        <p:nvSpPr>
          <p:cNvPr id="3" name="Footer Placeholder 2">
            <a:extLst>
              <a:ext uri="{FF2B5EF4-FFF2-40B4-BE49-F238E27FC236}">
                <a16:creationId xmlns:a16="http://schemas.microsoft.com/office/drawing/2014/main" id="{096A199B-50C8-4893-8E2F-42A8270DA872}"/>
              </a:ext>
            </a:extLst>
          </p:cNvPr>
          <p:cNvSpPr>
            <a:spLocks noGrp="1"/>
          </p:cNvSpPr>
          <p:nvPr>
            <p:ph type="ftr" sz="quarter" idx="11"/>
          </p:nvPr>
        </p:nvSpPr>
        <p:spPr>
          <a:xfrm>
            <a:off x="8783392" y="6602130"/>
            <a:ext cx="3145717" cy="365125"/>
          </a:xfrm>
        </p:spPr>
        <p:txBody>
          <a:bodyPr/>
          <a:lstStyle/>
          <a:p>
            <a:r>
              <a:rPr lang="en-US" dirty="0">
                <a:solidFill>
                  <a:srgbClr val="FFFFFF"/>
                </a:solidFill>
                <a:latin typeface="Arial"/>
              </a:rPr>
              <a:t>© Analytic Edge Proprietary and Confidential</a:t>
            </a:r>
          </a:p>
        </p:txBody>
      </p:sp>
      <p:sp>
        <p:nvSpPr>
          <p:cNvPr id="4" name="Title 3">
            <a:extLst>
              <a:ext uri="{FF2B5EF4-FFF2-40B4-BE49-F238E27FC236}">
                <a16:creationId xmlns:a16="http://schemas.microsoft.com/office/drawing/2014/main" id="{3A2EB7FE-D4CB-47E9-AD1A-6C2494F32F2E}"/>
              </a:ext>
            </a:extLst>
          </p:cNvPr>
          <p:cNvSpPr>
            <a:spLocks noGrp="1"/>
          </p:cNvSpPr>
          <p:nvPr>
            <p:ph type="title"/>
          </p:nvPr>
        </p:nvSpPr>
        <p:spPr/>
        <p:txBody>
          <a:bodyPr/>
          <a:lstStyle/>
          <a:p>
            <a:r>
              <a:rPr lang="en-IN" dirty="0"/>
              <a:t>Upcoming Deliverables – Response Curves</a:t>
            </a:r>
          </a:p>
        </p:txBody>
      </p:sp>
      <p:sp>
        <p:nvSpPr>
          <p:cNvPr id="25" name="TextBox 11">
            <a:extLst>
              <a:ext uri="{FF2B5EF4-FFF2-40B4-BE49-F238E27FC236}">
                <a16:creationId xmlns:a16="http://schemas.microsoft.com/office/drawing/2014/main" id="{9198CDB9-9EB7-41E8-8EE7-6AD992B64B87}"/>
              </a:ext>
            </a:extLst>
          </p:cNvPr>
          <p:cNvSpPr txBox="1"/>
          <p:nvPr/>
        </p:nvSpPr>
        <p:spPr>
          <a:xfrm>
            <a:off x="428243" y="2489844"/>
            <a:ext cx="5017676" cy="3754874"/>
          </a:xfrm>
          <a:prstGeom prst="rect">
            <a:avLst/>
          </a:prstGeom>
          <a:noFill/>
          <a:ln w="3175">
            <a:solidFill>
              <a:schemeClr val="accent1"/>
            </a:solidFill>
            <a:prstDash val="sysDot"/>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solidFill>
                  <a:srgbClr val="C00000"/>
                </a:solidFill>
                <a:latin typeface="Arial"/>
                <a:cs typeface="Calibri" panose="020F0502020204030204" pitchFamily="34" charset="0"/>
              </a:rPr>
              <a:t>Point A: Current Threshold- </a:t>
            </a:r>
            <a:r>
              <a:rPr lang="en-US" sz="1400" dirty="0">
                <a:solidFill>
                  <a:srgbClr val="000000"/>
                </a:solidFill>
                <a:latin typeface="Arial"/>
                <a:cs typeface="Calibri" panose="020F0502020204030204" pitchFamily="34" charset="0"/>
              </a:rPr>
              <a:t>This is the minimum amount of </a:t>
            </a:r>
            <a:r>
              <a:rPr lang="en-US" sz="1400" dirty="0">
                <a:solidFill>
                  <a:srgbClr val="000000"/>
                </a:solidFill>
                <a:latin typeface="Arial"/>
                <a:cs typeface="Times New Roman" panose="02020603050405020304" pitchFamily="18" charset="0"/>
              </a:rPr>
              <a:t>Impressions that is currently used by the media tactics.</a:t>
            </a:r>
          </a:p>
          <a:p>
            <a:endParaRPr lang="en-US" sz="1400" dirty="0">
              <a:solidFill>
                <a:srgbClr val="C00000"/>
              </a:solidFill>
              <a:latin typeface="Arial"/>
              <a:cs typeface="Times New Roman" panose="02020603050405020304" pitchFamily="18" charset="0"/>
            </a:endParaRPr>
          </a:p>
          <a:p>
            <a:r>
              <a:rPr lang="en-US" sz="1400" dirty="0">
                <a:solidFill>
                  <a:srgbClr val="C00000"/>
                </a:solidFill>
                <a:latin typeface="Arial"/>
                <a:cs typeface="Times New Roman" panose="02020603050405020304" pitchFamily="18" charset="0"/>
              </a:rPr>
              <a:t>Point B: Maximum Marginal - </a:t>
            </a:r>
            <a:r>
              <a:rPr lang="en-US" sz="1400" dirty="0">
                <a:solidFill>
                  <a:srgbClr val="000000"/>
                </a:solidFill>
                <a:latin typeface="Arial"/>
                <a:cs typeface="Times New Roman" panose="02020603050405020304" pitchFamily="18" charset="0"/>
              </a:rPr>
              <a:t>At this point, the maximum volume response per one Impression is reached.  Marginal Digital media response is maximized i.e. the rate of increase after this point will not be the same as you increase the amount of Impressions</a:t>
            </a:r>
          </a:p>
          <a:p>
            <a:r>
              <a:rPr lang="en-US" sz="1400" dirty="0">
                <a:solidFill>
                  <a:srgbClr val="C00000"/>
                </a:solidFill>
                <a:latin typeface="Arial"/>
                <a:cs typeface="Times New Roman" panose="02020603050405020304" pitchFamily="18" charset="0"/>
              </a:rPr>
              <a:t>Point C:  Maximum ROI- </a:t>
            </a:r>
            <a:r>
              <a:rPr lang="en-US" sz="1400" dirty="0">
                <a:solidFill>
                  <a:srgbClr val="000000"/>
                </a:solidFill>
                <a:latin typeface="Arial"/>
                <a:cs typeface="Times New Roman" panose="02020603050405020304" pitchFamily="18" charset="0"/>
              </a:rPr>
              <a:t>At this point, the best returns are obtained for the level of investment. </a:t>
            </a:r>
          </a:p>
          <a:p>
            <a:endParaRPr lang="en-US" sz="1400" dirty="0">
              <a:solidFill>
                <a:srgbClr val="000000"/>
              </a:solidFill>
              <a:latin typeface="Arial"/>
              <a:cs typeface="Times New Roman" panose="02020603050405020304" pitchFamily="18" charset="0"/>
            </a:endParaRPr>
          </a:p>
          <a:p>
            <a:r>
              <a:rPr lang="en-US" sz="1400" dirty="0">
                <a:solidFill>
                  <a:srgbClr val="000000"/>
                </a:solidFill>
                <a:latin typeface="Arial"/>
                <a:cs typeface="Times New Roman" panose="02020603050405020304" pitchFamily="18" charset="0"/>
              </a:rPr>
              <a:t>Optimal Range :</a:t>
            </a:r>
          </a:p>
          <a:p>
            <a:r>
              <a:rPr lang="en-US" sz="1400" dirty="0">
                <a:solidFill>
                  <a:srgbClr val="C00000"/>
                </a:solidFill>
                <a:latin typeface="Arial"/>
                <a:cs typeface="Times New Roman" panose="02020603050405020304" pitchFamily="18" charset="0"/>
              </a:rPr>
              <a:t>Between point B and C-  </a:t>
            </a:r>
            <a:r>
              <a:rPr lang="en-US" sz="1400" dirty="0">
                <a:solidFill>
                  <a:srgbClr val="000000"/>
                </a:solidFill>
                <a:latin typeface="Arial"/>
                <a:cs typeface="Times New Roman" panose="02020603050405020304" pitchFamily="18" charset="0"/>
              </a:rPr>
              <a:t>After point B, marginal Digital media response per Impression declines; however, cumulative volume per cumulative Impressions (Digital media</a:t>
            </a:r>
          </a:p>
          <a:p>
            <a:r>
              <a:rPr lang="en-US" sz="1400" dirty="0">
                <a:solidFill>
                  <a:srgbClr val="000000"/>
                </a:solidFill>
                <a:latin typeface="Arial"/>
                <a:cs typeface="Times New Roman" panose="02020603050405020304" pitchFamily="18" charset="0"/>
              </a:rPr>
              <a:t>responsiveness) are still rising which causes ROI to rise. After point C, Digital media response and ROI diminish.</a:t>
            </a:r>
          </a:p>
        </p:txBody>
      </p:sp>
      <p:sp>
        <p:nvSpPr>
          <p:cNvPr id="33" name="TextBox 10">
            <a:extLst>
              <a:ext uri="{FF2B5EF4-FFF2-40B4-BE49-F238E27FC236}">
                <a16:creationId xmlns:a16="http://schemas.microsoft.com/office/drawing/2014/main" id="{01EEEC07-CAE6-4572-8196-878B1D0606A6}"/>
              </a:ext>
            </a:extLst>
          </p:cNvPr>
          <p:cNvSpPr txBox="1"/>
          <p:nvPr/>
        </p:nvSpPr>
        <p:spPr>
          <a:xfrm>
            <a:off x="320205" y="1145185"/>
            <a:ext cx="11007134" cy="540028"/>
          </a:xfrm>
          <a:prstGeom prst="rect">
            <a:avLst/>
          </a:prstGeom>
          <a:noFill/>
        </p:spPr>
        <p:txBody>
          <a:bodyPr wrap="square" lIns="91440" tIns="45720" rIns="91440" bIns="45720" anchor="t">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457200">
              <a:lnSpc>
                <a:spcPct val="107000"/>
              </a:lnSpc>
              <a:spcAft>
                <a:spcPts val="800"/>
              </a:spcAft>
            </a:pPr>
            <a:r>
              <a:rPr lang="en-IN" sz="1400" b="1" dirty="0">
                <a:solidFill>
                  <a:srgbClr val="000000"/>
                </a:solidFill>
                <a:latin typeface="Arial"/>
              </a:rPr>
              <a:t>Response curve </a:t>
            </a:r>
            <a:r>
              <a:rPr lang="en-IN" sz="1400" b="1" dirty="0">
                <a:solidFill>
                  <a:srgbClr val="000000"/>
                </a:solidFill>
                <a:latin typeface="Arial"/>
                <a:cs typeface="Times New Roman"/>
              </a:rPr>
              <a:t>is a mechanism identifying how your Response (Incr. Revenue Per Impression) moves along with additional Impressions. It helps you explain what the optimal level of Impressions is to attain the maximum volume response and what is your saturation point.</a:t>
            </a:r>
          </a:p>
        </p:txBody>
      </p:sp>
      <p:pic>
        <p:nvPicPr>
          <p:cNvPr id="42" name="Picture 41">
            <a:extLst>
              <a:ext uri="{FF2B5EF4-FFF2-40B4-BE49-F238E27FC236}">
                <a16:creationId xmlns:a16="http://schemas.microsoft.com/office/drawing/2014/main" id="{AB141A57-961F-4391-8EDB-5E771204681D}"/>
              </a:ext>
            </a:extLst>
          </p:cNvPr>
          <p:cNvPicPr>
            <a:picLocks noChangeAspect="1"/>
          </p:cNvPicPr>
          <p:nvPr/>
        </p:nvPicPr>
        <p:blipFill>
          <a:blip r:embed="rId2"/>
          <a:stretch>
            <a:fillRect/>
          </a:stretch>
        </p:blipFill>
        <p:spPr>
          <a:xfrm>
            <a:off x="5598025" y="2294687"/>
            <a:ext cx="6272602" cy="4023493"/>
          </a:xfrm>
          <a:prstGeom prst="rect">
            <a:avLst/>
          </a:prstGeom>
        </p:spPr>
      </p:pic>
    </p:spTree>
    <p:extLst>
      <p:ext uri="{BB962C8B-B14F-4D97-AF65-F5344CB8AC3E}">
        <p14:creationId xmlns:p14="http://schemas.microsoft.com/office/powerpoint/2010/main" val="2347121667"/>
      </p:ext>
    </p:extLst>
  </p:cSld>
  <p:clrMapOvr>
    <a:masterClrMapping/>
  </p:clrMapOvr>
</p:sld>
</file>

<file path=ppt/theme/theme1.xml><?xml version="1.0" encoding="utf-8"?>
<a:theme xmlns:a="http://schemas.openxmlformats.org/drawingml/2006/main" name="Analytic Edge master template ">
  <a:themeElements>
    <a:clrScheme name="Custom 76">
      <a:dk1>
        <a:srgbClr val="000000"/>
      </a:dk1>
      <a:lt1>
        <a:srgbClr val="FFFFFF"/>
      </a:lt1>
      <a:dk2>
        <a:srgbClr val="002060"/>
      </a:dk2>
      <a:lt2>
        <a:srgbClr val="7030A0"/>
      </a:lt2>
      <a:accent1>
        <a:srgbClr val="34A5DA"/>
      </a:accent1>
      <a:accent2>
        <a:srgbClr val="858585"/>
      </a:accent2>
      <a:accent3>
        <a:srgbClr val="C82606"/>
      </a:accent3>
      <a:accent4>
        <a:srgbClr val="252526"/>
      </a:accent4>
      <a:accent5>
        <a:srgbClr val="A1C1E9"/>
      </a:accent5>
      <a:accent6>
        <a:srgbClr val="4F82BD"/>
      </a:accent6>
      <a:hlink>
        <a:srgbClr val="333333"/>
      </a:hlink>
      <a:folHlink>
        <a:srgbClr val="7F7F7F"/>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ltGray">
        <a:solidFill>
          <a:schemeClr val="accent1"/>
        </a:solidFill>
        <a:ln w="12700">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gn="l">
          <a:defRPr sz="1600" b="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1600" dirty="0" err="1" smtClean="0"/>
        </a:defPPr>
      </a:lstStyle>
    </a:txDef>
  </a:objectDefaults>
  <a:extraClrSchemeLst/>
  <a:custClrLst>
    <a:custClr name="Significance red">
      <a:srgbClr val="E10000"/>
    </a:custClr>
    <a:custClr name="Significance red light">
      <a:srgbClr val="ED6666"/>
    </a:custClr>
    <a:custClr name="Significance green">
      <a:srgbClr val="00D200"/>
    </a:custClr>
    <a:custClr name="Significance green light">
      <a:srgbClr val="66E466"/>
    </a:custClr>
    <a:custClr name="Custom light blue">
      <a:srgbClr val="00B6FF"/>
    </a:custClr>
    <a:custClr name="Custom light green">
      <a:srgbClr val="9EE900"/>
    </a:custClr>
    <a:custClr name="Custom magenta">
      <a:srgbClr val="C700D3"/>
    </a:custClr>
  </a:custClrLst>
  <a:extLst>
    <a:ext uri="{05A4C25C-085E-4340-85A3-A5531E510DB2}">
      <thm15:themeFamily xmlns:thm15="http://schemas.microsoft.com/office/thememl/2012/main" name="Kantar presentation template 16x9.potx" id="{72C55E70-DCC0-48BC-A8D3-254C9D85EE6B}" vid="{C23FF744-6EF1-4703-9F18-C96C6AEBAFAC}"/>
    </a:ext>
  </a:extLst>
</a:theme>
</file>

<file path=docProps/app.xml><?xml version="1.0" encoding="utf-8"?>
<Properties xmlns="http://schemas.openxmlformats.org/officeDocument/2006/extended-properties" xmlns:vt="http://schemas.openxmlformats.org/officeDocument/2006/docPropsVTypes">
  <TotalTime>27</TotalTime>
  <Words>200</Words>
  <Application>Microsoft Office PowerPoint</Application>
  <PresentationFormat>Widescreen</PresentationFormat>
  <Paragraphs>12</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Analytic Edge master template </vt:lpstr>
      <vt:lpstr>Upcoming Deliverables – Response Curves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Upcoming Deliverables – Response Curves</dc:title>
  <dc:creator>Ashwin Sukumaran</dc:creator>
  <cp:lastModifiedBy>Gowtham PSabareesan</cp:lastModifiedBy>
  <cp:revision>5</cp:revision>
  <dcterms:created xsi:type="dcterms:W3CDTF">2022-02-18T03:06:39Z</dcterms:created>
  <dcterms:modified xsi:type="dcterms:W3CDTF">2022-03-08T06:24:51Z</dcterms:modified>
</cp:coreProperties>
</file>