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6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7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8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732" r:id="rId2"/>
    <p:sldId id="700" r:id="rId3"/>
    <p:sldId id="743" r:id="rId4"/>
    <p:sldId id="744" r:id="rId5"/>
    <p:sldId id="755" r:id="rId6"/>
    <p:sldId id="772" r:id="rId7"/>
    <p:sldId id="781" r:id="rId8"/>
    <p:sldId id="773" r:id="rId9"/>
    <p:sldId id="774" r:id="rId10"/>
    <p:sldId id="739" r:id="rId11"/>
    <p:sldId id="764" r:id="rId12"/>
    <p:sldId id="763" r:id="rId13"/>
    <p:sldId id="787" r:id="rId14"/>
    <p:sldId id="777" r:id="rId15"/>
    <p:sldId id="791" r:id="rId16"/>
    <p:sldId id="788" r:id="rId17"/>
    <p:sldId id="792" r:id="rId18"/>
    <p:sldId id="776" r:id="rId19"/>
    <p:sldId id="740" r:id="rId20"/>
    <p:sldId id="765" r:id="rId21"/>
    <p:sldId id="766" r:id="rId22"/>
    <p:sldId id="789" r:id="rId23"/>
    <p:sldId id="780" r:id="rId24"/>
    <p:sldId id="793" r:id="rId25"/>
    <p:sldId id="790" r:id="rId26"/>
    <p:sldId id="779" r:id="rId27"/>
    <p:sldId id="794" r:id="rId28"/>
    <p:sldId id="769" r:id="rId29"/>
    <p:sldId id="770" r:id="rId30"/>
    <p:sldId id="771" r:id="rId31"/>
    <p:sldId id="783" r:id="rId32"/>
    <p:sldId id="746" r:id="rId33"/>
    <p:sldId id="758" r:id="rId34"/>
    <p:sldId id="756" r:id="rId35"/>
    <p:sldId id="762" r:id="rId36"/>
    <p:sldId id="767" r:id="rId37"/>
    <p:sldId id="768" r:id="rId38"/>
    <p:sldId id="698" r:id="rId39"/>
  </p:sldIdLst>
  <p:sldSz cx="12192000" cy="6858000"/>
  <p:notesSz cx="6858000" cy="9144000"/>
  <p:custDataLst>
    <p:tags r:id="rId41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e Sposato" initials="CS" lastIdx="1" clrIdx="0">
    <p:extLst>
      <p:ext uri="{19B8F6BF-5375-455C-9EA6-DF929625EA0E}">
        <p15:presenceInfo xmlns:p15="http://schemas.microsoft.com/office/powerpoint/2012/main" userId="19636097d775360b" providerId="Windows Live"/>
      </p:ext>
    </p:extLst>
  </p:cmAuthor>
  <p:cmAuthor id="2" name="user" initials="u" lastIdx="6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82606"/>
    <a:srgbClr val="858585"/>
    <a:srgbClr val="878787"/>
    <a:srgbClr val="002060"/>
    <a:srgbClr val="898989"/>
    <a:srgbClr val="34A5DA"/>
    <a:srgbClr val="CDE1F1"/>
    <a:srgbClr val="00000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EFF63-61C6-4B7D-839B-98FC40192C6E}" v="6" dt="2022-02-03T04:49:43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2" autoAdjust="0"/>
    <p:restoredTop sz="92393" autoAdjust="0"/>
  </p:normalViewPr>
  <p:slideViewPr>
    <p:cSldViewPr snapToGrid="0">
      <p:cViewPr varScale="1">
        <p:scale>
          <a:sx n="61" d="100"/>
          <a:sy n="61" d="100"/>
        </p:scale>
        <p:origin x="11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Gupta" userId="01301a94-73a6-471a-a8b1-a5dc2dbc8c8d" providerId="ADAL" clId="{BFFEFF63-61C6-4B7D-839B-98FC40192C6E}"/>
    <pc:docChg chg="undo custSel addSld modSld">
      <pc:chgData name="Aakash Gupta" userId="01301a94-73a6-471a-a8b1-a5dc2dbc8c8d" providerId="ADAL" clId="{BFFEFF63-61C6-4B7D-839B-98FC40192C6E}" dt="2022-02-03T04:52:59.128" v="245" actId="20577"/>
      <pc:docMkLst>
        <pc:docMk/>
      </pc:docMkLst>
      <pc:sldChg chg="delSp mod">
        <pc:chgData name="Aakash Gupta" userId="01301a94-73a6-471a-a8b1-a5dc2dbc8c8d" providerId="ADAL" clId="{BFFEFF63-61C6-4B7D-839B-98FC40192C6E}" dt="2022-02-03T04:41:17.828" v="0" actId="478"/>
        <pc:sldMkLst>
          <pc:docMk/>
          <pc:sldMk cId="1755686238" sldId="743"/>
        </pc:sldMkLst>
        <pc:spChg chg="del">
          <ac:chgData name="Aakash Gupta" userId="01301a94-73a6-471a-a8b1-a5dc2dbc8c8d" providerId="ADAL" clId="{BFFEFF63-61C6-4B7D-839B-98FC40192C6E}" dt="2022-02-03T04:41:17.828" v="0" actId="478"/>
          <ac:spMkLst>
            <pc:docMk/>
            <pc:sldMk cId="1755686238" sldId="743"/>
            <ac:spMk id="29" creationId="{FFA63743-7E73-4620-AB0A-1E171343C305}"/>
          </ac:spMkLst>
        </pc:spChg>
      </pc:sldChg>
      <pc:sldChg chg="delSp modSp mod">
        <pc:chgData name="Aakash Gupta" userId="01301a94-73a6-471a-a8b1-a5dc2dbc8c8d" providerId="ADAL" clId="{BFFEFF63-61C6-4B7D-839B-98FC40192C6E}" dt="2022-02-03T04:51:34.688" v="229" actId="478"/>
        <pc:sldMkLst>
          <pc:docMk/>
          <pc:sldMk cId="3233762303" sldId="746"/>
        </pc:sldMkLst>
        <pc:spChg chg="del mod">
          <ac:chgData name="Aakash Gupta" userId="01301a94-73a6-471a-a8b1-a5dc2dbc8c8d" providerId="ADAL" clId="{BFFEFF63-61C6-4B7D-839B-98FC40192C6E}" dt="2022-02-03T04:51:34.688" v="229" actId="478"/>
          <ac:spMkLst>
            <pc:docMk/>
            <pc:sldMk cId="3233762303" sldId="746"/>
            <ac:spMk id="13" creationId="{0E4D521A-51F5-47CB-9EF1-698C8F072C20}"/>
          </ac:spMkLst>
        </pc:spChg>
      </pc:sldChg>
      <pc:sldChg chg="delSp mod">
        <pc:chgData name="Aakash Gupta" userId="01301a94-73a6-471a-a8b1-a5dc2dbc8c8d" providerId="ADAL" clId="{BFFEFF63-61C6-4B7D-839B-98FC40192C6E}" dt="2022-02-03T04:51:43.917" v="231" actId="478"/>
        <pc:sldMkLst>
          <pc:docMk/>
          <pc:sldMk cId="1234533622" sldId="756"/>
        </pc:sldMkLst>
        <pc:spChg chg="del">
          <ac:chgData name="Aakash Gupta" userId="01301a94-73a6-471a-a8b1-a5dc2dbc8c8d" providerId="ADAL" clId="{BFFEFF63-61C6-4B7D-839B-98FC40192C6E}" dt="2022-02-03T04:51:43.917" v="231" actId="478"/>
          <ac:spMkLst>
            <pc:docMk/>
            <pc:sldMk cId="1234533622" sldId="756"/>
            <ac:spMk id="12" creationId="{7C6DAE49-3714-4831-9A94-A6B52BD3E98D}"/>
          </ac:spMkLst>
        </pc:spChg>
      </pc:sldChg>
      <pc:sldChg chg="delSp mod">
        <pc:chgData name="Aakash Gupta" userId="01301a94-73a6-471a-a8b1-a5dc2dbc8c8d" providerId="ADAL" clId="{BFFEFF63-61C6-4B7D-839B-98FC40192C6E}" dt="2022-02-03T04:51:39.719" v="230" actId="478"/>
        <pc:sldMkLst>
          <pc:docMk/>
          <pc:sldMk cId="4263821326" sldId="758"/>
        </pc:sldMkLst>
        <pc:spChg chg="del">
          <ac:chgData name="Aakash Gupta" userId="01301a94-73a6-471a-a8b1-a5dc2dbc8c8d" providerId="ADAL" clId="{BFFEFF63-61C6-4B7D-839B-98FC40192C6E}" dt="2022-02-03T04:51:39.719" v="230" actId="478"/>
          <ac:spMkLst>
            <pc:docMk/>
            <pc:sldMk cId="4263821326" sldId="758"/>
            <ac:spMk id="14" creationId="{F4F32F05-A6FE-4B86-8A02-34AB38BE4CE1}"/>
          </ac:spMkLst>
        </pc:spChg>
      </pc:sldChg>
      <pc:sldChg chg="delSp mod">
        <pc:chgData name="Aakash Gupta" userId="01301a94-73a6-471a-a8b1-a5dc2dbc8c8d" providerId="ADAL" clId="{BFFEFF63-61C6-4B7D-839B-98FC40192C6E}" dt="2022-02-03T04:41:50.359" v="6" actId="478"/>
        <pc:sldMkLst>
          <pc:docMk/>
          <pc:sldMk cId="526249988" sldId="763"/>
        </pc:sldMkLst>
        <pc:spChg chg="del">
          <ac:chgData name="Aakash Gupta" userId="01301a94-73a6-471a-a8b1-a5dc2dbc8c8d" providerId="ADAL" clId="{BFFEFF63-61C6-4B7D-839B-98FC40192C6E}" dt="2022-02-03T04:41:50.359" v="6" actId="478"/>
          <ac:spMkLst>
            <pc:docMk/>
            <pc:sldMk cId="526249988" sldId="763"/>
            <ac:spMk id="15" creationId="{E9892E45-FCE5-4481-81EE-0E517CD1C414}"/>
          </ac:spMkLst>
        </pc:spChg>
      </pc:sldChg>
      <pc:sldChg chg="delSp mod">
        <pc:chgData name="Aakash Gupta" userId="01301a94-73a6-471a-a8b1-a5dc2dbc8c8d" providerId="ADAL" clId="{BFFEFF63-61C6-4B7D-839B-98FC40192C6E}" dt="2022-02-03T04:41:46.307" v="5" actId="478"/>
        <pc:sldMkLst>
          <pc:docMk/>
          <pc:sldMk cId="1198917252" sldId="764"/>
        </pc:sldMkLst>
        <pc:spChg chg="del">
          <ac:chgData name="Aakash Gupta" userId="01301a94-73a6-471a-a8b1-a5dc2dbc8c8d" providerId="ADAL" clId="{BFFEFF63-61C6-4B7D-839B-98FC40192C6E}" dt="2022-02-03T04:41:46.307" v="5" actId="478"/>
          <ac:spMkLst>
            <pc:docMk/>
            <pc:sldMk cId="1198917252" sldId="764"/>
            <ac:spMk id="4" creationId="{8321EB2C-BD08-4541-AB10-EF84433A260F}"/>
          </ac:spMkLst>
        </pc:spChg>
      </pc:sldChg>
      <pc:sldChg chg="delSp mod">
        <pc:chgData name="Aakash Gupta" userId="01301a94-73a6-471a-a8b1-a5dc2dbc8c8d" providerId="ADAL" clId="{BFFEFF63-61C6-4B7D-839B-98FC40192C6E}" dt="2022-02-03T04:46:58.056" v="138" actId="478"/>
        <pc:sldMkLst>
          <pc:docMk/>
          <pc:sldMk cId="236658325" sldId="765"/>
        </pc:sldMkLst>
        <pc:spChg chg="del">
          <ac:chgData name="Aakash Gupta" userId="01301a94-73a6-471a-a8b1-a5dc2dbc8c8d" providerId="ADAL" clId="{BFFEFF63-61C6-4B7D-839B-98FC40192C6E}" dt="2022-02-03T04:46:58.056" v="138" actId="478"/>
          <ac:spMkLst>
            <pc:docMk/>
            <pc:sldMk cId="236658325" sldId="765"/>
            <ac:spMk id="9" creationId="{A96DF364-E558-47F7-B109-E78E53F06C61}"/>
          </ac:spMkLst>
        </pc:spChg>
      </pc:sldChg>
      <pc:sldChg chg="delSp mod">
        <pc:chgData name="Aakash Gupta" userId="01301a94-73a6-471a-a8b1-a5dc2dbc8c8d" providerId="ADAL" clId="{BFFEFF63-61C6-4B7D-839B-98FC40192C6E}" dt="2022-02-03T04:47:01.491" v="139" actId="478"/>
        <pc:sldMkLst>
          <pc:docMk/>
          <pc:sldMk cId="2683829207" sldId="766"/>
        </pc:sldMkLst>
        <pc:spChg chg="del">
          <ac:chgData name="Aakash Gupta" userId="01301a94-73a6-471a-a8b1-a5dc2dbc8c8d" providerId="ADAL" clId="{BFFEFF63-61C6-4B7D-839B-98FC40192C6E}" dt="2022-02-03T04:47:01.491" v="139" actId="478"/>
          <ac:spMkLst>
            <pc:docMk/>
            <pc:sldMk cId="2683829207" sldId="766"/>
            <ac:spMk id="17" creationId="{8DCB53D8-C4A1-404D-AE58-034B7FB11DBE}"/>
          </ac:spMkLst>
        </pc:spChg>
      </pc:sldChg>
      <pc:sldChg chg="delSp mod">
        <pc:chgData name="Aakash Gupta" userId="01301a94-73a6-471a-a8b1-a5dc2dbc8c8d" providerId="ADAL" clId="{BFFEFF63-61C6-4B7D-839B-98FC40192C6E}" dt="2022-02-03T04:51:49.783" v="232" actId="478"/>
        <pc:sldMkLst>
          <pc:docMk/>
          <pc:sldMk cId="634505004" sldId="767"/>
        </pc:sldMkLst>
        <pc:spChg chg="del">
          <ac:chgData name="Aakash Gupta" userId="01301a94-73a6-471a-a8b1-a5dc2dbc8c8d" providerId="ADAL" clId="{BFFEFF63-61C6-4B7D-839B-98FC40192C6E}" dt="2022-02-03T04:51:49.783" v="232" actId="478"/>
          <ac:spMkLst>
            <pc:docMk/>
            <pc:sldMk cId="634505004" sldId="767"/>
            <ac:spMk id="12" creationId="{615DBEC8-3111-425D-B444-2745FE74BAE0}"/>
          </ac:spMkLst>
        </pc:spChg>
      </pc:sldChg>
      <pc:sldChg chg="delSp mod">
        <pc:chgData name="Aakash Gupta" userId="01301a94-73a6-471a-a8b1-a5dc2dbc8c8d" providerId="ADAL" clId="{BFFEFF63-61C6-4B7D-839B-98FC40192C6E}" dt="2022-02-03T04:51:58.497" v="233" actId="478"/>
        <pc:sldMkLst>
          <pc:docMk/>
          <pc:sldMk cId="2987132929" sldId="768"/>
        </pc:sldMkLst>
        <pc:spChg chg="del">
          <ac:chgData name="Aakash Gupta" userId="01301a94-73a6-471a-a8b1-a5dc2dbc8c8d" providerId="ADAL" clId="{BFFEFF63-61C6-4B7D-839B-98FC40192C6E}" dt="2022-02-03T04:51:58.497" v="233" actId="478"/>
          <ac:spMkLst>
            <pc:docMk/>
            <pc:sldMk cId="2987132929" sldId="768"/>
            <ac:spMk id="12" creationId="{DECBAC6F-72F9-44D3-B868-875F385CCA33}"/>
          </ac:spMkLst>
        </pc:spChg>
      </pc:sldChg>
      <pc:sldChg chg="delSp mod">
        <pc:chgData name="Aakash Gupta" userId="01301a94-73a6-471a-a8b1-a5dc2dbc8c8d" providerId="ADAL" clId="{BFFEFF63-61C6-4B7D-839B-98FC40192C6E}" dt="2022-02-03T04:51:24.776" v="226" actId="478"/>
        <pc:sldMkLst>
          <pc:docMk/>
          <pc:sldMk cId="24664771" sldId="770"/>
        </pc:sldMkLst>
        <pc:spChg chg="del">
          <ac:chgData name="Aakash Gupta" userId="01301a94-73a6-471a-a8b1-a5dc2dbc8c8d" providerId="ADAL" clId="{BFFEFF63-61C6-4B7D-839B-98FC40192C6E}" dt="2022-02-03T04:51:24.776" v="226" actId="478"/>
          <ac:spMkLst>
            <pc:docMk/>
            <pc:sldMk cId="24664771" sldId="770"/>
            <ac:spMk id="13" creationId="{70A431D9-93EC-4C46-B3BF-CCFF81B6E319}"/>
          </ac:spMkLst>
        </pc:spChg>
      </pc:sldChg>
      <pc:sldChg chg="delSp mod">
        <pc:chgData name="Aakash Gupta" userId="01301a94-73a6-471a-a8b1-a5dc2dbc8c8d" providerId="ADAL" clId="{BFFEFF63-61C6-4B7D-839B-98FC40192C6E}" dt="2022-02-03T04:51:27.486" v="227" actId="478"/>
        <pc:sldMkLst>
          <pc:docMk/>
          <pc:sldMk cId="4205292924" sldId="771"/>
        </pc:sldMkLst>
        <pc:spChg chg="del">
          <ac:chgData name="Aakash Gupta" userId="01301a94-73a6-471a-a8b1-a5dc2dbc8c8d" providerId="ADAL" clId="{BFFEFF63-61C6-4B7D-839B-98FC40192C6E}" dt="2022-02-03T04:51:27.486" v="227" actId="478"/>
          <ac:spMkLst>
            <pc:docMk/>
            <pc:sldMk cId="4205292924" sldId="771"/>
            <ac:spMk id="7" creationId="{4CCA2959-4825-4081-B6C2-F69A9088687E}"/>
          </ac:spMkLst>
        </pc:spChg>
      </pc:sldChg>
      <pc:sldChg chg="delSp mod">
        <pc:chgData name="Aakash Gupta" userId="01301a94-73a6-471a-a8b1-a5dc2dbc8c8d" providerId="ADAL" clId="{BFFEFF63-61C6-4B7D-839B-98FC40192C6E}" dt="2022-02-03T04:41:24.168" v="1" actId="478"/>
        <pc:sldMkLst>
          <pc:docMk/>
          <pc:sldMk cId="1908167672" sldId="772"/>
        </pc:sldMkLst>
        <pc:spChg chg="del">
          <ac:chgData name="Aakash Gupta" userId="01301a94-73a6-471a-a8b1-a5dc2dbc8c8d" providerId="ADAL" clId="{BFFEFF63-61C6-4B7D-839B-98FC40192C6E}" dt="2022-02-03T04:41:24.168" v="1" actId="478"/>
          <ac:spMkLst>
            <pc:docMk/>
            <pc:sldMk cId="1908167672" sldId="772"/>
            <ac:spMk id="5" creationId="{EE3BF06E-E4DB-40E5-ADA8-DB721456C012}"/>
          </ac:spMkLst>
        </pc:spChg>
      </pc:sldChg>
      <pc:sldChg chg="delSp mod">
        <pc:chgData name="Aakash Gupta" userId="01301a94-73a6-471a-a8b1-a5dc2dbc8c8d" providerId="ADAL" clId="{BFFEFF63-61C6-4B7D-839B-98FC40192C6E}" dt="2022-02-03T04:41:34.506" v="3" actId="478"/>
        <pc:sldMkLst>
          <pc:docMk/>
          <pc:sldMk cId="2981371866" sldId="773"/>
        </pc:sldMkLst>
        <pc:spChg chg="del">
          <ac:chgData name="Aakash Gupta" userId="01301a94-73a6-471a-a8b1-a5dc2dbc8c8d" providerId="ADAL" clId="{BFFEFF63-61C6-4B7D-839B-98FC40192C6E}" dt="2022-02-03T04:41:34.506" v="3" actId="478"/>
          <ac:spMkLst>
            <pc:docMk/>
            <pc:sldMk cId="2981371866" sldId="773"/>
            <ac:spMk id="5" creationId="{56746B85-59CC-4D59-8C16-8095D6626F02}"/>
          </ac:spMkLst>
        </pc:spChg>
      </pc:sldChg>
      <pc:sldChg chg="delSp mod">
        <pc:chgData name="Aakash Gupta" userId="01301a94-73a6-471a-a8b1-a5dc2dbc8c8d" providerId="ADAL" clId="{BFFEFF63-61C6-4B7D-839B-98FC40192C6E}" dt="2022-02-03T04:41:38.520" v="4" actId="478"/>
        <pc:sldMkLst>
          <pc:docMk/>
          <pc:sldMk cId="4255102034" sldId="774"/>
        </pc:sldMkLst>
        <pc:spChg chg="del">
          <ac:chgData name="Aakash Gupta" userId="01301a94-73a6-471a-a8b1-a5dc2dbc8c8d" providerId="ADAL" clId="{BFFEFF63-61C6-4B7D-839B-98FC40192C6E}" dt="2022-02-03T04:41:38.520" v="4" actId="478"/>
          <ac:spMkLst>
            <pc:docMk/>
            <pc:sldMk cId="4255102034" sldId="774"/>
            <ac:spMk id="5" creationId="{47358916-2EE5-4271-93F9-D95129424060}"/>
          </ac:spMkLst>
        </pc:spChg>
      </pc:sldChg>
      <pc:sldChg chg="addSp modSp mod">
        <pc:chgData name="Aakash Gupta" userId="01301a94-73a6-471a-a8b1-a5dc2dbc8c8d" providerId="ADAL" clId="{BFFEFF63-61C6-4B7D-839B-98FC40192C6E}" dt="2022-02-03T04:46:16.221" v="135" actId="20577"/>
        <pc:sldMkLst>
          <pc:docMk/>
          <pc:sldMk cId="2924871204" sldId="776"/>
        </pc:sldMkLst>
        <pc:spChg chg="mod">
          <ac:chgData name="Aakash Gupta" userId="01301a94-73a6-471a-a8b1-a5dc2dbc8c8d" providerId="ADAL" clId="{BFFEFF63-61C6-4B7D-839B-98FC40192C6E}" dt="2022-02-03T04:46:02.392" v="132" actId="20577"/>
          <ac:spMkLst>
            <pc:docMk/>
            <pc:sldMk cId="2924871204" sldId="776"/>
            <ac:spMk id="3" creationId="{43CBD169-5C1C-491F-A553-D852334B02A0}"/>
          </ac:spMkLst>
        </pc:spChg>
        <pc:spChg chg="mod">
          <ac:chgData name="Aakash Gupta" userId="01301a94-73a6-471a-a8b1-a5dc2dbc8c8d" providerId="ADAL" clId="{BFFEFF63-61C6-4B7D-839B-98FC40192C6E}" dt="2022-02-03T04:46:16.221" v="135" actId="20577"/>
          <ac:spMkLst>
            <pc:docMk/>
            <pc:sldMk cId="2924871204" sldId="776"/>
            <ac:spMk id="13" creationId="{8F7788FE-512D-4A7E-8EB4-67187AFAAB2E}"/>
          </ac:spMkLst>
        </pc:spChg>
        <pc:spChg chg="mod">
          <ac:chgData name="Aakash Gupta" userId="01301a94-73a6-471a-a8b1-a5dc2dbc8c8d" providerId="ADAL" clId="{BFFEFF63-61C6-4B7D-839B-98FC40192C6E}" dt="2022-02-03T04:45:55.658" v="120" actId="20577"/>
          <ac:spMkLst>
            <pc:docMk/>
            <pc:sldMk cId="2924871204" sldId="776"/>
            <ac:spMk id="19" creationId="{41C6BBC6-6170-4D49-8544-E033CD34A2C8}"/>
          </ac:spMkLst>
        </pc:spChg>
        <pc:spChg chg="add mod">
          <ac:chgData name="Aakash Gupta" userId="01301a94-73a6-471a-a8b1-a5dc2dbc8c8d" providerId="ADAL" clId="{BFFEFF63-61C6-4B7D-839B-98FC40192C6E}" dt="2022-02-03T04:46:13.506" v="134" actId="1076"/>
          <ac:spMkLst>
            <pc:docMk/>
            <pc:sldMk cId="2924871204" sldId="776"/>
            <ac:spMk id="20" creationId="{BF7BC3C0-A7FF-43BA-92AC-1FCA5AFAF4DE}"/>
          </ac:spMkLst>
        </pc:spChg>
      </pc:sldChg>
      <pc:sldChg chg="delSp mod">
        <pc:chgData name="Aakash Gupta" userId="01301a94-73a6-471a-a8b1-a5dc2dbc8c8d" providerId="ADAL" clId="{BFFEFF63-61C6-4B7D-839B-98FC40192C6E}" dt="2022-02-03T04:42:03.471" v="8" actId="478"/>
        <pc:sldMkLst>
          <pc:docMk/>
          <pc:sldMk cId="3586673142" sldId="777"/>
        </pc:sldMkLst>
        <pc:spChg chg="del">
          <ac:chgData name="Aakash Gupta" userId="01301a94-73a6-471a-a8b1-a5dc2dbc8c8d" providerId="ADAL" clId="{BFFEFF63-61C6-4B7D-839B-98FC40192C6E}" dt="2022-02-03T04:42:03.471" v="8" actId="478"/>
          <ac:spMkLst>
            <pc:docMk/>
            <pc:sldMk cId="3586673142" sldId="777"/>
            <ac:spMk id="17" creationId="{E12B0F7F-07DD-4E27-9283-F5AB9B9BBF9B}"/>
          </ac:spMkLst>
        </pc:spChg>
      </pc:sldChg>
      <pc:sldChg chg="delSp mod">
        <pc:chgData name="Aakash Gupta" userId="01301a94-73a6-471a-a8b1-a5dc2dbc8c8d" providerId="ADAL" clId="{BFFEFF63-61C6-4B7D-839B-98FC40192C6E}" dt="2022-02-03T04:49:59.781" v="200" actId="478"/>
        <pc:sldMkLst>
          <pc:docMk/>
          <pc:sldMk cId="736745867" sldId="779"/>
        </pc:sldMkLst>
        <pc:spChg chg="del">
          <ac:chgData name="Aakash Gupta" userId="01301a94-73a6-471a-a8b1-a5dc2dbc8c8d" providerId="ADAL" clId="{BFFEFF63-61C6-4B7D-839B-98FC40192C6E}" dt="2022-02-03T04:49:59.781" v="200" actId="478"/>
          <ac:spMkLst>
            <pc:docMk/>
            <pc:sldMk cId="736745867" sldId="779"/>
            <ac:spMk id="16" creationId="{51D290FB-83D8-4D22-842B-6B7CF070EC47}"/>
          </ac:spMkLst>
        </pc:spChg>
      </pc:sldChg>
      <pc:sldChg chg="delSp mod">
        <pc:chgData name="Aakash Gupta" userId="01301a94-73a6-471a-a8b1-a5dc2dbc8c8d" providerId="ADAL" clId="{BFFEFF63-61C6-4B7D-839B-98FC40192C6E}" dt="2022-02-03T04:47:11.189" v="141" actId="478"/>
        <pc:sldMkLst>
          <pc:docMk/>
          <pc:sldMk cId="84639314" sldId="780"/>
        </pc:sldMkLst>
        <pc:spChg chg="del">
          <ac:chgData name="Aakash Gupta" userId="01301a94-73a6-471a-a8b1-a5dc2dbc8c8d" providerId="ADAL" clId="{BFFEFF63-61C6-4B7D-839B-98FC40192C6E}" dt="2022-02-03T04:47:11.189" v="141" actId="478"/>
          <ac:spMkLst>
            <pc:docMk/>
            <pc:sldMk cId="84639314" sldId="780"/>
            <ac:spMk id="15" creationId="{946DDBDA-048F-4E7E-81E9-33EE6BD07DFC}"/>
          </ac:spMkLst>
        </pc:spChg>
      </pc:sldChg>
      <pc:sldChg chg="delSp mod">
        <pc:chgData name="Aakash Gupta" userId="01301a94-73a6-471a-a8b1-a5dc2dbc8c8d" providerId="ADAL" clId="{BFFEFF63-61C6-4B7D-839B-98FC40192C6E}" dt="2022-02-03T04:41:29.968" v="2" actId="478"/>
        <pc:sldMkLst>
          <pc:docMk/>
          <pc:sldMk cId="4279243878" sldId="781"/>
        </pc:sldMkLst>
        <pc:spChg chg="del">
          <ac:chgData name="Aakash Gupta" userId="01301a94-73a6-471a-a8b1-a5dc2dbc8c8d" providerId="ADAL" clId="{BFFEFF63-61C6-4B7D-839B-98FC40192C6E}" dt="2022-02-03T04:41:29.968" v="2" actId="478"/>
          <ac:spMkLst>
            <pc:docMk/>
            <pc:sldMk cId="4279243878" sldId="781"/>
            <ac:spMk id="5" creationId="{0DE01C54-E6E1-4CE6-B011-1D9A952DA567}"/>
          </ac:spMkLst>
        </pc:spChg>
      </pc:sldChg>
      <pc:sldChg chg="delSp mod">
        <pc:chgData name="Aakash Gupta" userId="01301a94-73a6-471a-a8b1-a5dc2dbc8c8d" providerId="ADAL" clId="{BFFEFF63-61C6-4B7D-839B-98FC40192C6E}" dt="2022-02-03T04:41:54.018" v="7" actId="478"/>
        <pc:sldMkLst>
          <pc:docMk/>
          <pc:sldMk cId="652443552" sldId="787"/>
        </pc:sldMkLst>
        <pc:spChg chg="del">
          <ac:chgData name="Aakash Gupta" userId="01301a94-73a6-471a-a8b1-a5dc2dbc8c8d" providerId="ADAL" clId="{BFFEFF63-61C6-4B7D-839B-98FC40192C6E}" dt="2022-02-03T04:41:54.018" v="7" actId="478"/>
          <ac:spMkLst>
            <pc:docMk/>
            <pc:sldMk cId="652443552" sldId="787"/>
            <ac:spMk id="15" creationId="{342E61D5-F1B2-4FBC-A317-FEA2588D219A}"/>
          </ac:spMkLst>
        </pc:spChg>
      </pc:sldChg>
      <pc:sldChg chg="delSp mod">
        <pc:chgData name="Aakash Gupta" userId="01301a94-73a6-471a-a8b1-a5dc2dbc8c8d" providerId="ADAL" clId="{BFFEFF63-61C6-4B7D-839B-98FC40192C6E}" dt="2022-02-03T04:42:19.308" v="9" actId="478"/>
        <pc:sldMkLst>
          <pc:docMk/>
          <pc:sldMk cId="3541352792" sldId="788"/>
        </pc:sldMkLst>
        <pc:spChg chg="del">
          <ac:chgData name="Aakash Gupta" userId="01301a94-73a6-471a-a8b1-a5dc2dbc8c8d" providerId="ADAL" clId="{BFFEFF63-61C6-4B7D-839B-98FC40192C6E}" dt="2022-02-03T04:42:19.308" v="9" actId="478"/>
          <ac:spMkLst>
            <pc:docMk/>
            <pc:sldMk cId="3541352792" sldId="788"/>
            <ac:spMk id="17" creationId="{7AAB5CA1-230C-4462-B37F-CAF02B1DA241}"/>
          </ac:spMkLst>
        </pc:spChg>
      </pc:sldChg>
      <pc:sldChg chg="delSp mod">
        <pc:chgData name="Aakash Gupta" userId="01301a94-73a6-471a-a8b1-a5dc2dbc8c8d" providerId="ADAL" clId="{BFFEFF63-61C6-4B7D-839B-98FC40192C6E}" dt="2022-02-03T04:47:04.764" v="140" actId="478"/>
        <pc:sldMkLst>
          <pc:docMk/>
          <pc:sldMk cId="3660742601" sldId="789"/>
        </pc:sldMkLst>
        <pc:spChg chg="del">
          <ac:chgData name="Aakash Gupta" userId="01301a94-73a6-471a-a8b1-a5dc2dbc8c8d" providerId="ADAL" clId="{BFFEFF63-61C6-4B7D-839B-98FC40192C6E}" dt="2022-02-03T04:47:04.764" v="140" actId="478"/>
          <ac:spMkLst>
            <pc:docMk/>
            <pc:sldMk cId="3660742601" sldId="789"/>
            <ac:spMk id="15" creationId="{E75D8B07-D568-425B-BE4B-E193DF33446A}"/>
          </ac:spMkLst>
        </pc:spChg>
      </pc:sldChg>
      <pc:sldChg chg="delSp mod">
        <pc:chgData name="Aakash Gupta" userId="01301a94-73a6-471a-a8b1-a5dc2dbc8c8d" providerId="ADAL" clId="{BFFEFF63-61C6-4B7D-839B-98FC40192C6E}" dt="2022-02-03T04:49:48.198" v="199" actId="478"/>
        <pc:sldMkLst>
          <pc:docMk/>
          <pc:sldMk cId="3725921466" sldId="790"/>
        </pc:sldMkLst>
        <pc:spChg chg="del">
          <ac:chgData name="Aakash Gupta" userId="01301a94-73a6-471a-a8b1-a5dc2dbc8c8d" providerId="ADAL" clId="{BFFEFF63-61C6-4B7D-839B-98FC40192C6E}" dt="2022-02-03T04:49:48.198" v="199" actId="478"/>
          <ac:spMkLst>
            <pc:docMk/>
            <pc:sldMk cId="3725921466" sldId="790"/>
            <ac:spMk id="22" creationId="{02E207DC-A40D-4251-9F4C-E9A242949FB9}"/>
          </ac:spMkLst>
        </pc:spChg>
      </pc:sldChg>
      <pc:sldChg chg="addSp modSp add mod">
        <pc:chgData name="Aakash Gupta" userId="01301a94-73a6-471a-a8b1-a5dc2dbc8c8d" providerId="ADAL" clId="{BFFEFF63-61C6-4B7D-839B-98FC40192C6E}" dt="2022-02-03T04:45:46.919" v="105" actId="20577"/>
        <pc:sldMkLst>
          <pc:docMk/>
          <pc:sldMk cId="681633066" sldId="791"/>
        </pc:sldMkLst>
        <pc:spChg chg="mod">
          <ac:chgData name="Aakash Gupta" userId="01301a94-73a6-471a-a8b1-a5dc2dbc8c8d" providerId="ADAL" clId="{BFFEFF63-61C6-4B7D-839B-98FC40192C6E}" dt="2022-02-03T04:42:35.513" v="22" actId="20577"/>
          <ac:spMkLst>
            <pc:docMk/>
            <pc:sldMk cId="681633066" sldId="791"/>
            <ac:spMk id="3" creationId="{43CBD169-5C1C-491F-A553-D852334B02A0}"/>
          </ac:spMkLst>
        </pc:spChg>
        <pc:spChg chg="add mod">
          <ac:chgData name="Aakash Gupta" userId="01301a94-73a6-471a-a8b1-a5dc2dbc8c8d" providerId="ADAL" clId="{BFFEFF63-61C6-4B7D-839B-98FC40192C6E}" dt="2022-02-03T04:42:57.867" v="46" actId="403"/>
          <ac:spMkLst>
            <pc:docMk/>
            <pc:sldMk cId="681633066" sldId="791"/>
            <ac:spMk id="4" creationId="{6C7BE52A-2AC8-4C34-9756-E05807EAAEE5}"/>
          </ac:spMkLst>
        </pc:spChg>
        <pc:spChg chg="mod">
          <ac:chgData name="Aakash Gupta" userId="01301a94-73a6-471a-a8b1-a5dc2dbc8c8d" providerId="ADAL" clId="{BFFEFF63-61C6-4B7D-839B-98FC40192C6E}" dt="2022-02-03T04:45:46.919" v="105" actId="20577"/>
          <ac:spMkLst>
            <pc:docMk/>
            <pc:sldMk cId="681633066" sldId="791"/>
            <ac:spMk id="16" creationId="{6F169CA9-4B5F-4DF4-89D0-F00729FD8D17}"/>
          </ac:spMkLst>
        </pc:spChg>
        <pc:spChg chg="add mod">
          <ac:chgData name="Aakash Gupta" userId="01301a94-73a6-471a-a8b1-a5dc2dbc8c8d" providerId="ADAL" clId="{BFFEFF63-61C6-4B7D-839B-98FC40192C6E}" dt="2022-02-03T04:44:45.038" v="95" actId="1076"/>
          <ac:spMkLst>
            <pc:docMk/>
            <pc:sldMk cId="681633066" sldId="791"/>
            <ac:spMk id="17" creationId="{4D85428E-6D28-4E4B-8EEA-CA66EB981141}"/>
          </ac:spMkLst>
        </pc:spChg>
      </pc:sldChg>
      <pc:sldChg chg="delSp add mod">
        <pc:chgData name="Aakash Gupta" userId="01301a94-73a6-471a-a8b1-a5dc2dbc8c8d" providerId="ADAL" clId="{BFFEFF63-61C6-4B7D-839B-98FC40192C6E}" dt="2022-02-03T04:46:44.298" v="137" actId="478"/>
        <pc:sldMkLst>
          <pc:docMk/>
          <pc:sldMk cId="3007859977" sldId="792"/>
        </pc:sldMkLst>
        <pc:spChg chg="del">
          <ac:chgData name="Aakash Gupta" userId="01301a94-73a6-471a-a8b1-a5dc2dbc8c8d" providerId="ADAL" clId="{BFFEFF63-61C6-4B7D-839B-98FC40192C6E}" dt="2022-02-03T04:46:44.298" v="137" actId="478"/>
          <ac:spMkLst>
            <pc:docMk/>
            <pc:sldMk cId="3007859977" sldId="792"/>
            <ac:spMk id="19" creationId="{41C6BBC6-6170-4D49-8544-E033CD34A2C8}"/>
          </ac:spMkLst>
        </pc:spChg>
      </pc:sldChg>
      <pc:sldChg chg="addSp modSp add mod">
        <pc:chgData name="Aakash Gupta" userId="01301a94-73a6-471a-a8b1-a5dc2dbc8c8d" providerId="ADAL" clId="{BFFEFF63-61C6-4B7D-839B-98FC40192C6E}" dt="2022-02-03T04:49:05.975" v="196" actId="403"/>
        <pc:sldMkLst>
          <pc:docMk/>
          <pc:sldMk cId="1691745017" sldId="793"/>
        </pc:sldMkLst>
        <pc:spChg chg="mod">
          <ac:chgData name="Aakash Gupta" userId="01301a94-73a6-471a-a8b1-a5dc2dbc8c8d" providerId="ADAL" clId="{BFFEFF63-61C6-4B7D-839B-98FC40192C6E}" dt="2022-02-03T04:47:19.376" v="154" actId="20577"/>
          <ac:spMkLst>
            <pc:docMk/>
            <pc:sldMk cId="1691745017" sldId="793"/>
            <ac:spMk id="3" creationId="{43CBD169-5C1C-491F-A553-D852334B02A0}"/>
          </ac:spMkLst>
        </pc:spChg>
        <pc:spChg chg="add mod">
          <ac:chgData name="Aakash Gupta" userId="01301a94-73a6-471a-a8b1-a5dc2dbc8c8d" providerId="ADAL" clId="{BFFEFF63-61C6-4B7D-839B-98FC40192C6E}" dt="2022-02-03T04:49:05.975" v="196" actId="403"/>
          <ac:spMkLst>
            <pc:docMk/>
            <pc:sldMk cId="1691745017" sldId="793"/>
            <ac:spMk id="4" creationId="{C3DCE912-AD99-44FF-ADED-2DA315DAAF37}"/>
          </ac:spMkLst>
        </pc:spChg>
        <pc:spChg chg="mod">
          <ac:chgData name="Aakash Gupta" userId="01301a94-73a6-471a-a8b1-a5dc2dbc8c8d" providerId="ADAL" clId="{BFFEFF63-61C6-4B7D-839B-98FC40192C6E}" dt="2022-02-03T04:47:23.593" v="156" actId="20577"/>
          <ac:spMkLst>
            <pc:docMk/>
            <pc:sldMk cId="1691745017" sldId="793"/>
            <ac:spMk id="16" creationId="{6F169CA9-4B5F-4DF4-89D0-F00729FD8D17}"/>
          </ac:spMkLst>
        </pc:spChg>
      </pc:sldChg>
      <pc:sldChg chg="addSp modSp add mod">
        <pc:chgData name="Aakash Gupta" userId="01301a94-73a6-471a-a8b1-a5dc2dbc8c8d" providerId="ADAL" clId="{BFFEFF63-61C6-4B7D-839B-98FC40192C6E}" dt="2022-02-03T04:52:59.128" v="245" actId="20577"/>
        <pc:sldMkLst>
          <pc:docMk/>
          <pc:sldMk cId="2059808621" sldId="794"/>
        </pc:sldMkLst>
        <pc:spChg chg="mod">
          <ac:chgData name="Aakash Gupta" userId="01301a94-73a6-471a-a8b1-a5dc2dbc8c8d" providerId="ADAL" clId="{BFFEFF63-61C6-4B7D-839B-98FC40192C6E}" dt="2022-02-03T04:52:59.128" v="245" actId="20577"/>
          <ac:spMkLst>
            <pc:docMk/>
            <pc:sldMk cId="2059808621" sldId="794"/>
            <ac:spMk id="3" creationId="{43CBD169-5C1C-491F-A553-D852334B02A0}"/>
          </ac:spMkLst>
        </pc:spChg>
        <pc:spChg chg="mod">
          <ac:chgData name="Aakash Gupta" userId="01301a94-73a6-471a-a8b1-a5dc2dbc8c8d" providerId="ADAL" clId="{BFFEFF63-61C6-4B7D-839B-98FC40192C6E}" dt="2022-02-03T04:50:16.530" v="219" actId="20577"/>
          <ac:spMkLst>
            <pc:docMk/>
            <pc:sldMk cId="2059808621" sldId="794"/>
            <ac:spMk id="13" creationId="{8F7788FE-512D-4A7E-8EB4-67187AFAAB2E}"/>
          </ac:spMkLst>
        </pc:spChg>
        <pc:spChg chg="mod">
          <ac:chgData name="Aakash Gupta" userId="01301a94-73a6-471a-a8b1-a5dc2dbc8c8d" providerId="ADAL" clId="{BFFEFF63-61C6-4B7D-839B-98FC40192C6E}" dt="2022-02-03T04:50:13.883" v="218" actId="1076"/>
          <ac:spMkLst>
            <pc:docMk/>
            <pc:sldMk cId="2059808621" sldId="794"/>
            <ac:spMk id="16" creationId="{51D290FB-83D8-4D22-842B-6B7CF070EC47}"/>
          </ac:spMkLst>
        </pc:spChg>
        <pc:spChg chg="add mod">
          <ac:chgData name="Aakash Gupta" userId="01301a94-73a6-471a-a8b1-a5dc2dbc8c8d" providerId="ADAL" clId="{BFFEFF63-61C6-4B7D-839B-98FC40192C6E}" dt="2022-02-03T04:49:43.012" v="198"/>
          <ac:spMkLst>
            <pc:docMk/>
            <pc:sldMk cId="2059808621" sldId="794"/>
            <ac:spMk id="17" creationId="{E626204F-48E2-45C4-817B-7A5D21E02B95}"/>
          </ac:spMkLst>
        </pc:spChg>
        <pc:spChg chg="mod">
          <ac:chgData name="Aakash Gupta" userId="01301a94-73a6-471a-a8b1-a5dc2dbc8c8d" providerId="ADAL" clId="{BFFEFF63-61C6-4B7D-839B-98FC40192C6E}" dt="2022-02-03T04:50:49.948" v="223" actId="14100"/>
          <ac:spMkLst>
            <pc:docMk/>
            <pc:sldMk cId="2059808621" sldId="794"/>
            <ac:spMk id="21" creationId="{E636D878-4608-48C1-970A-4F2FA3CA563E}"/>
          </ac:spMkLst>
        </pc:spChg>
        <pc:spChg chg="mod">
          <ac:chgData name="Aakash Gupta" userId="01301a94-73a6-471a-a8b1-a5dc2dbc8c8d" providerId="ADAL" clId="{BFFEFF63-61C6-4B7D-839B-98FC40192C6E}" dt="2022-02-03T04:50:57.923" v="225" actId="14100"/>
          <ac:spMkLst>
            <pc:docMk/>
            <pc:sldMk cId="2059808621" sldId="794"/>
            <ac:spMk id="22" creationId="{D540F5D6-D6AC-4CDE-A491-9C1C5DBFA22C}"/>
          </ac:spMkLst>
        </pc:spChg>
        <pc:spChg chg="mod">
          <ac:chgData name="Aakash Gupta" userId="01301a94-73a6-471a-a8b1-a5dc2dbc8c8d" providerId="ADAL" clId="{BFFEFF63-61C6-4B7D-839B-98FC40192C6E}" dt="2022-02-03T04:50:55.097" v="224" actId="14100"/>
          <ac:spMkLst>
            <pc:docMk/>
            <pc:sldMk cId="2059808621" sldId="794"/>
            <ac:spMk id="24" creationId="{116901EF-E54D-4321-9C03-534EFBD616B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Actual v. Predicted - Daily</a:t>
            </a:r>
            <a:endParaRPr lang="en-IN" b="1"/>
          </a:p>
        </c:rich>
      </c:tx>
      <c:layout>
        <c:manualLayout>
          <c:xMode val="edge"/>
          <c:yMode val="edge"/>
          <c:x val="0.39060213677442535"/>
          <c:y val="3.14465408805031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2058632801971"/>
          <c:y val="0.1110100897260959"/>
          <c:w val="0.84419144767944587"/>
          <c:h val="0.5595196355172584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Residual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Sheet1!$A$2:$A$254</c:f>
              <c:strCache>
                <c:ptCount val="253"/>
                <c:pt idx="0">
                  <c:v>04/05/2021</c:v>
                </c:pt>
                <c:pt idx="1">
                  <c:v>04/06/2021</c:v>
                </c:pt>
                <c:pt idx="2">
                  <c:v>04/07/2021</c:v>
                </c:pt>
                <c:pt idx="3">
                  <c:v>04/08/2021</c:v>
                </c:pt>
                <c:pt idx="4">
                  <c:v>04/09/2021</c:v>
                </c:pt>
                <c:pt idx="5">
                  <c:v>04/10/2021</c:v>
                </c:pt>
                <c:pt idx="6">
                  <c:v>04/11/2021</c:v>
                </c:pt>
                <c:pt idx="7">
                  <c:v>04/12/2021</c:v>
                </c:pt>
                <c:pt idx="8">
                  <c:v>04/13/2021</c:v>
                </c:pt>
                <c:pt idx="9">
                  <c:v>04/14/2021</c:v>
                </c:pt>
                <c:pt idx="10">
                  <c:v>04/15/2021</c:v>
                </c:pt>
                <c:pt idx="11">
                  <c:v>04/16/2021</c:v>
                </c:pt>
                <c:pt idx="12">
                  <c:v>04/17/2021</c:v>
                </c:pt>
                <c:pt idx="13">
                  <c:v>04/18/2021</c:v>
                </c:pt>
                <c:pt idx="14">
                  <c:v>04/19/2021</c:v>
                </c:pt>
                <c:pt idx="15">
                  <c:v>04/20/2021</c:v>
                </c:pt>
                <c:pt idx="16">
                  <c:v>04/21/2021</c:v>
                </c:pt>
                <c:pt idx="17">
                  <c:v>04/22/2021</c:v>
                </c:pt>
                <c:pt idx="18">
                  <c:v>04/23/2021</c:v>
                </c:pt>
                <c:pt idx="19">
                  <c:v>04/24/2021</c:v>
                </c:pt>
                <c:pt idx="20">
                  <c:v>04/25/2021</c:v>
                </c:pt>
                <c:pt idx="21">
                  <c:v>04/26/2021</c:v>
                </c:pt>
                <c:pt idx="22">
                  <c:v>04/27/2021</c:v>
                </c:pt>
                <c:pt idx="23">
                  <c:v>04/28/2021</c:v>
                </c:pt>
                <c:pt idx="24">
                  <c:v>04/29/2021</c:v>
                </c:pt>
                <c:pt idx="25">
                  <c:v>04/30/2021</c:v>
                </c:pt>
                <c:pt idx="26">
                  <c:v>05/01/2021</c:v>
                </c:pt>
                <c:pt idx="27">
                  <c:v>05/02/2021</c:v>
                </c:pt>
                <c:pt idx="28">
                  <c:v>05/03/2021</c:v>
                </c:pt>
                <c:pt idx="29">
                  <c:v>05/04/2021</c:v>
                </c:pt>
                <c:pt idx="30">
                  <c:v>05/05/2021</c:v>
                </c:pt>
                <c:pt idx="31">
                  <c:v>05/06/2021</c:v>
                </c:pt>
                <c:pt idx="32">
                  <c:v>05/07/2021</c:v>
                </c:pt>
                <c:pt idx="33">
                  <c:v>05/08/2021</c:v>
                </c:pt>
                <c:pt idx="34">
                  <c:v>05/09/2021</c:v>
                </c:pt>
                <c:pt idx="35">
                  <c:v>05/10/2021</c:v>
                </c:pt>
                <c:pt idx="36">
                  <c:v>05/11/2021</c:v>
                </c:pt>
                <c:pt idx="37">
                  <c:v>05/12/2021</c:v>
                </c:pt>
                <c:pt idx="38">
                  <c:v>05/13/2021</c:v>
                </c:pt>
                <c:pt idx="39">
                  <c:v>05/14/2021</c:v>
                </c:pt>
                <c:pt idx="40">
                  <c:v>05/15/2021</c:v>
                </c:pt>
                <c:pt idx="41">
                  <c:v>05/16/2021</c:v>
                </c:pt>
                <c:pt idx="42">
                  <c:v>05/17/2021</c:v>
                </c:pt>
                <c:pt idx="43">
                  <c:v>05/18/2021</c:v>
                </c:pt>
                <c:pt idx="44">
                  <c:v>05/19/2021</c:v>
                </c:pt>
                <c:pt idx="45">
                  <c:v>05/20/2021</c:v>
                </c:pt>
                <c:pt idx="46">
                  <c:v>05/21/2021</c:v>
                </c:pt>
                <c:pt idx="47">
                  <c:v>05/22/2021</c:v>
                </c:pt>
                <c:pt idx="48">
                  <c:v>05/23/2021</c:v>
                </c:pt>
                <c:pt idx="49">
                  <c:v>05/24/2021</c:v>
                </c:pt>
                <c:pt idx="50">
                  <c:v>05/25/2021</c:v>
                </c:pt>
                <c:pt idx="51">
                  <c:v>05/26/2021</c:v>
                </c:pt>
                <c:pt idx="52">
                  <c:v>05/27/2021</c:v>
                </c:pt>
                <c:pt idx="53">
                  <c:v>05/28/2021</c:v>
                </c:pt>
                <c:pt idx="54">
                  <c:v>05/29/2021</c:v>
                </c:pt>
                <c:pt idx="55">
                  <c:v>05/30/2021</c:v>
                </c:pt>
                <c:pt idx="56">
                  <c:v>05/31/2021</c:v>
                </c:pt>
                <c:pt idx="57">
                  <c:v>06/01/2021</c:v>
                </c:pt>
                <c:pt idx="58">
                  <c:v>06/02/2021</c:v>
                </c:pt>
                <c:pt idx="59">
                  <c:v>06/03/2021</c:v>
                </c:pt>
                <c:pt idx="60">
                  <c:v>06/04/2021</c:v>
                </c:pt>
                <c:pt idx="61">
                  <c:v>06/05/2021</c:v>
                </c:pt>
                <c:pt idx="62">
                  <c:v>06/06/2021</c:v>
                </c:pt>
                <c:pt idx="63">
                  <c:v>06/07/2021</c:v>
                </c:pt>
                <c:pt idx="64">
                  <c:v>06/08/2021</c:v>
                </c:pt>
                <c:pt idx="65">
                  <c:v>06/09/2021</c:v>
                </c:pt>
                <c:pt idx="66">
                  <c:v>06/10/2021</c:v>
                </c:pt>
                <c:pt idx="67">
                  <c:v>06/11/2021</c:v>
                </c:pt>
                <c:pt idx="68">
                  <c:v>06/12/2021</c:v>
                </c:pt>
                <c:pt idx="69">
                  <c:v>06/13/2021</c:v>
                </c:pt>
                <c:pt idx="70">
                  <c:v>06/14/2021</c:v>
                </c:pt>
                <c:pt idx="71">
                  <c:v>06/15/2021</c:v>
                </c:pt>
                <c:pt idx="72">
                  <c:v>06/16/2021</c:v>
                </c:pt>
                <c:pt idx="73">
                  <c:v>06/17/2021</c:v>
                </c:pt>
                <c:pt idx="74">
                  <c:v>06/18/2021</c:v>
                </c:pt>
                <c:pt idx="75">
                  <c:v>06/19/2021</c:v>
                </c:pt>
                <c:pt idx="76">
                  <c:v>06/20/2021</c:v>
                </c:pt>
                <c:pt idx="77">
                  <c:v>06/21/2021</c:v>
                </c:pt>
                <c:pt idx="78">
                  <c:v>06/22/2021</c:v>
                </c:pt>
                <c:pt idx="79">
                  <c:v>06/23/2021</c:v>
                </c:pt>
                <c:pt idx="80">
                  <c:v>06/24/2021</c:v>
                </c:pt>
                <c:pt idx="81">
                  <c:v>06/25/2021</c:v>
                </c:pt>
                <c:pt idx="82">
                  <c:v>06/26/2021</c:v>
                </c:pt>
                <c:pt idx="83">
                  <c:v>06/27/2021</c:v>
                </c:pt>
                <c:pt idx="84">
                  <c:v>06/28/2021</c:v>
                </c:pt>
                <c:pt idx="85">
                  <c:v>06/29/2021</c:v>
                </c:pt>
                <c:pt idx="86">
                  <c:v>06/30/2021</c:v>
                </c:pt>
                <c:pt idx="87">
                  <c:v>07/01/2021</c:v>
                </c:pt>
                <c:pt idx="88">
                  <c:v>07/02/2021</c:v>
                </c:pt>
                <c:pt idx="89">
                  <c:v>07/03/2021</c:v>
                </c:pt>
                <c:pt idx="90">
                  <c:v>07/04/2021</c:v>
                </c:pt>
                <c:pt idx="91">
                  <c:v>07/05/2021</c:v>
                </c:pt>
                <c:pt idx="92">
                  <c:v>07/06/2021</c:v>
                </c:pt>
                <c:pt idx="93">
                  <c:v>07/07/2021</c:v>
                </c:pt>
                <c:pt idx="94">
                  <c:v>07/08/2021</c:v>
                </c:pt>
                <c:pt idx="95">
                  <c:v>07/09/2021</c:v>
                </c:pt>
                <c:pt idx="96">
                  <c:v>07/10/2021</c:v>
                </c:pt>
                <c:pt idx="97">
                  <c:v>07/11/2021</c:v>
                </c:pt>
                <c:pt idx="98">
                  <c:v>07/12/2021</c:v>
                </c:pt>
                <c:pt idx="99">
                  <c:v>07/13/2021</c:v>
                </c:pt>
                <c:pt idx="100">
                  <c:v>07/14/2021</c:v>
                </c:pt>
                <c:pt idx="101">
                  <c:v>07/15/2021</c:v>
                </c:pt>
                <c:pt idx="102">
                  <c:v>07/16/2021</c:v>
                </c:pt>
                <c:pt idx="103">
                  <c:v>07/17/2021</c:v>
                </c:pt>
                <c:pt idx="104">
                  <c:v>07/18/2021</c:v>
                </c:pt>
                <c:pt idx="105">
                  <c:v>07/19/2021</c:v>
                </c:pt>
                <c:pt idx="106">
                  <c:v>07/20/2021</c:v>
                </c:pt>
                <c:pt idx="107">
                  <c:v>07/21/2021</c:v>
                </c:pt>
                <c:pt idx="108">
                  <c:v>07/22/2021</c:v>
                </c:pt>
                <c:pt idx="109">
                  <c:v>07/23/2021</c:v>
                </c:pt>
                <c:pt idx="110">
                  <c:v>07/24/2021</c:v>
                </c:pt>
                <c:pt idx="111">
                  <c:v>07/25/2021</c:v>
                </c:pt>
                <c:pt idx="112">
                  <c:v>07/26/2021</c:v>
                </c:pt>
                <c:pt idx="113">
                  <c:v>07/27/2021</c:v>
                </c:pt>
                <c:pt idx="114">
                  <c:v>07/28/2021</c:v>
                </c:pt>
                <c:pt idx="115">
                  <c:v>07/29/2021</c:v>
                </c:pt>
                <c:pt idx="116">
                  <c:v>07/30/2021</c:v>
                </c:pt>
                <c:pt idx="117">
                  <c:v>07/31/2021</c:v>
                </c:pt>
                <c:pt idx="118">
                  <c:v>08/01/2021</c:v>
                </c:pt>
                <c:pt idx="119">
                  <c:v>08/02/2021</c:v>
                </c:pt>
                <c:pt idx="120">
                  <c:v>08/03/2021</c:v>
                </c:pt>
                <c:pt idx="121">
                  <c:v>08/04/2021</c:v>
                </c:pt>
                <c:pt idx="122">
                  <c:v>08/05/2021</c:v>
                </c:pt>
                <c:pt idx="123">
                  <c:v>08/06/2021</c:v>
                </c:pt>
                <c:pt idx="124">
                  <c:v>08/07/2021</c:v>
                </c:pt>
                <c:pt idx="125">
                  <c:v>08/08/2021</c:v>
                </c:pt>
                <c:pt idx="126">
                  <c:v>08/09/2021</c:v>
                </c:pt>
                <c:pt idx="127">
                  <c:v>08/10/2021</c:v>
                </c:pt>
                <c:pt idx="128">
                  <c:v>08/11/2021</c:v>
                </c:pt>
                <c:pt idx="129">
                  <c:v>08/12/2021</c:v>
                </c:pt>
                <c:pt idx="130">
                  <c:v>08/13/2021</c:v>
                </c:pt>
                <c:pt idx="131">
                  <c:v>08/14/2021</c:v>
                </c:pt>
                <c:pt idx="132">
                  <c:v>08/15/2021</c:v>
                </c:pt>
                <c:pt idx="133">
                  <c:v>08/16/2021</c:v>
                </c:pt>
                <c:pt idx="134">
                  <c:v>08/17/2021</c:v>
                </c:pt>
                <c:pt idx="135">
                  <c:v>08/18/2021</c:v>
                </c:pt>
                <c:pt idx="136">
                  <c:v>08/19/2021</c:v>
                </c:pt>
                <c:pt idx="137">
                  <c:v>08/20/2021</c:v>
                </c:pt>
                <c:pt idx="138">
                  <c:v>08/21/2021</c:v>
                </c:pt>
                <c:pt idx="139">
                  <c:v>08/22/2021</c:v>
                </c:pt>
                <c:pt idx="140">
                  <c:v>08/23/2021</c:v>
                </c:pt>
                <c:pt idx="141">
                  <c:v>08/24/2021</c:v>
                </c:pt>
                <c:pt idx="142">
                  <c:v>08/25/2021</c:v>
                </c:pt>
                <c:pt idx="143">
                  <c:v>08/26/2021</c:v>
                </c:pt>
                <c:pt idx="144">
                  <c:v>08/27/2021</c:v>
                </c:pt>
                <c:pt idx="145">
                  <c:v>08/28/2021</c:v>
                </c:pt>
                <c:pt idx="146">
                  <c:v>08/29/2021</c:v>
                </c:pt>
                <c:pt idx="147">
                  <c:v>08/30/2021</c:v>
                </c:pt>
                <c:pt idx="148">
                  <c:v>08/31/2021</c:v>
                </c:pt>
                <c:pt idx="149">
                  <c:v>09/01/2021</c:v>
                </c:pt>
                <c:pt idx="150">
                  <c:v>09/02/2021</c:v>
                </c:pt>
                <c:pt idx="151">
                  <c:v>09/03/2021</c:v>
                </c:pt>
                <c:pt idx="152">
                  <c:v>09/04/2021</c:v>
                </c:pt>
                <c:pt idx="153">
                  <c:v>09/05/2021</c:v>
                </c:pt>
                <c:pt idx="154">
                  <c:v>09/06/2021</c:v>
                </c:pt>
                <c:pt idx="155">
                  <c:v>09/07/2021</c:v>
                </c:pt>
                <c:pt idx="156">
                  <c:v>09/08/2021</c:v>
                </c:pt>
                <c:pt idx="157">
                  <c:v>09/09/2021</c:v>
                </c:pt>
                <c:pt idx="158">
                  <c:v>09/10/2021</c:v>
                </c:pt>
                <c:pt idx="159">
                  <c:v>09/11/2021</c:v>
                </c:pt>
                <c:pt idx="160">
                  <c:v>09/12/2021</c:v>
                </c:pt>
                <c:pt idx="161">
                  <c:v>09/13/2021</c:v>
                </c:pt>
                <c:pt idx="162">
                  <c:v>09/14/2021</c:v>
                </c:pt>
                <c:pt idx="163">
                  <c:v>09/15/2021</c:v>
                </c:pt>
                <c:pt idx="164">
                  <c:v>09/16/2021</c:v>
                </c:pt>
                <c:pt idx="165">
                  <c:v>09/17/2021</c:v>
                </c:pt>
                <c:pt idx="166">
                  <c:v>09/18/2021</c:v>
                </c:pt>
                <c:pt idx="167">
                  <c:v>09/19/2021</c:v>
                </c:pt>
                <c:pt idx="168">
                  <c:v>09/20/2021</c:v>
                </c:pt>
                <c:pt idx="169">
                  <c:v>09/21/2021</c:v>
                </c:pt>
                <c:pt idx="170">
                  <c:v>09/22/2021</c:v>
                </c:pt>
                <c:pt idx="171">
                  <c:v>09/23/2021</c:v>
                </c:pt>
                <c:pt idx="172">
                  <c:v>09/24/2021</c:v>
                </c:pt>
                <c:pt idx="173">
                  <c:v>09/25/2021</c:v>
                </c:pt>
                <c:pt idx="174">
                  <c:v>09/26/2021</c:v>
                </c:pt>
                <c:pt idx="175">
                  <c:v>09/27/2021</c:v>
                </c:pt>
                <c:pt idx="176">
                  <c:v>09/28/2021</c:v>
                </c:pt>
                <c:pt idx="177">
                  <c:v>09/29/2021</c:v>
                </c:pt>
                <c:pt idx="178">
                  <c:v>09/30/2021</c:v>
                </c:pt>
                <c:pt idx="179">
                  <c:v>10/01/2021</c:v>
                </c:pt>
                <c:pt idx="180">
                  <c:v>10/02/2021</c:v>
                </c:pt>
                <c:pt idx="181">
                  <c:v>10/03/2021</c:v>
                </c:pt>
                <c:pt idx="182">
                  <c:v>10/04/2021</c:v>
                </c:pt>
                <c:pt idx="183">
                  <c:v>10/05/2021</c:v>
                </c:pt>
                <c:pt idx="184">
                  <c:v>10/06/2021</c:v>
                </c:pt>
                <c:pt idx="185">
                  <c:v>10/07/2021</c:v>
                </c:pt>
                <c:pt idx="186">
                  <c:v>10/08/2021</c:v>
                </c:pt>
                <c:pt idx="187">
                  <c:v>10/09/2021</c:v>
                </c:pt>
                <c:pt idx="188">
                  <c:v>10/10/2021</c:v>
                </c:pt>
                <c:pt idx="189">
                  <c:v>10/11/2021</c:v>
                </c:pt>
                <c:pt idx="190">
                  <c:v>10/12/2021</c:v>
                </c:pt>
                <c:pt idx="191">
                  <c:v>10/13/2021</c:v>
                </c:pt>
                <c:pt idx="192">
                  <c:v>10/14/2021</c:v>
                </c:pt>
                <c:pt idx="193">
                  <c:v>10/15/2021</c:v>
                </c:pt>
                <c:pt idx="194">
                  <c:v>10/16/2021</c:v>
                </c:pt>
                <c:pt idx="195">
                  <c:v>10/17/2021</c:v>
                </c:pt>
                <c:pt idx="196">
                  <c:v>10/18/2021</c:v>
                </c:pt>
                <c:pt idx="197">
                  <c:v>10/19/2021</c:v>
                </c:pt>
                <c:pt idx="198">
                  <c:v>10/20/2021</c:v>
                </c:pt>
                <c:pt idx="199">
                  <c:v>10/21/2021</c:v>
                </c:pt>
                <c:pt idx="200">
                  <c:v>10/22/2021</c:v>
                </c:pt>
                <c:pt idx="201">
                  <c:v>10/23/2021</c:v>
                </c:pt>
                <c:pt idx="202">
                  <c:v>10/24/2021</c:v>
                </c:pt>
                <c:pt idx="203">
                  <c:v>10/25/2021</c:v>
                </c:pt>
                <c:pt idx="204">
                  <c:v>10/26/2021</c:v>
                </c:pt>
                <c:pt idx="205">
                  <c:v>10/27/2021</c:v>
                </c:pt>
                <c:pt idx="206">
                  <c:v>10/28/2021</c:v>
                </c:pt>
                <c:pt idx="207">
                  <c:v>10/29/2021</c:v>
                </c:pt>
                <c:pt idx="208">
                  <c:v>10/30/2021</c:v>
                </c:pt>
                <c:pt idx="209">
                  <c:v>10/31/2021</c:v>
                </c:pt>
                <c:pt idx="210">
                  <c:v>11/01/2021</c:v>
                </c:pt>
                <c:pt idx="211">
                  <c:v>11/02/2021</c:v>
                </c:pt>
                <c:pt idx="212">
                  <c:v>11/03/2021</c:v>
                </c:pt>
                <c:pt idx="213">
                  <c:v>11/04/2021</c:v>
                </c:pt>
                <c:pt idx="214">
                  <c:v>11/05/2021</c:v>
                </c:pt>
                <c:pt idx="215">
                  <c:v>11/06/2021</c:v>
                </c:pt>
                <c:pt idx="216">
                  <c:v>11/07/2021</c:v>
                </c:pt>
                <c:pt idx="217">
                  <c:v>11/08/2021</c:v>
                </c:pt>
                <c:pt idx="218">
                  <c:v>11/09/2021</c:v>
                </c:pt>
                <c:pt idx="219">
                  <c:v>11/10/2021</c:v>
                </c:pt>
                <c:pt idx="220">
                  <c:v>11/11/2021</c:v>
                </c:pt>
                <c:pt idx="221">
                  <c:v>11/12/2021</c:v>
                </c:pt>
                <c:pt idx="222">
                  <c:v>11/13/2021</c:v>
                </c:pt>
                <c:pt idx="223">
                  <c:v>11/14/2021</c:v>
                </c:pt>
                <c:pt idx="224">
                  <c:v>11/15/2021</c:v>
                </c:pt>
                <c:pt idx="225">
                  <c:v>11/16/2021</c:v>
                </c:pt>
                <c:pt idx="226">
                  <c:v>11/17/2021</c:v>
                </c:pt>
                <c:pt idx="227">
                  <c:v>11/18/2021</c:v>
                </c:pt>
                <c:pt idx="228">
                  <c:v>11/19/2021</c:v>
                </c:pt>
                <c:pt idx="229">
                  <c:v>11/20/2021</c:v>
                </c:pt>
                <c:pt idx="230">
                  <c:v>11/21/2021</c:v>
                </c:pt>
                <c:pt idx="231">
                  <c:v>11/22/2021</c:v>
                </c:pt>
                <c:pt idx="232">
                  <c:v>11/23/2021</c:v>
                </c:pt>
                <c:pt idx="233">
                  <c:v>11/24/2021</c:v>
                </c:pt>
                <c:pt idx="234">
                  <c:v>11/25/2021</c:v>
                </c:pt>
                <c:pt idx="235">
                  <c:v>11/26/2021</c:v>
                </c:pt>
                <c:pt idx="236">
                  <c:v>11/27/2021</c:v>
                </c:pt>
                <c:pt idx="237">
                  <c:v>11/28/2021</c:v>
                </c:pt>
                <c:pt idx="238">
                  <c:v>11/29/2021</c:v>
                </c:pt>
                <c:pt idx="239">
                  <c:v>11/30/2021</c:v>
                </c:pt>
                <c:pt idx="240">
                  <c:v>12/01/2021</c:v>
                </c:pt>
                <c:pt idx="241">
                  <c:v>12/02/2021</c:v>
                </c:pt>
                <c:pt idx="242">
                  <c:v>12/03/2021</c:v>
                </c:pt>
                <c:pt idx="243">
                  <c:v>12/04/2021</c:v>
                </c:pt>
                <c:pt idx="244">
                  <c:v>12/05/2021</c:v>
                </c:pt>
                <c:pt idx="245">
                  <c:v>12/06/2021</c:v>
                </c:pt>
                <c:pt idx="246">
                  <c:v>12/07/2021</c:v>
                </c:pt>
                <c:pt idx="247">
                  <c:v>12/08/2021</c:v>
                </c:pt>
                <c:pt idx="248">
                  <c:v>12/09/2021</c:v>
                </c:pt>
                <c:pt idx="249">
                  <c:v>12/10/2021</c:v>
                </c:pt>
                <c:pt idx="250">
                  <c:v>12/11/2021</c:v>
                </c:pt>
                <c:pt idx="251">
                  <c:v>12/12/2021</c:v>
                </c:pt>
                <c:pt idx="252">
                  <c:v>12/13/2021</c:v>
                </c:pt>
              </c:strCache>
            </c:strRef>
          </c:cat>
          <c:val>
            <c:numRef>
              <c:f>Sheet1!$D$2:$D$254</c:f>
              <c:numCache>
                <c:formatCode>General</c:formatCode>
                <c:ptCount val="253"/>
                <c:pt idx="0">
                  <c:v>1035.2924018000012</c:v>
                </c:pt>
                <c:pt idx="1">
                  <c:v>138.85782800000015</c:v>
                </c:pt>
                <c:pt idx="2">
                  <c:v>233.02432789999875</c:v>
                </c:pt>
                <c:pt idx="3">
                  <c:v>-49.738003999998909</c:v>
                </c:pt>
                <c:pt idx="4">
                  <c:v>765.17389909999838</c:v>
                </c:pt>
                <c:pt idx="5">
                  <c:v>-475.65391559999989</c:v>
                </c:pt>
                <c:pt idx="6">
                  <c:v>-1530.4981058999983</c:v>
                </c:pt>
                <c:pt idx="7">
                  <c:v>-998.66915209999934</c:v>
                </c:pt>
                <c:pt idx="8">
                  <c:v>324.64182269999947</c:v>
                </c:pt>
                <c:pt idx="9">
                  <c:v>928.88370410000061</c:v>
                </c:pt>
                <c:pt idx="10">
                  <c:v>286.92779299999893</c:v>
                </c:pt>
                <c:pt idx="11">
                  <c:v>108.89091199999893</c:v>
                </c:pt>
                <c:pt idx="12">
                  <c:v>-1625.2659372999988</c:v>
                </c:pt>
                <c:pt idx="13">
                  <c:v>-473.17330600000059</c:v>
                </c:pt>
                <c:pt idx="14">
                  <c:v>-1102.4065979000006</c:v>
                </c:pt>
                <c:pt idx="15">
                  <c:v>-180.28123039999991</c:v>
                </c:pt>
                <c:pt idx="16">
                  <c:v>-560.66450430000077</c:v>
                </c:pt>
                <c:pt idx="17">
                  <c:v>69.413446799999292</c:v>
                </c:pt>
                <c:pt idx="18">
                  <c:v>206.68085440000141</c:v>
                </c:pt>
                <c:pt idx="19">
                  <c:v>57.224489000000176</c:v>
                </c:pt>
                <c:pt idx="20">
                  <c:v>-525.21655810000084</c:v>
                </c:pt>
                <c:pt idx="21">
                  <c:v>-458.62194079999972</c:v>
                </c:pt>
                <c:pt idx="22">
                  <c:v>-103.46912840000005</c:v>
                </c:pt>
                <c:pt idx="23">
                  <c:v>1584.2105945000003</c:v>
                </c:pt>
                <c:pt idx="24">
                  <c:v>1386.2512594</c:v>
                </c:pt>
                <c:pt idx="25">
                  <c:v>-1001.2528310000016</c:v>
                </c:pt>
                <c:pt idx="26">
                  <c:v>-151.52134500000102</c:v>
                </c:pt>
                <c:pt idx="27">
                  <c:v>-9.9421951999993325</c:v>
                </c:pt>
                <c:pt idx="28">
                  <c:v>-1102.5680045999998</c:v>
                </c:pt>
                <c:pt idx="29">
                  <c:v>-704.9262104999998</c:v>
                </c:pt>
                <c:pt idx="30">
                  <c:v>-2094.6890299000006</c:v>
                </c:pt>
                <c:pt idx="31">
                  <c:v>-2117.0644864999995</c:v>
                </c:pt>
                <c:pt idx="32">
                  <c:v>-1889.491678800001</c:v>
                </c:pt>
                <c:pt idx="33">
                  <c:v>1106.2307399999991</c:v>
                </c:pt>
                <c:pt idx="34">
                  <c:v>421.46791379999922</c:v>
                </c:pt>
                <c:pt idx="35">
                  <c:v>-53.511389499999495</c:v>
                </c:pt>
                <c:pt idx="36">
                  <c:v>-112.22284320000108</c:v>
                </c:pt>
                <c:pt idx="37">
                  <c:v>233.61743890000071</c:v>
                </c:pt>
                <c:pt idx="38">
                  <c:v>682.75656320000053</c:v>
                </c:pt>
                <c:pt idx="39">
                  <c:v>2379.7058905000013</c:v>
                </c:pt>
                <c:pt idx="40">
                  <c:v>1899.7204333000009</c:v>
                </c:pt>
                <c:pt idx="41">
                  <c:v>2032.1577789000003</c:v>
                </c:pt>
                <c:pt idx="42">
                  <c:v>1409.0788386000004</c:v>
                </c:pt>
                <c:pt idx="43">
                  <c:v>1131.6690001999996</c:v>
                </c:pt>
                <c:pt idx="44">
                  <c:v>390.62688979999984</c:v>
                </c:pt>
                <c:pt idx="45">
                  <c:v>450.13569620000089</c:v>
                </c:pt>
                <c:pt idx="46">
                  <c:v>-176.23207230000116</c:v>
                </c:pt>
                <c:pt idx="47">
                  <c:v>-285.61299650000001</c:v>
                </c:pt>
                <c:pt idx="48">
                  <c:v>-64.345515000000887</c:v>
                </c:pt>
                <c:pt idx="49">
                  <c:v>1029.0941942000009</c:v>
                </c:pt>
                <c:pt idx="50">
                  <c:v>410.82108670000162</c:v>
                </c:pt>
                <c:pt idx="51">
                  <c:v>-12.681998399999429</c:v>
                </c:pt>
                <c:pt idx="52">
                  <c:v>-825.98872520000077</c:v>
                </c:pt>
                <c:pt idx="53">
                  <c:v>-1816.1886879000012</c:v>
                </c:pt>
                <c:pt idx="54">
                  <c:v>-1536.6286681999991</c:v>
                </c:pt>
                <c:pt idx="55">
                  <c:v>379.04635079999935</c:v>
                </c:pt>
                <c:pt idx="56">
                  <c:v>110.1830544000004</c:v>
                </c:pt>
                <c:pt idx="57">
                  <c:v>-1149.5806107999997</c:v>
                </c:pt>
                <c:pt idx="58">
                  <c:v>218.31543679999959</c:v>
                </c:pt>
                <c:pt idx="59">
                  <c:v>248.24731109999993</c:v>
                </c:pt>
                <c:pt idx="60">
                  <c:v>-725.12170740000147</c:v>
                </c:pt>
                <c:pt idx="61">
                  <c:v>-1173.6469031999986</c:v>
                </c:pt>
                <c:pt idx="62">
                  <c:v>-2180.3255233999989</c:v>
                </c:pt>
                <c:pt idx="63">
                  <c:v>-1779.3431931000014</c:v>
                </c:pt>
                <c:pt idx="64">
                  <c:v>-569.92783659999986</c:v>
                </c:pt>
                <c:pt idx="65">
                  <c:v>65.657450800001243</c:v>
                </c:pt>
                <c:pt idx="66">
                  <c:v>-9.5760594999992463</c:v>
                </c:pt>
                <c:pt idx="67">
                  <c:v>-864.26334040000074</c:v>
                </c:pt>
                <c:pt idx="68">
                  <c:v>-2172.3222692000018</c:v>
                </c:pt>
                <c:pt idx="69">
                  <c:v>304.33916630000022</c:v>
                </c:pt>
                <c:pt idx="70">
                  <c:v>196.70714640000006</c:v>
                </c:pt>
                <c:pt idx="71">
                  <c:v>402.85898250000173</c:v>
                </c:pt>
                <c:pt idx="72">
                  <c:v>851.54842980000103</c:v>
                </c:pt>
                <c:pt idx="73">
                  <c:v>830.14498599999934</c:v>
                </c:pt>
                <c:pt idx="74">
                  <c:v>-1267.6185125000011</c:v>
                </c:pt>
                <c:pt idx="75">
                  <c:v>-135.49095559999841</c:v>
                </c:pt>
                <c:pt idx="76">
                  <c:v>605.35694209999929</c:v>
                </c:pt>
                <c:pt idx="77">
                  <c:v>3107.8986651000014</c:v>
                </c:pt>
                <c:pt idx="78">
                  <c:v>396.02358010000171</c:v>
                </c:pt>
                <c:pt idx="79">
                  <c:v>2198.1488615000017</c:v>
                </c:pt>
                <c:pt idx="80">
                  <c:v>1692.1121163999996</c:v>
                </c:pt>
                <c:pt idx="81">
                  <c:v>-244.97912369999904</c:v>
                </c:pt>
                <c:pt idx="82">
                  <c:v>-1045.8180570000004</c:v>
                </c:pt>
                <c:pt idx="83">
                  <c:v>1360.3383568999998</c:v>
                </c:pt>
                <c:pt idx="84">
                  <c:v>-58.699139299998933</c:v>
                </c:pt>
                <c:pt idx="85">
                  <c:v>788.7994886000015</c:v>
                </c:pt>
                <c:pt idx="86">
                  <c:v>-844.16655180000089</c:v>
                </c:pt>
                <c:pt idx="87">
                  <c:v>492.427912500003</c:v>
                </c:pt>
                <c:pt idx="88">
                  <c:v>191.33183419999841</c:v>
                </c:pt>
                <c:pt idx="89">
                  <c:v>-529.48056519999955</c:v>
                </c:pt>
                <c:pt idx="90">
                  <c:v>-177.31017739999879</c:v>
                </c:pt>
                <c:pt idx="91">
                  <c:v>177.24774559999787</c:v>
                </c:pt>
                <c:pt idx="92">
                  <c:v>144.98250990000088</c:v>
                </c:pt>
                <c:pt idx="93">
                  <c:v>1402.3544862999988</c:v>
                </c:pt>
                <c:pt idx="94">
                  <c:v>2183.0109921999974</c:v>
                </c:pt>
                <c:pt idx="95">
                  <c:v>467.74490499999956</c:v>
                </c:pt>
                <c:pt idx="96">
                  <c:v>-682.39175029999751</c:v>
                </c:pt>
                <c:pt idx="97">
                  <c:v>-89.236158100000466</c:v>
                </c:pt>
                <c:pt idx="98">
                  <c:v>402.68599339999855</c:v>
                </c:pt>
                <c:pt idx="99">
                  <c:v>132.11196679999921</c:v>
                </c:pt>
                <c:pt idx="100">
                  <c:v>750.71624019999945</c:v>
                </c:pt>
                <c:pt idx="101">
                  <c:v>2457.7777783999991</c:v>
                </c:pt>
                <c:pt idx="102">
                  <c:v>-317.21660569999949</c:v>
                </c:pt>
                <c:pt idx="103">
                  <c:v>-1389.1842367999998</c:v>
                </c:pt>
                <c:pt idx="104">
                  <c:v>489.62633769999957</c:v>
                </c:pt>
                <c:pt idx="105">
                  <c:v>2833.0880679000002</c:v>
                </c:pt>
                <c:pt idx="106">
                  <c:v>1343.4076436999967</c:v>
                </c:pt>
                <c:pt idx="107">
                  <c:v>-466.53257060000033</c:v>
                </c:pt>
                <c:pt idx="108">
                  <c:v>3360.9672547000009</c:v>
                </c:pt>
                <c:pt idx="109">
                  <c:v>-1922.5228560999967</c:v>
                </c:pt>
                <c:pt idx="110">
                  <c:v>-2371.7402952999983</c:v>
                </c:pt>
                <c:pt idx="111">
                  <c:v>-2240.0073565999992</c:v>
                </c:pt>
                <c:pt idx="112">
                  <c:v>-1432.8047217999992</c:v>
                </c:pt>
                <c:pt idx="113">
                  <c:v>-962.55219660000148</c:v>
                </c:pt>
                <c:pt idx="114">
                  <c:v>-1120.1337926000015</c:v>
                </c:pt>
                <c:pt idx="115">
                  <c:v>-791.86654869999984</c:v>
                </c:pt>
                <c:pt idx="116">
                  <c:v>-1906.9420902999991</c:v>
                </c:pt>
                <c:pt idx="117">
                  <c:v>-1632.7143973999991</c:v>
                </c:pt>
                <c:pt idx="118">
                  <c:v>712.98274250000031</c:v>
                </c:pt>
                <c:pt idx="119">
                  <c:v>1750.5849472000009</c:v>
                </c:pt>
                <c:pt idx="120">
                  <c:v>838.54082980000021</c:v>
                </c:pt>
                <c:pt idx="121">
                  <c:v>677.57256010000128</c:v>
                </c:pt>
                <c:pt idx="122">
                  <c:v>542.16026250000141</c:v>
                </c:pt>
                <c:pt idx="123">
                  <c:v>-888.47810329999993</c:v>
                </c:pt>
                <c:pt idx="124">
                  <c:v>-1048.5880103999989</c:v>
                </c:pt>
                <c:pt idx="125">
                  <c:v>1367.7012869999999</c:v>
                </c:pt>
                <c:pt idx="126">
                  <c:v>221.62929470000017</c:v>
                </c:pt>
                <c:pt idx="127">
                  <c:v>-851.23381610000069</c:v>
                </c:pt>
                <c:pt idx="128">
                  <c:v>-2939.8703477999989</c:v>
                </c:pt>
                <c:pt idx="129">
                  <c:v>-1479.4769373000017</c:v>
                </c:pt>
                <c:pt idx="130">
                  <c:v>-294.95622580000054</c:v>
                </c:pt>
                <c:pt idx="131">
                  <c:v>-804.99838449999879</c:v>
                </c:pt>
                <c:pt idx="132">
                  <c:v>-75.937306499999977</c:v>
                </c:pt>
                <c:pt idx="133">
                  <c:v>867.12394380000114</c:v>
                </c:pt>
                <c:pt idx="134">
                  <c:v>1770.7247298000002</c:v>
                </c:pt>
                <c:pt idx="135">
                  <c:v>1436.5494279000013</c:v>
                </c:pt>
                <c:pt idx="136">
                  <c:v>129.53581349999877</c:v>
                </c:pt>
                <c:pt idx="137">
                  <c:v>552.20553999999902</c:v>
                </c:pt>
                <c:pt idx="138">
                  <c:v>629.31159209999896</c:v>
                </c:pt>
                <c:pt idx="139">
                  <c:v>-39.501958900000318</c:v>
                </c:pt>
                <c:pt idx="140">
                  <c:v>1279.2053415000009</c:v>
                </c:pt>
                <c:pt idx="141">
                  <c:v>1479.3034240999987</c:v>
                </c:pt>
                <c:pt idx="142">
                  <c:v>2548.6356508999997</c:v>
                </c:pt>
                <c:pt idx="143">
                  <c:v>2143.4650876999985</c:v>
                </c:pt>
                <c:pt idx="144">
                  <c:v>2267.6750670000001</c:v>
                </c:pt>
                <c:pt idx="145">
                  <c:v>2405.0392318000013</c:v>
                </c:pt>
                <c:pt idx="146">
                  <c:v>1500.0023330000004</c:v>
                </c:pt>
                <c:pt idx="147">
                  <c:v>697.94405220000044</c:v>
                </c:pt>
                <c:pt idx="148">
                  <c:v>-595.18403119999857</c:v>
                </c:pt>
                <c:pt idx="149">
                  <c:v>441.97878280000077</c:v>
                </c:pt>
                <c:pt idx="150">
                  <c:v>138.24054439999964</c:v>
                </c:pt>
                <c:pt idx="151">
                  <c:v>1025.3709210000015</c:v>
                </c:pt>
                <c:pt idx="152">
                  <c:v>2555.2053469999992</c:v>
                </c:pt>
                <c:pt idx="153">
                  <c:v>5572.0765042999992</c:v>
                </c:pt>
                <c:pt idx="154">
                  <c:v>1223.7974953999983</c:v>
                </c:pt>
                <c:pt idx="155">
                  <c:v>1206.5466966999993</c:v>
                </c:pt>
                <c:pt idx="156">
                  <c:v>-261.26658789999965</c:v>
                </c:pt>
                <c:pt idx="157">
                  <c:v>-551.85337129999971</c:v>
                </c:pt>
                <c:pt idx="158">
                  <c:v>648.8849040999994</c:v>
                </c:pt>
                <c:pt idx="159">
                  <c:v>2143.0130312000001</c:v>
                </c:pt>
                <c:pt idx="160">
                  <c:v>1006.2183923000011</c:v>
                </c:pt>
                <c:pt idx="161">
                  <c:v>44.98096760000044</c:v>
                </c:pt>
                <c:pt idx="162">
                  <c:v>346.32330550000006</c:v>
                </c:pt>
                <c:pt idx="163">
                  <c:v>1029.2222923999998</c:v>
                </c:pt>
                <c:pt idx="164">
                  <c:v>189.57533990000047</c:v>
                </c:pt>
                <c:pt idx="165">
                  <c:v>379.44055930000104</c:v>
                </c:pt>
                <c:pt idx="166">
                  <c:v>785.88654479999968</c:v>
                </c:pt>
                <c:pt idx="167">
                  <c:v>-928.00507659999857</c:v>
                </c:pt>
                <c:pt idx="168">
                  <c:v>-1347.0437157999986</c:v>
                </c:pt>
                <c:pt idx="169">
                  <c:v>-1498.3362726000014</c:v>
                </c:pt>
                <c:pt idx="170">
                  <c:v>-2069.253023199999</c:v>
                </c:pt>
                <c:pt idx="171">
                  <c:v>0.36105080000015732</c:v>
                </c:pt>
                <c:pt idx="172">
                  <c:v>-1358.1527719000005</c:v>
                </c:pt>
                <c:pt idx="173">
                  <c:v>-2142.2843283000002</c:v>
                </c:pt>
                <c:pt idx="174">
                  <c:v>-2665.0610500000003</c:v>
                </c:pt>
                <c:pt idx="175">
                  <c:v>-2396.3779278999991</c:v>
                </c:pt>
                <c:pt idx="176">
                  <c:v>-1408.9816455</c:v>
                </c:pt>
                <c:pt idx="177">
                  <c:v>-1515.8120949000004</c:v>
                </c:pt>
                <c:pt idx="178">
                  <c:v>517.6025578000008</c:v>
                </c:pt>
                <c:pt idx="179">
                  <c:v>-704.51529309999933</c:v>
                </c:pt>
                <c:pt idx="180">
                  <c:v>-994.59581289999915</c:v>
                </c:pt>
                <c:pt idx="181">
                  <c:v>-682.99803350000002</c:v>
                </c:pt>
                <c:pt idx="182">
                  <c:v>-965.48350089999985</c:v>
                </c:pt>
                <c:pt idx="183">
                  <c:v>-71.203230999999505</c:v>
                </c:pt>
                <c:pt idx="184">
                  <c:v>-1306.8247193999996</c:v>
                </c:pt>
                <c:pt idx="185">
                  <c:v>-6279.2700269999987</c:v>
                </c:pt>
                <c:pt idx="186">
                  <c:v>-6628.0266222999999</c:v>
                </c:pt>
                <c:pt idx="187">
                  <c:v>-6327.5089574000012</c:v>
                </c:pt>
                <c:pt idx="188">
                  <c:v>-2242.9386844000001</c:v>
                </c:pt>
                <c:pt idx="189">
                  <c:v>624.40025249999962</c:v>
                </c:pt>
                <c:pt idx="190">
                  <c:v>-32.077758400000675</c:v>
                </c:pt>
                <c:pt idx="191">
                  <c:v>489.05903629999921</c:v>
                </c:pt>
                <c:pt idx="192">
                  <c:v>1190.7632572000002</c:v>
                </c:pt>
                <c:pt idx="193">
                  <c:v>442.65187700000024</c:v>
                </c:pt>
                <c:pt idx="194">
                  <c:v>1134.2695482000017</c:v>
                </c:pt>
                <c:pt idx="195">
                  <c:v>378.08043389999875</c:v>
                </c:pt>
                <c:pt idx="196">
                  <c:v>-785.86924240000008</c:v>
                </c:pt>
                <c:pt idx="197">
                  <c:v>-663.95845659999941</c:v>
                </c:pt>
                <c:pt idx="198">
                  <c:v>178.66797489999954</c:v>
                </c:pt>
                <c:pt idx="199">
                  <c:v>1850.2669279000002</c:v>
                </c:pt>
                <c:pt idx="200">
                  <c:v>2829.3566805000009</c:v>
                </c:pt>
                <c:pt idx="201">
                  <c:v>3556.4354160000003</c:v>
                </c:pt>
                <c:pt idx="202">
                  <c:v>1805.7568443</c:v>
                </c:pt>
                <c:pt idx="203">
                  <c:v>1677.4994900999991</c:v>
                </c:pt>
                <c:pt idx="204">
                  <c:v>1474.9850461000005</c:v>
                </c:pt>
                <c:pt idx="205">
                  <c:v>172.76678440000069</c:v>
                </c:pt>
                <c:pt idx="206">
                  <c:v>2485.8656198999997</c:v>
                </c:pt>
                <c:pt idx="207">
                  <c:v>3794.8475125000004</c:v>
                </c:pt>
                <c:pt idx="208">
                  <c:v>3081.847368499999</c:v>
                </c:pt>
                <c:pt idx="209">
                  <c:v>-645.17312590000074</c:v>
                </c:pt>
                <c:pt idx="210">
                  <c:v>-333.45422569999937</c:v>
                </c:pt>
                <c:pt idx="211">
                  <c:v>-1994.0646426999992</c:v>
                </c:pt>
                <c:pt idx="212">
                  <c:v>-1053.6954417999987</c:v>
                </c:pt>
                <c:pt idx="213">
                  <c:v>-299.81740889999855</c:v>
                </c:pt>
                <c:pt idx="214">
                  <c:v>593.37819419999869</c:v>
                </c:pt>
                <c:pt idx="215">
                  <c:v>103.64053100000092</c:v>
                </c:pt>
                <c:pt idx="216">
                  <c:v>-1315.4455306999989</c:v>
                </c:pt>
                <c:pt idx="217">
                  <c:v>-981.39842680000038</c:v>
                </c:pt>
                <c:pt idx="218">
                  <c:v>417.08471989999998</c:v>
                </c:pt>
                <c:pt idx="219">
                  <c:v>1.7301500000030501E-2</c:v>
                </c:pt>
                <c:pt idx="220">
                  <c:v>-852.82612860000154</c:v>
                </c:pt>
                <c:pt idx="221">
                  <c:v>836.30675770000016</c:v>
                </c:pt>
                <c:pt idx="222">
                  <c:v>1459.4139044000003</c:v>
                </c:pt>
                <c:pt idx="223">
                  <c:v>-3275.3886843</c:v>
                </c:pt>
                <c:pt idx="224">
                  <c:v>-3772.490402899999</c:v>
                </c:pt>
                <c:pt idx="225">
                  <c:v>-704.31120400000145</c:v>
                </c:pt>
                <c:pt idx="226">
                  <c:v>-1663.1763767000011</c:v>
                </c:pt>
                <c:pt idx="227">
                  <c:v>-1369.3342978000001</c:v>
                </c:pt>
                <c:pt idx="228">
                  <c:v>1309.1023515999987</c:v>
                </c:pt>
                <c:pt idx="229">
                  <c:v>1327.3547235000005</c:v>
                </c:pt>
                <c:pt idx="230">
                  <c:v>1090.4968335999984</c:v>
                </c:pt>
                <c:pt idx="231">
                  <c:v>1839.4992095999987</c:v>
                </c:pt>
                <c:pt idx="232">
                  <c:v>-1523.1445007000002</c:v>
                </c:pt>
                <c:pt idx="233">
                  <c:v>2317.7017029000017</c:v>
                </c:pt>
                <c:pt idx="234">
                  <c:v>-794.48288429999957</c:v>
                </c:pt>
                <c:pt idx="235">
                  <c:v>670.24588280000171</c:v>
                </c:pt>
                <c:pt idx="236">
                  <c:v>-177.06483279999884</c:v>
                </c:pt>
                <c:pt idx="237">
                  <c:v>-2296.3854853000012</c:v>
                </c:pt>
                <c:pt idx="238">
                  <c:v>-4262.0125877999999</c:v>
                </c:pt>
                <c:pt idx="239">
                  <c:v>1162.0444193999992</c:v>
                </c:pt>
                <c:pt idx="240">
                  <c:v>207.91735590000098</c:v>
                </c:pt>
                <c:pt idx="241">
                  <c:v>-742.59311109999908</c:v>
                </c:pt>
                <c:pt idx="242">
                  <c:v>1579.8949160999982</c:v>
                </c:pt>
                <c:pt idx="243">
                  <c:v>2608.0907421000011</c:v>
                </c:pt>
                <c:pt idx="244">
                  <c:v>1050.5361271000002</c:v>
                </c:pt>
                <c:pt idx="245">
                  <c:v>343.45072639999853</c:v>
                </c:pt>
                <c:pt idx="246">
                  <c:v>-784.31047330000001</c:v>
                </c:pt>
                <c:pt idx="247">
                  <c:v>-2448.4492409999984</c:v>
                </c:pt>
                <c:pt idx="248">
                  <c:v>-2667.2154066000003</c:v>
                </c:pt>
                <c:pt idx="249">
                  <c:v>957.18631470000037</c:v>
                </c:pt>
                <c:pt idx="250">
                  <c:v>1849.9240782999987</c:v>
                </c:pt>
                <c:pt idx="251">
                  <c:v>-3116.2713724999994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2-4A4E-BE2A-3BD028AD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7514272"/>
        <c:axId val="2775148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Actual </c:v>
                </c:pt>
              </c:strCache>
            </c:strRef>
          </c:tx>
          <c:spPr>
            <a:ln w="28575" cap="rnd">
              <a:solidFill>
                <a:srgbClr val="C82606"/>
              </a:solidFill>
              <a:round/>
            </a:ln>
            <a:effectLst/>
          </c:spPr>
          <c:marker>
            <c:symbol val="none"/>
          </c:marker>
          <c:cat>
            <c:strRef>
              <c:f>Sheet1!$A$2:$A$254</c:f>
              <c:strCache>
                <c:ptCount val="253"/>
                <c:pt idx="0">
                  <c:v>04/05/2021</c:v>
                </c:pt>
                <c:pt idx="1">
                  <c:v>04/06/2021</c:v>
                </c:pt>
                <c:pt idx="2">
                  <c:v>04/07/2021</c:v>
                </c:pt>
                <c:pt idx="3">
                  <c:v>04/08/2021</c:v>
                </c:pt>
                <c:pt idx="4">
                  <c:v>04/09/2021</c:v>
                </c:pt>
                <c:pt idx="5">
                  <c:v>04/10/2021</c:v>
                </c:pt>
                <c:pt idx="6">
                  <c:v>04/11/2021</c:v>
                </c:pt>
                <c:pt idx="7">
                  <c:v>04/12/2021</c:v>
                </c:pt>
                <c:pt idx="8">
                  <c:v>04/13/2021</c:v>
                </c:pt>
                <c:pt idx="9">
                  <c:v>04/14/2021</c:v>
                </c:pt>
                <c:pt idx="10">
                  <c:v>04/15/2021</c:v>
                </c:pt>
                <c:pt idx="11">
                  <c:v>04/16/2021</c:v>
                </c:pt>
                <c:pt idx="12">
                  <c:v>04/17/2021</c:v>
                </c:pt>
                <c:pt idx="13">
                  <c:v>04/18/2021</c:v>
                </c:pt>
                <c:pt idx="14">
                  <c:v>04/19/2021</c:v>
                </c:pt>
                <c:pt idx="15">
                  <c:v>04/20/2021</c:v>
                </c:pt>
                <c:pt idx="16">
                  <c:v>04/21/2021</c:v>
                </c:pt>
                <c:pt idx="17">
                  <c:v>04/22/2021</c:v>
                </c:pt>
                <c:pt idx="18">
                  <c:v>04/23/2021</c:v>
                </c:pt>
                <c:pt idx="19">
                  <c:v>04/24/2021</c:v>
                </c:pt>
                <c:pt idx="20">
                  <c:v>04/25/2021</c:v>
                </c:pt>
                <c:pt idx="21">
                  <c:v>04/26/2021</c:v>
                </c:pt>
                <c:pt idx="22">
                  <c:v>04/27/2021</c:v>
                </c:pt>
                <c:pt idx="23">
                  <c:v>04/28/2021</c:v>
                </c:pt>
                <c:pt idx="24">
                  <c:v>04/29/2021</c:v>
                </c:pt>
                <c:pt idx="25">
                  <c:v>04/30/2021</c:v>
                </c:pt>
                <c:pt idx="26">
                  <c:v>05/01/2021</c:v>
                </c:pt>
                <c:pt idx="27">
                  <c:v>05/02/2021</c:v>
                </c:pt>
                <c:pt idx="28">
                  <c:v>05/03/2021</c:v>
                </c:pt>
                <c:pt idx="29">
                  <c:v>05/04/2021</c:v>
                </c:pt>
                <c:pt idx="30">
                  <c:v>05/05/2021</c:v>
                </c:pt>
                <c:pt idx="31">
                  <c:v>05/06/2021</c:v>
                </c:pt>
                <c:pt idx="32">
                  <c:v>05/07/2021</c:v>
                </c:pt>
                <c:pt idx="33">
                  <c:v>05/08/2021</c:v>
                </c:pt>
                <c:pt idx="34">
                  <c:v>05/09/2021</c:v>
                </c:pt>
                <c:pt idx="35">
                  <c:v>05/10/2021</c:v>
                </c:pt>
                <c:pt idx="36">
                  <c:v>05/11/2021</c:v>
                </c:pt>
                <c:pt idx="37">
                  <c:v>05/12/2021</c:v>
                </c:pt>
                <c:pt idx="38">
                  <c:v>05/13/2021</c:v>
                </c:pt>
                <c:pt idx="39">
                  <c:v>05/14/2021</c:v>
                </c:pt>
                <c:pt idx="40">
                  <c:v>05/15/2021</c:v>
                </c:pt>
                <c:pt idx="41">
                  <c:v>05/16/2021</c:v>
                </c:pt>
                <c:pt idx="42">
                  <c:v>05/17/2021</c:v>
                </c:pt>
                <c:pt idx="43">
                  <c:v>05/18/2021</c:v>
                </c:pt>
                <c:pt idx="44">
                  <c:v>05/19/2021</c:v>
                </c:pt>
                <c:pt idx="45">
                  <c:v>05/20/2021</c:v>
                </c:pt>
                <c:pt idx="46">
                  <c:v>05/21/2021</c:v>
                </c:pt>
                <c:pt idx="47">
                  <c:v>05/22/2021</c:v>
                </c:pt>
                <c:pt idx="48">
                  <c:v>05/23/2021</c:v>
                </c:pt>
                <c:pt idx="49">
                  <c:v>05/24/2021</c:v>
                </c:pt>
                <c:pt idx="50">
                  <c:v>05/25/2021</c:v>
                </c:pt>
                <c:pt idx="51">
                  <c:v>05/26/2021</c:v>
                </c:pt>
                <c:pt idx="52">
                  <c:v>05/27/2021</c:v>
                </c:pt>
                <c:pt idx="53">
                  <c:v>05/28/2021</c:v>
                </c:pt>
                <c:pt idx="54">
                  <c:v>05/29/2021</c:v>
                </c:pt>
                <c:pt idx="55">
                  <c:v>05/30/2021</c:v>
                </c:pt>
                <c:pt idx="56">
                  <c:v>05/31/2021</c:v>
                </c:pt>
                <c:pt idx="57">
                  <c:v>06/01/2021</c:v>
                </c:pt>
                <c:pt idx="58">
                  <c:v>06/02/2021</c:v>
                </c:pt>
                <c:pt idx="59">
                  <c:v>06/03/2021</c:v>
                </c:pt>
                <c:pt idx="60">
                  <c:v>06/04/2021</c:v>
                </c:pt>
                <c:pt idx="61">
                  <c:v>06/05/2021</c:v>
                </c:pt>
                <c:pt idx="62">
                  <c:v>06/06/2021</c:v>
                </c:pt>
                <c:pt idx="63">
                  <c:v>06/07/2021</c:v>
                </c:pt>
                <c:pt idx="64">
                  <c:v>06/08/2021</c:v>
                </c:pt>
                <c:pt idx="65">
                  <c:v>06/09/2021</c:v>
                </c:pt>
                <c:pt idx="66">
                  <c:v>06/10/2021</c:v>
                </c:pt>
                <c:pt idx="67">
                  <c:v>06/11/2021</c:v>
                </c:pt>
                <c:pt idx="68">
                  <c:v>06/12/2021</c:v>
                </c:pt>
                <c:pt idx="69">
                  <c:v>06/13/2021</c:v>
                </c:pt>
                <c:pt idx="70">
                  <c:v>06/14/2021</c:v>
                </c:pt>
                <c:pt idx="71">
                  <c:v>06/15/2021</c:v>
                </c:pt>
                <c:pt idx="72">
                  <c:v>06/16/2021</c:v>
                </c:pt>
                <c:pt idx="73">
                  <c:v>06/17/2021</c:v>
                </c:pt>
                <c:pt idx="74">
                  <c:v>06/18/2021</c:v>
                </c:pt>
                <c:pt idx="75">
                  <c:v>06/19/2021</c:v>
                </c:pt>
                <c:pt idx="76">
                  <c:v>06/20/2021</c:v>
                </c:pt>
                <c:pt idx="77">
                  <c:v>06/21/2021</c:v>
                </c:pt>
                <c:pt idx="78">
                  <c:v>06/22/2021</c:v>
                </c:pt>
                <c:pt idx="79">
                  <c:v>06/23/2021</c:v>
                </c:pt>
                <c:pt idx="80">
                  <c:v>06/24/2021</c:v>
                </c:pt>
                <c:pt idx="81">
                  <c:v>06/25/2021</c:v>
                </c:pt>
                <c:pt idx="82">
                  <c:v>06/26/2021</c:v>
                </c:pt>
                <c:pt idx="83">
                  <c:v>06/27/2021</c:v>
                </c:pt>
                <c:pt idx="84">
                  <c:v>06/28/2021</c:v>
                </c:pt>
                <c:pt idx="85">
                  <c:v>06/29/2021</c:v>
                </c:pt>
                <c:pt idx="86">
                  <c:v>06/30/2021</c:v>
                </c:pt>
                <c:pt idx="87">
                  <c:v>07/01/2021</c:v>
                </c:pt>
                <c:pt idx="88">
                  <c:v>07/02/2021</c:v>
                </c:pt>
                <c:pt idx="89">
                  <c:v>07/03/2021</c:v>
                </c:pt>
                <c:pt idx="90">
                  <c:v>07/04/2021</c:v>
                </c:pt>
                <c:pt idx="91">
                  <c:v>07/05/2021</c:v>
                </c:pt>
                <c:pt idx="92">
                  <c:v>07/06/2021</c:v>
                </c:pt>
                <c:pt idx="93">
                  <c:v>07/07/2021</c:v>
                </c:pt>
                <c:pt idx="94">
                  <c:v>07/08/2021</c:v>
                </c:pt>
                <c:pt idx="95">
                  <c:v>07/09/2021</c:v>
                </c:pt>
                <c:pt idx="96">
                  <c:v>07/10/2021</c:v>
                </c:pt>
                <c:pt idx="97">
                  <c:v>07/11/2021</c:v>
                </c:pt>
                <c:pt idx="98">
                  <c:v>07/12/2021</c:v>
                </c:pt>
                <c:pt idx="99">
                  <c:v>07/13/2021</c:v>
                </c:pt>
                <c:pt idx="100">
                  <c:v>07/14/2021</c:v>
                </c:pt>
                <c:pt idx="101">
                  <c:v>07/15/2021</c:v>
                </c:pt>
                <c:pt idx="102">
                  <c:v>07/16/2021</c:v>
                </c:pt>
                <c:pt idx="103">
                  <c:v>07/17/2021</c:v>
                </c:pt>
                <c:pt idx="104">
                  <c:v>07/18/2021</c:v>
                </c:pt>
                <c:pt idx="105">
                  <c:v>07/19/2021</c:v>
                </c:pt>
                <c:pt idx="106">
                  <c:v>07/20/2021</c:v>
                </c:pt>
                <c:pt idx="107">
                  <c:v>07/21/2021</c:v>
                </c:pt>
                <c:pt idx="108">
                  <c:v>07/22/2021</c:v>
                </c:pt>
                <c:pt idx="109">
                  <c:v>07/23/2021</c:v>
                </c:pt>
                <c:pt idx="110">
                  <c:v>07/24/2021</c:v>
                </c:pt>
                <c:pt idx="111">
                  <c:v>07/25/2021</c:v>
                </c:pt>
                <c:pt idx="112">
                  <c:v>07/26/2021</c:v>
                </c:pt>
                <c:pt idx="113">
                  <c:v>07/27/2021</c:v>
                </c:pt>
                <c:pt idx="114">
                  <c:v>07/28/2021</c:v>
                </c:pt>
                <c:pt idx="115">
                  <c:v>07/29/2021</c:v>
                </c:pt>
                <c:pt idx="116">
                  <c:v>07/30/2021</c:v>
                </c:pt>
                <c:pt idx="117">
                  <c:v>07/31/2021</c:v>
                </c:pt>
                <c:pt idx="118">
                  <c:v>08/01/2021</c:v>
                </c:pt>
                <c:pt idx="119">
                  <c:v>08/02/2021</c:v>
                </c:pt>
                <c:pt idx="120">
                  <c:v>08/03/2021</c:v>
                </c:pt>
                <c:pt idx="121">
                  <c:v>08/04/2021</c:v>
                </c:pt>
                <c:pt idx="122">
                  <c:v>08/05/2021</c:v>
                </c:pt>
                <c:pt idx="123">
                  <c:v>08/06/2021</c:v>
                </c:pt>
                <c:pt idx="124">
                  <c:v>08/07/2021</c:v>
                </c:pt>
                <c:pt idx="125">
                  <c:v>08/08/2021</c:v>
                </c:pt>
                <c:pt idx="126">
                  <c:v>08/09/2021</c:v>
                </c:pt>
                <c:pt idx="127">
                  <c:v>08/10/2021</c:v>
                </c:pt>
                <c:pt idx="128">
                  <c:v>08/11/2021</c:v>
                </c:pt>
                <c:pt idx="129">
                  <c:v>08/12/2021</c:v>
                </c:pt>
                <c:pt idx="130">
                  <c:v>08/13/2021</c:v>
                </c:pt>
                <c:pt idx="131">
                  <c:v>08/14/2021</c:v>
                </c:pt>
                <c:pt idx="132">
                  <c:v>08/15/2021</c:v>
                </c:pt>
                <c:pt idx="133">
                  <c:v>08/16/2021</c:v>
                </c:pt>
                <c:pt idx="134">
                  <c:v>08/17/2021</c:v>
                </c:pt>
                <c:pt idx="135">
                  <c:v>08/18/2021</c:v>
                </c:pt>
                <c:pt idx="136">
                  <c:v>08/19/2021</c:v>
                </c:pt>
                <c:pt idx="137">
                  <c:v>08/20/2021</c:v>
                </c:pt>
                <c:pt idx="138">
                  <c:v>08/21/2021</c:v>
                </c:pt>
                <c:pt idx="139">
                  <c:v>08/22/2021</c:v>
                </c:pt>
                <c:pt idx="140">
                  <c:v>08/23/2021</c:v>
                </c:pt>
                <c:pt idx="141">
                  <c:v>08/24/2021</c:v>
                </c:pt>
                <c:pt idx="142">
                  <c:v>08/25/2021</c:v>
                </c:pt>
                <c:pt idx="143">
                  <c:v>08/26/2021</c:v>
                </c:pt>
                <c:pt idx="144">
                  <c:v>08/27/2021</c:v>
                </c:pt>
                <c:pt idx="145">
                  <c:v>08/28/2021</c:v>
                </c:pt>
                <c:pt idx="146">
                  <c:v>08/29/2021</c:v>
                </c:pt>
                <c:pt idx="147">
                  <c:v>08/30/2021</c:v>
                </c:pt>
                <c:pt idx="148">
                  <c:v>08/31/2021</c:v>
                </c:pt>
                <c:pt idx="149">
                  <c:v>09/01/2021</c:v>
                </c:pt>
                <c:pt idx="150">
                  <c:v>09/02/2021</c:v>
                </c:pt>
                <c:pt idx="151">
                  <c:v>09/03/2021</c:v>
                </c:pt>
                <c:pt idx="152">
                  <c:v>09/04/2021</c:v>
                </c:pt>
                <c:pt idx="153">
                  <c:v>09/05/2021</c:v>
                </c:pt>
                <c:pt idx="154">
                  <c:v>09/06/2021</c:v>
                </c:pt>
                <c:pt idx="155">
                  <c:v>09/07/2021</c:v>
                </c:pt>
                <c:pt idx="156">
                  <c:v>09/08/2021</c:v>
                </c:pt>
                <c:pt idx="157">
                  <c:v>09/09/2021</c:v>
                </c:pt>
                <c:pt idx="158">
                  <c:v>09/10/2021</c:v>
                </c:pt>
                <c:pt idx="159">
                  <c:v>09/11/2021</c:v>
                </c:pt>
                <c:pt idx="160">
                  <c:v>09/12/2021</c:v>
                </c:pt>
                <c:pt idx="161">
                  <c:v>09/13/2021</c:v>
                </c:pt>
                <c:pt idx="162">
                  <c:v>09/14/2021</c:v>
                </c:pt>
                <c:pt idx="163">
                  <c:v>09/15/2021</c:v>
                </c:pt>
                <c:pt idx="164">
                  <c:v>09/16/2021</c:v>
                </c:pt>
                <c:pt idx="165">
                  <c:v>09/17/2021</c:v>
                </c:pt>
                <c:pt idx="166">
                  <c:v>09/18/2021</c:v>
                </c:pt>
                <c:pt idx="167">
                  <c:v>09/19/2021</c:v>
                </c:pt>
                <c:pt idx="168">
                  <c:v>09/20/2021</c:v>
                </c:pt>
                <c:pt idx="169">
                  <c:v>09/21/2021</c:v>
                </c:pt>
                <c:pt idx="170">
                  <c:v>09/22/2021</c:v>
                </c:pt>
                <c:pt idx="171">
                  <c:v>09/23/2021</c:v>
                </c:pt>
                <c:pt idx="172">
                  <c:v>09/24/2021</c:v>
                </c:pt>
                <c:pt idx="173">
                  <c:v>09/25/2021</c:v>
                </c:pt>
                <c:pt idx="174">
                  <c:v>09/26/2021</c:v>
                </c:pt>
                <c:pt idx="175">
                  <c:v>09/27/2021</c:v>
                </c:pt>
                <c:pt idx="176">
                  <c:v>09/28/2021</c:v>
                </c:pt>
                <c:pt idx="177">
                  <c:v>09/29/2021</c:v>
                </c:pt>
                <c:pt idx="178">
                  <c:v>09/30/2021</c:v>
                </c:pt>
                <c:pt idx="179">
                  <c:v>10/01/2021</c:v>
                </c:pt>
                <c:pt idx="180">
                  <c:v>10/02/2021</c:v>
                </c:pt>
                <c:pt idx="181">
                  <c:v>10/03/2021</c:v>
                </c:pt>
                <c:pt idx="182">
                  <c:v>10/04/2021</c:v>
                </c:pt>
                <c:pt idx="183">
                  <c:v>10/05/2021</c:v>
                </c:pt>
                <c:pt idx="184">
                  <c:v>10/06/2021</c:v>
                </c:pt>
                <c:pt idx="185">
                  <c:v>10/07/2021</c:v>
                </c:pt>
                <c:pt idx="186">
                  <c:v>10/08/2021</c:v>
                </c:pt>
                <c:pt idx="187">
                  <c:v>10/09/2021</c:v>
                </c:pt>
                <c:pt idx="188">
                  <c:v>10/10/2021</c:v>
                </c:pt>
                <c:pt idx="189">
                  <c:v>10/11/2021</c:v>
                </c:pt>
                <c:pt idx="190">
                  <c:v>10/12/2021</c:v>
                </c:pt>
                <c:pt idx="191">
                  <c:v>10/13/2021</c:v>
                </c:pt>
                <c:pt idx="192">
                  <c:v>10/14/2021</c:v>
                </c:pt>
                <c:pt idx="193">
                  <c:v>10/15/2021</c:v>
                </c:pt>
                <c:pt idx="194">
                  <c:v>10/16/2021</c:v>
                </c:pt>
                <c:pt idx="195">
                  <c:v>10/17/2021</c:v>
                </c:pt>
                <c:pt idx="196">
                  <c:v>10/18/2021</c:v>
                </c:pt>
                <c:pt idx="197">
                  <c:v>10/19/2021</c:v>
                </c:pt>
                <c:pt idx="198">
                  <c:v>10/20/2021</c:v>
                </c:pt>
                <c:pt idx="199">
                  <c:v>10/21/2021</c:v>
                </c:pt>
                <c:pt idx="200">
                  <c:v>10/22/2021</c:v>
                </c:pt>
                <c:pt idx="201">
                  <c:v>10/23/2021</c:v>
                </c:pt>
                <c:pt idx="202">
                  <c:v>10/24/2021</c:v>
                </c:pt>
                <c:pt idx="203">
                  <c:v>10/25/2021</c:v>
                </c:pt>
                <c:pt idx="204">
                  <c:v>10/26/2021</c:v>
                </c:pt>
                <c:pt idx="205">
                  <c:v>10/27/2021</c:v>
                </c:pt>
                <c:pt idx="206">
                  <c:v>10/28/2021</c:v>
                </c:pt>
                <c:pt idx="207">
                  <c:v>10/29/2021</c:v>
                </c:pt>
                <c:pt idx="208">
                  <c:v>10/30/2021</c:v>
                </c:pt>
                <c:pt idx="209">
                  <c:v>10/31/2021</c:v>
                </c:pt>
                <c:pt idx="210">
                  <c:v>11/01/2021</c:v>
                </c:pt>
                <c:pt idx="211">
                  <c:v>11/02/2021</c:v>
                </c:pt>
                <c:pt idx="212">
                  <c:v>11/03/2021</c:v>
                </c:pt>
                <c:pt idx="213">
                  <c:v>11/04/2021</c:v>
                </c:pt>
                <c:pt idx="214">
                  <c:v>11/05/2021</c:v>
                </c:pt>
                <c:pt idx="215">
                  <c:v>11/06/2021</c:v>
                </c:pt>
                <c:pt idx="216">
                  <c:v>11/07/2021</c:v>
                </c:pt>
                <c:pt idx="217">
                  <c:v>11/08/2021</c:v>
                </c:pt>
                <c:pt idx="218">
                  <c:v>11/09/2021</c:v>
                </c:pt>
                <c:pt idx="219">
                  <c:v>11/10/2021</c:v>
                </c:pt>
                <c:pt idx="220">
                  <c:v>11/11/2021</c:v>
                </c:pt>
                <c:pt idx="221">
                  <c:v>11/12/2021</c:v>
                </c:pt>
                <c:pt idx="222">
                  <c:v>11/13/2021</c:v>
                </c:pt>
                <c:pt idx="223">
                  <c:v>11/14/2021</c:v>
                </c:pt>
                <c:pt idx="224">
                  <c:v>11/15/2021</c:v>
                </c:pt>
                <c:pt idx="225">
                  <c:v>11/16/2021</c:v>
                </c:pt>
                <c:pt idx="226">
                  <c:v>11/17/2021</c:v>
                </c:pt>
                <c:pt idx="227">
                  <c:v>11/18/2021</c:v>
                </c:pt>
                <c:pt idx="228">
                  <c:v>11/19/2021</c:v>
                </c:pt>
                <c:pt idx="229">
                  <c:v>11/20/2021</c:v>
                </c:pt>
                <c:pt idx="230">
                  <c:v>11/21/2021</c:v>
                </c:pt>
                <c:pt idx="231">
                  <c:v>11/22/2021</c:v>
                </c:pt>
                <c:pt idx="232">
                  <c:v>11/23/2021</c:v>
                </c:pt>
                <c:pt idx="233">
                  <c:v>11/24/2021</c:v>
                </c:pt>
                <c:pt idx="234">
                  <c:v>11/25/2021</c:v>
                </c:pt>
                <c:pt idx="235">
                  <c:v>11/26/2021</c:v>
                </c:pt>
                <c:pt idx="236">
                  <c:v>11/27/2021</c:v>
                </c:pt>
                <c:pt idx="237">
                  <c:v>11/28/2021</c:v>
                </c:pt>
                <c:pt idx="238">
                  <c:v>11/29/2021</c:v>
                </c:pt>
                <c:pt idx="239">
                  <c:v>11/30/2021</c:v>
                </c:pt>
                <c:pt idx="240">
                  <c:v>12/01/2021</c:v>
                </c:pt>
                <c:pt idx="241">
                  <c:v>12/02/2021</c:v>
                </c:pt>
                <c:pt idx="242">
                  <c:v>12/03/2021</c:v>
                </c:pt>
                <c:pt idx="243">
                  <c:v>12/04/2021</c:v>
                </c:pt>
                <c:pt idx="244">
                  <c:v>12/05/2021</c:v>
                </c:pt>
                <c:pt idx="245">
                  <c:v>12/06/2021</c:v>
                </c:pt>
                <c:pt idx="246">
                  <c:v>12/07/2021</c:v>
                </c:pt>
                <c:pt idx="247">
                  <c:v>12/08/2021</c:v>
                </c:pt>
                <c:pt idx="248">
                  <c:v>12/09/2021</c:v>
                </c:pt>
                <c:pt idx="249">
                  <c:v>12/10/2021</c:v>
                </c:pt>
                <c:pt idx="250">
                  <c:v>12/11/2021</c:v>
                </c:pt>
                <c:pt idx="251">
                  <c:v>12/12/2021</c:v>
                </c:pt>
                <c:pt idx="252">
                  <c:v>12/13/2021</c:v>
                </c:pt>
              </c:strCache>
            </c:strRef>
          </c:cat>
          <c:val>
            <c:numRef>
              <c:f>Sheet1!$B$2:$B$254</c:f>
              <c:numCache>
                <c:formatCode>General</c:formatCode>
                <c:ptCount val="253"/>
                <c:pt idx="0">
                  <c:v>25335</c:v>
                </c:pt>
                <c:pt idx="1">
                  <c:v>24653</c:v>
                </c:pt>
                <c:pt idx="2">
                  <c:v>24402</c:v>
                </c:pt>
                <c:pt idx="3">
                  <c:v>24648</c:v>
                </c:pt>
                <c:pt idx="4">
                  <c:v>26449</c:v>
                </c:pt>
                <c:pt idx="5">
                  <c:v>27438</c:v>
                </c:pt>
                <c:pt idx="6">
                  <c:v>20954</c:v>
                </c:pt>
                <c:pt idx="7">
                  <c:v>18746</c:v>
                </c:pt>
                <c:pt idx="8">
                  <c:v>19141</c:v>
                </c:pt>
                <c:pt idx="9">
                  <c:v>17964</c:v>
                </c:pt>
                <c:pt idx="10">
                  <c:v>16976</c:v>
                </c:pt>
                <c:pt idx="11">
                  <c:v>18169</c:v>
                </c:pt>
                <c:pt idx="12">
                  <c:v>17973</c:v>
                </c:pt>
                <c:pt idx="13">
                  <c:v>14882</c:v>
                </c:pt>
                <c:pt idx="14">
                  <c:v>13230</c:v>
                </c:pt>
                <c:pt idx="15">
                  <c:v>14370</c:v>
                </c:pt>
                <c:pt idx="16">
                  <c:v>13449</c:v>
                </c:pt>
                <c:pt idx="17">
                  <c:v>14301</c:v>
                </c:pt>
                <c:pt idx="18">
                  <c:v>17337</c:v>
                </c:pt>
                <c:pt idx="19">
                  <c:v>18655</c:v>
                </c:pt>
                <c:pt idx="20">
                  <c:v>13776</c:v>
                </c:pt>
                <c:pt idx="21">
                  <c:v>12609</c:v>
                </c:pt>
                <c:pt idx="22">
                  <c:v>12737</c:v>
                </c:pt>
                <c:pt idx="23">
                  <c:v>13162</c:v>
                </c:pt>
                <c:pt idx="24">
                  <c:v>14708</c:v>
                </c:pt>
                <c:pt idx="25">
                  <c:v>19225</c:v>
                </c:pt>
                <c:pt idx="26">
                  <c:v>21126</c:v>
                </c:pt>
                <c:pt idx="27">
                  <c:v>15972</c:v>
                </c:pt>
                <c:pt idx="28">
                  <c:v>14175</c:v>
                </c:pt>
                <c:pt idx="29">
                  <c:v>13247</c:v>
                </c:pt>
                <c:pt idx="30">
                  <c:v>13383</c:v>
                </c:pt>
                <c:pt idx="31">
                  <c:v>14100</c:v>
                </c:pt>
                <c:pt idx="32">
                  <c:v>18091</c:v>
                </c:pt>
                <c:pt idx="33">
                  <c:v>22837</c:v>
                </c:pt>
                <c:pt idx="34">
                  <c:v>18241</c:v>
                </c:pt>
                <c:pt idx="35">
                  <c:v>16849</c:v>
                </c:pt>
                <c:pt idx="36">
                  <c:v>16638</c:v>
                </c:pt>
                <c:pt idx="37">
                  <c:v>16637</c:v>
                </c:pt>
                <c:pt idx="38">
                  <c:v>17903</c:v>
                </c:pt>
                <c:pt idx="39">
                  <c:v>22915</c:v>
                </c:pt>
                <c:pt idx="40">
                  <c:v>23446</c:v>
                </c:pt>
                <c:pt idx="41">
                  <c:v>19658</c:v>
                </c:pt>
                <c:pt idx="42">
                  <c:v>16942</c:v>
                </c:pt>
                <c:pt idx="43">
                  <c:v>16616</c:v>
                </c:pt>
                <c:pt idx="44">
                  <c:v>15628</c:v>
                </c:pt>
                <c:pt idx="45">
                  <c:v>15502</c:v>
                </c:pt>
                <c:pt idx="46">
                  <c:v>18541</c:v>
                </c:pt>
                <c:pt idx="47">
                  <c:v>18840</c:v>
                </c:pt>
                <c:pt idx="48">
                  <c:v>15018</c:v>
                </c:pt>
                <c:pt idx="49">
                  <c:v>16720</c:v>
                </c:pt>
                <c:pt idx="50">
                  <c:v>17310</c:v>
                </c:pt>
                <c:pt idx="51">
                  <c:v>16900</c:v>
                </c:pt>
                <c:pt idx="52">
                  <c:v>18047</c:v>
                </c:pt>
                <c:pt idx="53">
                  <c:v>19614</c:v>
                </c:pt>
                <c:pt idx="54">
                  <c:v>21949</c:v>
                </c:pt>
                <c:pt idx="55">
                  <c:v>21620</c:v>
                </c:pt>
                <c:pt idx="56">
                  <c:v>18484</c:v>
                </c:pt>
                <c:pt idx="57">
                  <c:v>16932</c:v>
                </c:pt>
                <c:pt idx="58">
                  <c:v>16782</c:v>
                </c:pt>
                <c:pt idx="59">
                  <c:v>17981</c:v>
                </c:pt>
                <c:pt idx="60">
                  <c:v>20336</c:v>
                </c:pt>
                <c:pt idx="61">
                  <c:v>20939</c:v>
                </c:pt>
                <c:pt idx="62">
                  <c:v>18253</c:v>
                </c:pt>
                <c:pt idx="63">
                  <c:v>17391</c:v>
                </c:pt>
                <c:pt idx="64">
                  <c:v>19312</c:v>
                </c:pt>
                <c:pt idx="65">
                  <c:v>20158</c:v>
                </c:pt>
                <c:pt idx="66">
                  <c:v>21310</c:v>
                </c:pt>
                <c:pt idx="67">
                  <c:v>22548</c:v>
                </c:pt>
                <c:pt idx="68">
                  <c:v>22565</c:v>
                </c:pt>
                <c:pt idx="69">
                  <c:v>23589</c:v>
                </c:pt>
                <c:pt idx="70">
                  <c:v>22351</c:v>
                </c:pt>
                <c:pt idx="71">
                  <c:v>24225</c:v>
                </c:pt>
                <c:pt idx="72">
                  <c:v>23450</c:v>
                </c:pt>
                <c:pt idx="73">
                  <c:v>22662</c:v>
                </c:pt>
                <c:pt idx="74">
                  <c:v>24187</c:v>
                </c:pt>
                <c:pt idx="75">
                  <c:v>27314</c:v>
                </c:pt>
                <c:pt idx="76">
                  <c:v>24868</c:v>
                </c:pt>
                <c:pt idx="77">
                  <c:v>26034</c:v>
                </c:pt>
                <c:pt idx="78">
                  <c:v>23333</c:v>
                </c:pt>
                <c:pt idx="79">
                  <c:v>25125</c:v>
                </c:pt>
                <c:pt idx="80">
                  <c:v>24788</c:v>
                </c:pt>
                <c:pt idx="81">
                  <c:v>26323</c:v>
                </c:pt>
                <c:pt idx="82">
                  <c:v>28393</c:v>
                </c:pt>
                <c:pt idx="83">
                  <c:v>28341</c:v>
                </c:pt>
                <c:pt idx="84">
                  <c:v>28312</c:v>
                </c:pt>
                <c:pt idx="85">
                  <c:v>28128</c:v>
                </c:pt>
                <c:pt idx="86">
                  <c:v>29628</c:v>
                </c:pt>
                <c:pt idx="87">
                  <c:v>34646</c:v>
                </c:pt>
                <c:pt idx="88">
                  <c:v>31684</c:v>
                </c:pt>
                <c:pt idx="89">
                  <c:v>29781</c:v>
                </c:pt>
                <c:pt idx="90">
                  <c:v>32084</c:v>
                </c:pt>
                <c:pt idx="91">
                  <c:v>33808</c:v>
                </c:pt>
                <c:pt idx="92">
                  <c:v>31826</c:v>
                </c:pt>
                <c:pt idx="93">
                  <c:v>34346</c:v>
                </c:pt>
                <c:pt idx="94">
                  <c:v>35568</c:v>
                </c:pt>
                <c:pt idx="95">
                  <c:v>35052</c:v>
                </c:pt>
                <c:pt idx="96">
                  <c:v>35911</c:v>
                </c:pt>
                <c:pt idx="97">
                  <c:v>32342</c:v>
                </c:pt>
                <c:pt idx="98">
                  <c:v>31187</c:v>
                </c:pt>
                <c:pt idx="99">
                  <c:v>31851</c:v>
                </c:pt>
                <c:pt idx="100">
                  <c:v>32987</c:v>
                </c:pt>
                <c:pt idx="101">
                  <c:v>33892</c:v>
                </c:pt>
                <c:pt idx="102">
                  <c:v>29975</c:v>
                </c:pt>
                <c:pt idx="103">
                  <c:v>31179</c:v>
                </c:pt>
                <c:pt idx="104">
                  <c:v>36458</c:v>
                </c:pt>
                <c:pt idx="105">
                  <c:v>34784</c:v>
                </c:pt>
                <c:pt idx="106">
                  <c:v>34777</c:v>
                </c:pt>
                <c:pt idx="107">
                  <c:v>38487</c:v>
                </c:pt>
                <c:pt idx="108">
                  <c:v>45653</c:v>
                </c:pt>
                <c:pt idx="109">
                  <c:v>45530</c:v>
                </c:pt>
                <c:pt idx="110">
                  <c:v>45516</c:v>
                </c:pt>
                <c:pt idx="111">
                  <c:v>40492</c:v>
                </c:pt>
                <c:pt idx="112">
                  <c:v>36443</c:v>
                </c:pt>
                <c:pt idx="113">
                  <c:v>32477</c:v>
                </c:pt>
                <c:pt idx="114">
                  <c:v>29035</c:v>
                </c:pt>
                <c:pt idx="115">
                  <c:v>29448</c:v>
                </c:pt>
                <c:pt idx="116">
                  <c:v>30905</c:v>
                </c:pt>
                <c:pt idx="117">
                  <c:v>33755</c:v>
                </c:pt>
                <c:pt idx="118">
                  <c:v>31231</c:v>
                </c:pt>
                <c:pt idx="119">
                  <c:v>27920</c:v>
                </c:pt>
                <c:pt idx="120">
                  <c:v>25053</c:v>
                </c:pt>
                <c:pt idx="121">
                  <c:v>23342</c:v>
                </c:pt>
                <c:pt idx="122">
                  <c:v>23281</c:v>
                </c:pt>
                <c:pt idx="123">
                  <c:v>25010</c:v>
                </c:pt>
                <c:pt idx="124">
                  <c:v>27316</c:v>
                </c:pt>
                <c:pt idx="125">
                  <c:v>25248</c:v>
                </c:pt>
                <c:pt idx="126">
                  <c:v>23558</c:v>
                </c:pt>
                <c:pt idx="127">
                  <c:v>22674</c:v>
                </c:pt>
                <c:pt idx="128">
                  <c:v>19542</c:v>
                </c:pt>
                <c:pt idx="129">
                  <c:v>20071</c:v>
                </c:pt>
                <c:pt idx="130">
                  <c:v>23122</c:v>
                </c:pt>
                <c:pt idx="131">
                  <c:v>24927</c:v>
                </c:pt>
                <c:pt idx="132">
                  <c:v>21991</c:v>
                </c:pt>
                <c:pt idx="133">
                  <c:v>21826</c:v>
                </c:pt>
                <c:pt idx="134">
                  <c:v>21920</c:v>
                </c:pt>
                <c:pt idx="135">
                  <c:v>22206</c:v>
                </c:pt>
                <c:pt idx="136">
                  <c:v>22383</c:v>
                </c:pt>
                <c:pt idx="137">
                  <c:v>27916</c:v>
                </c:pt>
                <c:pt idx="138">
                  <c:v>29665</c:v>
                </c:pt>
                <c:pt idx="139">
                  <c:v>23859</c:v>
                </c:pt>
                <c:pt idx="140">
                  <c:v>22230</c:v>
                </c:pt>
                <c:pt idx="141">
                  <c:v>21480</c:v>
                </c:pt>
                <c:pt idx="142">
                  <c:v>20114</c:v>
                </c:pt>
                <c:pt idx="143">
                  <c:v>20852</c:v>
                </c:pt>
                <c:pt idx="144">
                  <c:v>26388</c:v>
                </c:pt>
                <c:pt idx="145">
                  <c:v>29151</c:v>
                </c:pt>
                <c:pt idx="146">
                  <c:v>23791</c:v>
                </c:pt>
                <c:pt idx="147">
                  <c:v>22100</c:v>
                </c:pt>
                <c:pt idx="148">
                  <c:v>23219</c:v>
                </c:pt>
                <c:pt idx="149">
                  <c:v>22941</c:v>
                </c:pt>
                <c:pt idx="150">
                  <c:v>22083</c:v>
                </c:pt>
                <c:pt idx="151">
                  <c:v>25894</c:v>
                </c:pt>
                <c:pt idx="152">
                  <c:v>29170</c:v>
                </c:pt>
                <c:pt idx="153">
                  <c:v>29600</c:v>
                </c:pt>
                <c:pt idx="154">
                  <c:v>21530</c:v>
                </c:pt>
                <c:pt idx="155">
                  <c:v>17884</c:v>
                </c:pt>
                <c:pt idx="156">
                  <c:v>14644</c:v>
                </c:pt>
                <c:pt idx="157">
                  <c:v>13889</c:v>
                </c:pt>
                <c:pt idx="158">
                  <c:v>20843</c:v>
                </c:pt>
                <c:pt idx="159">
                  <c:v>26440</c:v>
                </c:pt>
                <c:pt idx="160">
                  <c:v>17558</c:v>
                </c:pt>
                <c:pt idx="161">
                  <c:v>16530</c:v>
                </c:pt>
                <c:pt idx="162">
                  <c:v>15684</c:v>
                </c:pt>
                <c:pt idx="163">
                  <c:v>15839</c:v>
                </c:pt>
                <c:pt idx="164">
                  <c:v>15444</c:v>
                </c:pt>
                <c:pt idx="165">
                  <c:v>21045</c:v>
                </c:pt>
                <c:pt idx="166">
                  <c:v>24174</c:v>
                </c:pt>
                <c:pt idx="167">
                  <c:v>16988</c:v>
                </c:pt>
                <c:pt idx="168">
                  <c:v>16030</c:v>
                </c:pt>
                <c:pt idx="169">
                  <c:v>15575</c:v>
                </c:pt>
                <c:pt idx="170">
                  <c:v>15769</c:v>
                </c:pt>
                <c:pt idx="171">
                  <c:v>13096</c:v>
                </c:pt>
                <c:pt idx="172">
                  <c:v>18518</c:v>
                </c:pt>
                <c:pt idx="173">
                  <c:v>19746</c:v>
                </c:pt>
                <c:pt idx="174">
                  <c:v>13535</c:v>
                </c:pt>
                <c:pt idx="175">
                  <c:v>12424</c:v>
                </c:pt>
                <c:pt idx="176">
                  <c:v>11837</c:v>
                </c:pt>
                <c:pt idx="177">
                  <c:v>10923</c:v>
                </c:pt>
                <c:pt idx="178">
                  <c:v>11496</c:v>
                </c:pt>
                <c:pt idx="179">
                  <c:v>15070</c:v>
                </c:pt>
                <c:pt idx="180">
                  <c:v>16122</c:v>
                </c:pt>
                <c:pt idx="181">
                  <c:v>13405</c:v>
                </c:pt>
                <c:pt idx="182">
                  <c:v>11863</c:v>
                </c:pt>
                <c:pt idx="183">
                  <c:v>12761</c:v>
                </c:pt>
                <c:pt idx="184" formatCode="_(* #,##0_);_(* \(#,##0\);_(* &quot;-&quot;??_);_(@_)">
                  <c:v>13748</c:v>
                </c:pt>
                <c:pt idx="185" formatCode="_(* #,##0_);_(* \(#,##0\);_(* &quot;-&quot;??_);_(@_)">
                  <c:v>14609</c:v>
                </c:pt>
                <c:pt idx="186" formatCode="_(* #,##0_);_(* \(#,##0\);_(* &quot;-&quot;??_);_(@_)">
                  <c:v>24949</c:v>
                </c:pt>
                <c:pt idx="187" formatCode="_(* #,##0_);_(* \(#,##0\);_(* &quot;-&quot;??_);_(@_)">
                  <c:v>26439</c:v>
                </c:pt>
                <c:pt idx="188" formatCode="_(* #,##0_);_(* \(#,##0\);_(* &quot;-&quot;??_);_(@_)">
                  <c:v>20953</c:v>
                </c:pt>
                <c:pt idx="189" formatCode="_(* #,##0_);_(* \(#,##0\);_(* &quot;-&quot;??_);_(@_)">
                  <c:v>17354</c:v>
                </c:pt>
                <c:pt idx="190" formatCode="_(* #,##0_);_(* \(#,##0\);_(* &quot;-&quot;??_);_(@_)">
                  <c:v>15395</c:v>
                </c:pt>
                <c:pt idx="191" formatCode="_(* #,##0_);_(* \(#,##0\);_(* &quot;-&quot;??_);_(@_)">
                  <c:v>14955</c:v>
                </c:pt>
                <c:pt idx="192" formatCode="_(* #,##0_);_(* \(#,##0\);_(* &quot;-&quot;??_);_(@_)">
                  <c:v>16148</c:v>
                </c:pt>
                <c:pt idx="193" formatCode="_(* #,##0_);_(* \(#,##0\);_(* &quot;-&quot;??_);_(@_)">
                  <c:v>20268</c:v>
                </c:pt>
                <c:pt idx="194" formatCode="_(* #,##0_);_(* \(#,##0\);_(* &quot;-&quot;??_);_(@_)">
                  <c:v>22514</c:v>
                </c:pt>
                <c:pt idx="195" formatCode="_(* #,##0_);_(* \(#,##0\);_(* &quot;-&quot;??_);_(@_)">
                  <c:v>16882</c:v>
                </c:pt>
                <c:pt idx="196" formatCode="_(* #,##0_);_(* \(#,##0\);_(* &quot;-&quot;??_);_(@_)">
                  <c:v>15721</c:v>
                </c:pt>
                <c:pt idx="197" formatCode="_(* #,##0_);_(* \(#,##0\);_(* &quot;-&quot;??_);_(@_)">
                  <c:v>14591</c:v>
                </c:pt>
                <c:pt idx="198" formatCode="_(* #,##0_);_(* \(#,##0\);_(* &quot;-&quot;??_);_(@_)">
                  <c:v>14010</c:v>
                </c:pt>
                <c:pt idx="199" formatCode="_(* #,##0_);_(* \(#,##0\);_(* &quot;-&quot;??_);_(@_)">
                  <c:v>15732</c:v>
                </c:pt>
                <c:pt idx="200" formatCode="_(* #,##0_);_(* \(#,##0\);_(* &quot;-&quot;??_);_(@_)">
                  <c:v>21772</c:v>
                </c:pt>
                <c:pt idx="201" formatCode="_(* #,##0_);_(* \(#,##0\);_(* &quot;-&quot;??_);_(@_)">
                  <c:v>23818</c:v>
                </c:pt>
                <c:pt idx="202" formatCode="_(* #,##0_);_(* \(#,##0\);_(* &quot;-&quot;??_);_(@_)">
                  <c:v>17685</c:v>
                </c:pt>
                <c:pt idx="203" formatCode="_(* #,##0_);_(* \(#,##0\);_(* &quot;-&quot;??_);_(@_)">
                  <c:v>16858</c:v>
                </c:pt>
                <c:pt idx="204" formatCode="_(* #,##0_);_(* \(#,##0\);_(* &quot;-&quot;??_);_(@_)">
                  <c:v>15482</c:v>
                </c:pt>
                <c:pt idx="205" formatCode="_(* #,##0_);_(* \(#,##0\);_(* &quot;-&quot;??_);_(@_)">
                  <c:v>15287</c:v>
                </c:pt>
                <c:pt idx="206" formatCode="_(* #,##0_);_(* \(#,##0\);_(* &quot;-&quot;??_);_(@_)">
                  <c:v>16435</c:v>
                </c:pt>
                <c:pt idx="207" formatCode="_(* #,##0_);_(* \(#,##0\);_(* &quot;-&quot;??_);_(@_)">
                  <c:v>23865</c:v>
                </c:pt>
                <c:pt idx="208" formatCode="_(* #,##0_);_(* \(#,##0\);_(* &quot;-&quot;??_);_(@_)">
                  <c:v>23366</c:v>
                </c:pt>
                <c:pt idx="209" formatCode="_(* #,##0_);_(* \(#,##0\);_(* &quot;-&quot;??_);_(@_)">
                  <c:v>15559</c:v>
                </c:pt>
                <c:pt idx="210" formatCode="_(* #,##0_);_(* \(#,##0\);_(* &quot;-&quot;??_);_(@_)">
                  <c:v>16512</c:v>
                </c:pt>
                <c:pt idx="211" formatCode="_(* #,##0_);_(* \(#,##0\);_(* &quot;-&quot;??_);_(@_)">
                  <c:v>15074</c:v>
                </c:pt>
                <c:pt idx="212" formatCode="_(* #,##0_);_(* \(#,##0\);_(* &quot;-&quot;??_);_(@_)">
                  <c:v>15894</c:v>
                </c:pt>
                <c:pt idx="213" formatCode="_(* #,##0_);_(* \(#,##0\);_(* &quot;-&quot;??_);_(@_)">
                  <c:v>16878</c:v>
                </c:pt>
                <c:pt idx="214" formatCode="_(* #,##0_);_(* \(#,##0\);_(* &quot;-&quot;??_);_(@_)">
                  <c:v>20828</c:v>
                </c:pt>
                <c:pt idx="215" formatCode="_(* #,##0_);_(* \(#,##0\);_(* &quot;-&quot;??_);_(@_)">
                  <c:v>21754</c:v>
                </c:pt>
                <c:pt idx="216" formatCode="_(* #,##0_);_(* \(#,##0\);_(* &quot;-&quot;??_);_(@_)">
                  <c:v>15874</c:v>
                </c:pt>
                <c:pt idx="217" formatCode="_(* #,##0_);_(* \(#,##0\);_(* &quot;-&quot;??_);_(@_)">
                  <c:v>14652</c:v>
                </c:pt>
                <c:pt idx="218" formatCode="_(* #,##0_);_(* \(#,##0\);_(* &quot;-&quot;??_);_(@_)">
                  <c:v>15098</c:v>
                </c:pt>
                <c:pt idx="219" formatCode="_(* #,##0_);_(* \(#,##0\);_(* &quot;-&quot;??_);_(@_)">
                  <c:v>15341</c:v>
                </c:pt>
                <c:pt idx="220" formatCode="_(* #,##0_);_(* \(#,##0\);_(* &quot;-&quot;??_);_(@_)">
                  <c:v>15741</c:v>
                </c:pt>
                <c:pt idx="221" formatCode="_(* #,##0_);_(* \(#,##0\);_(* &quot;-&quot;??_);_(@_)">
                  <c:v>21750</c:v>
                </c:pt>
                <c:pt idx="222" formatCode="_(* #,##0_);_(* \(#,##0\);_(* &quot;-&quot;??_);_(@_)">
                  <c:v>28970</c:v>
                </c:pt>
                <c:pt idx="223" formatCode="_(* #,##0_);_(* \(#,##0\);_(* &quot;-&quot;??_);_(@_)">
                  <c:v>21719</c:v>
                </c:pt>
                <c:pt idx="224" formatCode="_(* #,##0_);_(* \(#,##0\);_(* &quot;-&quot;??_);_(@_)">
                  <c:v>19695</c:v>
                </c:pt>
                <c:pt idx="225" formatCode="_(* #,##0_);_(* \(#,##0\);_(* &quot;-&quot;??_);_(@_)">
                  <c:v>20291</c:v>
                </c:pt>
                <c:pt idx="226" formatCode="_(* #,##0_);_(* \(#,##0\);_(* &quot;-&quot;??_);_(@_)">
                  <c:v>18917</c:v>
                </c:pt>
                <c:pt idx="227" formatCode="_(* #,##0_);_(* \(#,##0\);_(* &quot;-&quot;??_);_(@_)">
                  <c:v>19913</c:v>
                </c:pt>
                <c:pt idx="228" formatCode="_(* #,##0_);_(* \(#,##0\);_(* &quot;-&quot;??_);_(@_)">
                  <c:v>27168</c:v>
                </c:pt>
                <c:pt idx="229" formatCode="_(* #,##0_);_(* \(#,##0\);_(* &quot;-&quot;??_);_(@_)">
                  <c:v>28592</c:v>
                </c:pt>
                <c:pt idx="230" formatCode="_(* #,##0_);_(* \(#,##0\);_(* &quot;-&quot;??_);_(@_)">
                  <c:v>24279</c:v>
                </c:pt>
                <c:pt idx="231" formatCode="_(* #,##0_);_(* \(#,##0\);_(* &quot;-&quot;??_);_(@_)">
                  <c:v>23526</c:v>
                </c:pt>
                <c:pt idx="232" formatCode="_(* #,##0_);_(* \(#,##0\);_(* &quot;-&quot;??_);_(@_)">
                  <c:v>24010</c:v>
                </c:pt>
                <c:pt idx="233" formatCode="_(* #,##0_);_(* \(#,##0\);_(* &quot;-&quot;??_);_(@_)">
                  <c:v>29187</c:v>
                </c:pt>
                <c:pt idx="234" formatCode="_(* #,##0_);_(* \(#,##0\);_(* &quot;-&quot;??_);_(@_)">
                  <c:v>26285</c:v>
                </c:pt>
                <c:pt idx="235" formatCode="_(* #,##0_);_(* \(#,##0\);_(* &quot;-&quot;??_);_(@_)">
                  <c:v>27715</c:v>
                </c:pt>
                <c:pt idx="236" formatCode="_(* #,##0_);_(* \(#,##0\);_(* &quot;-&quot;??_);_(@_)">
                  <c:v>28253</c:v>
                </c:pt>
                <c:pt idx="237" formatCode="_(* #,##0_);_(* \(#,##0\);_(* &quot;-&quot;??_);_(@_)">
                  <c:v>20355</c:v>
                </c:pt>
                <c:pt idx="238" formatCode="_(* #,##0_);_(* \(#,##0\);_(* &quot;-&quot;??_);_(@_)">
                  <c:v>16176</c:v>
                </c:pt>
                <c:pt idx="239" formatCode="_(* #,##0_);_(* \(#,##0\);_(* &quot;-&quot;??_);_(@_)">
                  <c:v>17301</c:v>
                </c:pt>
                <c:pt idx="240" formatCode="_(* #,##0_);_(* \(#,##0\);_(* &quot;-&quot;??_);_(@_)">
                  <c:v>16795</c:v>
                </c:pt>
                <c:pt idx="241" formatCode="_(* #,##0_);_(* \(#,##0\);_(* &quot;-&quot;??_);_(@_)">
                  <c:v>17040</c:v>
                </c:pt>
                <c:pt idx="242" formatCode="_(* #,##0_);_(* \(#,##0\);_(* &quot;-&quot;??_);_(@_)">
                  <c:v>22008</c:v>
                </c:pt>
                <c:pt idx="243" formatCode="_(* #,##0_);_(* \(#,##0\);_(* &quot;-&quot;??_);_(@_)">
                  <c:v>24384</c:v>
                </c:pt>
                <c:pt idx="244" formatCode="_(* #,##0_);_(* \(#,##0\);_(* &quot;-&quot;??_);_(@_)">
                  <c:v>18673</c:v>
                </c:pt>
                <c:pt idx="245" formatCode="_(* #,##0_);_(* \(#,##0\);_(* &quot;-&quot;??_);_(@_)">
                  <c:v>18333</c:v>
                </c:pt>
                <c:pt idx="246" formatCode="_(* #,##0_);_(* \(#,##0\);_(* &quot;-&quot;??_);_(@_)">
                  <c:v>17947</c:v>
                </c:pt>
                <c:pt idx="247" formatCode="_(* #,##0_);_(* \(#,##0\);_(* &quot;-&quot;??_);_(@_)">
                  <c:v>18557</c:v>
                </c:pt>
                <c:pt idx="248" formatCode="_(* #,##0_);_(* \(#,##0\);_(* &quot;-&quot;??_);_(@_)">
                  <c:v>21866</c:v>
                </c:pt>
                <c:pt idx="249" formatCode="_(* #,##0_);_(* \(#,##0\);_(* &quot;-&quot;??_);_(@_)">
                  <c:v>29803</c:v>
                </c:pt>
                <c:pt idx="250" formatCode="_(* #,##0_);_(* \(#,##0\);_(* &quot;-&quot;??_);_(@_)">
                  <c:v>34453</c:v>
                </c:pt>
                <c:pt idx="251" formatCode="_(* #,##0_);_(* \(#,##0\);_(* &quot;-&quot;??_);_(@_)">
                  <c:v>26557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F532-4A4E-BE2A-3BD028ADAE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Pt>
            <c:idx val="109"/>
            <c:marker>
              <c:symbol val="none"/>
            </c:marker>
            <c:bubble3D val="0"/>
            <c:spPr>
              <a:ln w="28575" cap="rnd">
                <a:solidFill>
                  <a:srgbClr val="C8260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32-4A4E-BE2A-3BD028ADAE51}"/>
              </c:ext>
            </c:extLst>
          </c:dPt>
          <c:cat>
            <c:strRef>
              <c:f>Sheet1!$A$2:$A$254</c:f>
              <c:strCache>
                <c:ptCount val="253"/>
                <c:pt idx="0">
                  <c:v>04/05/2021</c:v>
                </c:pt>
                <c:pt idx="1">
                  <c:v>04/06/2021</c:v>
                </c:pt>
                <c:pt idx="2">
                  <c:v>04/07/2021</c:v>
                </c:pt>
                <c:pt idx="3">
                  <c:v>04/08/2021</c:v>
                </c:pt>
                <c:pt idx="4">
                  <c:v>04/09/2021</c:v>
                </c:pt>
                <c:pt idx="5">
                  <c:v>04/10/2021</c:v>
                </c:pt>
                <c:pt idx="6">
                  <c:v>04/11/2021</c:v>
                </c:pt>
                <c:pt idx="7">
                  <c:v>04/12/2021</c:v>
                </c:pt>
                <c:pt idx="8">
                  <c:v>04/13/2021</c:v>
                </c:pt>
                <c:pt idx="9">
                  <c:v>04/14/2021</c:v>
                </c:pt>
                <c:pt idx="10">
                  <c:v>04/15/2021</c:v>
                </c:pt>
                <c:pt idx="11">
                  <c:v>04/16/2021</c:v>
                </c:pt>
                <c:pt idx="12">
                  <c:v>04/17/2021</c:v>
                </c:pt>
                <c:pt idx="13">
                  <c:v>04/18/2021</c:v>
                </c:pt>
                <c:pt idx="14">
                  <c:v>04/19/2021</c:v>
                </c:pt>
                <c:pt idx="15">
                  <c:v>04/20/2021</c:v>
                </c:pt>
                <c:pt idx="16">
                  <c:v>04/21/2021</c:v>
                </c:pt>
                <c:pt idx="17">
                  <c:v>04/22/2021</c:v>
                </c:pt>
                <c:pt idx="18">
                  <c:v>04/23/2021</c:v>
                </c:pt>
                <c:pt idx="19">
                  <c:v>04/24/2021</c:v>
                </c:pt>
                <c:pt idx="20">
                  <c:v>04/25/2021</c:v>
                </c:pt>
                <c:pt idx="21">
                  <c:v>04/26/2021</c:v>
                </c:pt>
                <c:pt idx="22">
                  <c:v>04/27/2021</c:v>
                </c:pt>
                <c:pt idx="23">
                  <c:v>04/28/2021</c:v>
                </c:pt>
                <c:pt idx="24">
                  <c:v>04/29/2021</c:v>
                </c:pt>
                <c:pt idx="25">
                  <c:v>04/30/2021</c:v>
                </c:pt>
                <c:pt idx="26">
                  <c:v>05/01/2021</c:v>
                </c:pt>
                <c:pt idx="27">
                  <c:v>05/02/2021</c:v>
                </c:pt>
                <c:pt idx="28">
                  <c:v>05/03/2021</c:v>
                </c:pt>
                <c:pt idx="29">
                  <c:v>05/04/2021</c:v>
                </c:pt>
                <c:pt idx="30">
                  <c:v>05/05/2021</c:v>
                </c:pt>
                <c:pt idx="31">
                  <c:v>05/06/2021</c:v>
                </c:pt>
                <c:pt idx="32">
                  <c:v>05/07/2021</c:v>
                </c:pt>
                <c:pt idx="33">
                  <c:v>05/08/2021</c:v>
                </c:pt>
                <c:pt idx="34">
                  <c:v>05/09/2021</c:v>
                </c:pt>
                <c:pt idx="35">
                  <c:v>05/10/2021</c:v>
                </c:pt>
                <c:pt idx="36">
                  <c:v>05/11/2021</c:v>
                </c:pt>
                <c:pt idx="37">
                  <c:v>05/12/2021</c:v>
                </c:pt>
                <c:pt idx="38">
                  <c:v>05/13/2021</c:v>
                </c:pt>
                <c:pt idx="39">
                  <c:v>05/14/2021</c:v>
                </c:pt>
                <c:pt idx="40">
                  <c:v>05/15/2021</c:v>
                </c:pt>
                <c:pt idx="41">
                  <c:v>05/16/2021</c:v>
                </c:pt>
                <c:pt idx="42">
                  <c:v>05/17/2021</c:v>
                </c:pt>
                <c:pt idx="43">
                  <c:v>05/18/2021</c:v>
                </c:pt>
                <c:pt idx="44">
                  <c:v>05/19/2021</c:v>
                </c:pt>
                <c:pt idx="45">
                  <c:v>05/20/2021</c:v>
                </c:pt>
                <c:pt idx="46">
                  <c:v>05/21/2021</c:v>
                </c:pt>
                <c:pt idx="47">
                  <c:v>05/22/2021</c:v>
                </c:pt>
                <c:pt idx="48">
                  <c:v>05/23/2021</c:v>
                </c:pt>
                <c:pt idx="49">
                  <c:v>05/24/2021</c:v>
                </c:pt>
                <c:pt idx="50">
                  <c:v>05/25/2021</c:v>
                </c:pt>
                <c:pt idx="51">
                  <c:v>05/26/2021</c:v>
                </c:pt>
                <c:pt idx="52">
                  <c:v>05/27/2021</c:v>
                </c:pt>
                <c:pt idx="53">
                  <c:v>05/28/2021</c:v>
                </c:pt>
                <c:pt idx="54">
                  <c:v>05/29/2021</c:v>
                </c:pt>
                <c:pt idx="55">
                  <c:v>05/30/2021</c:v>
                </c:pt>
                <c:pt idx="56">
                  <c:v>05/31/2021</c:v>
                </c:pt>
                <c:pt idx="57">
                  <c:v>06/01/2021</c:v>
                </c:pt>
                <c:pt idx="58">
                  <c:v>06/02/2021</c:v>
                </c:pt>
                <c:pt idx="59">
                  <c:v>06/03/2021</c:v>
                </c:pt>
                <c:pt idx="60">
                  <c:v>06/04/2021</c:v>
                </c:pt>
                <c:pt idx="61">
                  <c:v>06/05/2021</c:v>
                </c:pt>
                <c:pt idx="62">
                  <c:v>06/06/2021</c:v>
                </c:pt>
                <c:pt idx="63">
                  <c:v>06/07/2021</c:v>
                </c:pt>
                <c:pt idx="64">
                  <c:v>06/08/2021</c:v>
                </c:pt>
                <c:pt idx="65">
                  <c:v>06/09/2021</c:v>
                </c:pt>
                <c:pt idx="66">
                  <c:v>06/10/2021</c:v>
                </c:pt>
                <c:pt idx="67">
                  <c:v>06/11/2021</c:v>
                </c:pt>
                <c:pt idx="68">
                  <c:v>06/12/2021</c:v>
                </c:pt>
                <c:pt idx="69">
                  <c:v>06/13/2021</c:v>
                </c:pt>
                <c:pt idx="70">
                  <c:v>06/14/2021</c:v>
                </c:pt>
                <c:pt idx="71">
                  <c:v>06/15/2021</c:v>
                </c:pt>
                <c:pt idx="72">
                  <c:v>06/16/2021</c:v>
                </c:pt>
                <c:pt idx="73">
                  <c:v>06/17/2021</c:v>
                </c:pt>
                <c:pt idx="74">
                  <c:v>06/18/2021</c:v>
                </c:pt>
                <c:pt idx="75">
                  <c:v>06/19/2021</c:v>
                </c:pt>
                <c:pt idx="76">
                  <c:v>06/20/2021</c:v>
                </c:pt>
                <c:pt idx="77">
                  <c:v>06/21/2021</c:v>
                </c:pt>
                <c:pt idx="78">
                  <c:v>06/22/2021</c:v>
                </c:pt>
                <c:pt idx="79">
                  <c:v>06/23/2021</c:v>
                </c:pt>
                <c:pt idx="80">
                  <c:v>06/24/2021</c:v>
                </c:pt>
                <c:pt idx="81">
                  <c:v>06/25/2021</c:v>
                </c:pt>
                <c:pt idx="82">
                  <c:v>06/26/2021</c:v>
                </c:pt>
                <c:pt idx="83">
                  <c:v>06/27/2021</c:v>
                </c:pt>
                <c:pt idx="84">
                  <c:v>06/28/2021</c:v>
                </c:pt>
                <c:pt idx="85">
                  <c:v>06/29/2021</c:v>
                </c:pt>
                <c:pt idx="86">
                  <c:v>06/30/2021</c:v>
                </c:pt>
                <c:pt idx="87">
                  <c:v>07/01/2021</c:v>
                </c:pt>
                <c:pt idx="88">
                  <c:v>07/02/2021</c:v>
                </c:pt>
                <c:pt idx="89">
                  <c:v>07/03/2021</c:v>
                </c:pt>
                <c:pt idx="90">
                  <c:v>07/04/2021</c:v>
                </c:pt>
                <c:pt idx="91">
                  <c:v>07/05/2021</c:v>
                </c:pt>
                <c:pt idx="92">
                  <c:v>07/06/2021</c:v>
                </c:pt>
                <c:pt idx="93">
                  <c:v>07/07/2021</c:v>
                </c:pt>
                <c:pt idx="94">
                  <c:v>07/08/2021</c:v>
                </c:pt>
                <c:pt idx="95">
                  <c:v>07/09/2021</c:v>
                </c:pt>
                <c:pt idx="96">
                  <c:v>07/10/2021</c:v>
                </c:pt>
                <c:pt idx="97">
                  <c:v>07/11/2021</c:v>
                </c:pt>
                <c:pt idx="98">
                  <c:v>07/12/2021</c:v>
                </c:pt>
                <c:pt idx="99">
                  <c:v>07/13/2021</c:v>
                </c:pt>
                <c:pt idx="100">
                  <c:v>07/14/2021</c:v>
                </c:pt>
                <c:pt idx="101">
                  <c:v>07/15/2021</c:v>
                </c:pt>
                <c:pt idx="102">
                  <c:v>07/16/2021</c:v>
                </c:pt>
                <c:pt idx="103">
                  <c:v>07/17/2021</c:v>
                </c:pt>
                <c:pt idx="104">
                  <c:v>07/18/2021</c:v>
                </c:pt>
                <c:pt idx="105">
                  <c:v>07/19/2021</c:v>
                </c:pt>
                <c:pt idx="106">
                  <c:v>07/20/2021</c:v>
                </c:pt>
                <c:pt idx="107">
                  <c:v>07/21/2021</c:v>
                </c:pt>
                <c:pt idx="108">
                  <c:v>07/22/2021</c:v>
                </c:pt>
                <c:pt idx="109">
                  <c:v>07/23/2021</c:v>
                </c:pt>
                <c:pt idx="110">
                  <c:v>07/24/2021</c:v>
                </c:pt>
                <c:pt idx="111">
                  <c:v>07/25/2021</c:v>
                </c:pt>
                <c:pt idx="112">
                  <c:v>07/26/2021</c:v>
                </c:pt>
                <c:pt idx="113">
                  <c:v>07/27/2021</c:v>
                </c:pt>
                <c:pt idx="114">
                  <c:v>07/28/2021</c:v>
                </c:pt>
                <c:pt idx="115">
                  <c:v>07/29/2021</c:v>
                </c:pt>
                <c:pt idx="116">
                  <c:v>07/30/2021</c:v>
                </c:pt>
                <c:pt idx="117">
                  <c:v>07/31/2021</c:v>
                </c:pt>
                <c:pt idx="118">
                  <c:v>08/01/2021</c:v>
                </c:pt>
                <c:pt idx="119">
                  <c:v>08/02/2021</c:v>
                </c:pt>
                <c:pt idx="120">
                  <c:v>08/03/2021</c:v>
                </c:pt>
                <c:pt idx="121">
                  <c:v>08/04/2021</c:v>
                </c:pt>
                <c:pt idx="122">
                  <c:v>08/05/2021</c:v>
                </c:pt>
                <c:pt idx="123">
                  <c:v>08/06/2021</c:v>
                </c:pt>
                <c:pt idx="124">
                  <c:v>08/07/2021</c:v>
                </c:pt>
                <c:pt idx="125">
                  <c:v>08/08/2021</c:v>
                </c:pt>
                <c:pt idx="126">
                  <c:v>08/09/2021</c:v>
                </c:pt>
                <c:pt idx="127">
                  <c:v>08/10/2021</c:v>
                </c:pt>
                <c:pt idx="128">
                  <c:v>08/11/2021</c:v>
                </c:pt>
                <c:pt idx="129">
                  <c:v>08/12/2021</c:v>
                </c:pt>
                <c:pt idx="130">
                  <c:v>08/13/2021</c:v>
                </c:pt>
                <c:pt idx="131">
                  <c:v>08/14/2021</c:v>
                </c:pt>
                <c:pt idx="132">
                  <c:v>08/15/2021</c:v>
                </c:pt>
                <c:pt idx="133">
                  <c:v>08/16/2021</c:v>
                </c:pt>
                <c:pt idx="134">
                  <c:v>08/17/2021</c:v>
                </c:pt>
                <c:pt idx="135">
                  <c:v>08/18/2021</c:v>
                </c:pt>
                <c:pt idx="136">
                  <c:v>08/19/2021</c:v>
                </c:pt>
                <c:pt idx="137">
                  <c:v>08/20/2021</c:v>
                </c:pt>
                <c:pt idx="138">
                  <c:v>08/21/2021</c:v>
                </c:pt>
                <c:pt idx="139">
                  <c:v>08/22/2021</c:v>
                </c:pt>
                <c:pt idx="140">
                  <c:v>08/23/2021</c:v>
                </c:pt>
                <c:pt idx="141">
                  <c:v>08/24/2021</c:v>
                </c:pt>
                <c:pt idx="142">
                  <c:v>08/25/2021</c:v>
                </c:pt>
                <c:pt idx="143">
                  <c:v>08/26/2021</c:v>
                </c:pt>
                <c:pt idx="144">
                  <c:v>08/27/2021</c:v>
                </c:pt>
                <c:pt idx="145">
                  <c:v>08/28/2021</c:v>
                </c:pt>
                <c:pt idx="146">
                  <c:v>08/29/2021</c:v>
                </c:pt>
                <c:pt idx="147">
                  <c:v>08/30/2021</c:v>
                </c:pt>
                <c:pt idx="148">
                  <c:v>08/31/2021</c:v>
                </c:pt>
                <c:pt idx="149">
                  <c:v>09/01/2021</c:v>
                </c:pt>
                <c:pt idx="150">
                  <c:v>09/02/2021</c:v>
                </c:pt>
                <c:pt idx="151">
                  <c:v>09/03/2021</c:v>
                </c:pt>
                <c:pt idx="152">
                  <c:v>09/04/2021</c:v>
                </c:pt>
                <c:pt idx="153">
                  <c:v>09/05/2021</c:v>
                </c:pt>
                <c:pt idx="154">
                  <c:v>09/06/2021</c:v>
                </c:pt>
                <c:pt idx="155">
                  <c:v>09/07/2021</c:v>
                </c:pt>
                <c:pt idx="156">
                  <c:v>09/08/2021</c:v>
                </c:pt>
                <c:pt idx="157">
                  <c:v>09/09/2021</c:v>
                </c:pt>
                <c:pt idx="158">
                  <c:v>09/10/2021</c:v>
                </c:pt>
                <c:pt idx="159">
                  <c:v>09/11/2021</c:v>
                </c:pt>
                <c:pt idx="160">
                  <c:v>09/12/2021</c:v>
                </c:pt>
                <c:pt idx="161">
                  <c:v>09/13/2021</c:v>
                </c:pt>
                <c:pt idx="162">
                  <c:v>09/14/2021</c:v>
                </c:pt>
                <c:pt idx="163">
                  <c:v>09/15/2021</c:v>
                </c:pt>
                <c:pt idx="164">
                  <c:v>09/16/2021</c:v>
                </c:pt>
                <c:pt idx="165">
                  <c:v>09/17/2021</c:v>
                </c:pt>
                <c:pt idx="166">
                  <c:v>09/18/2021</c:v>
                </c:pt>
                <c:pt idx="167">
                  <c:v>09/19/2021</c:v>
                </c:pt>
                <c:pt idx="168">
                  <c:v>09/20/2021</c:v>
                </c:pt>
                <c:pt idx="169">
                  <c:v>09/21/2021</c:v>
                </c:pt>
                <c:pt idx="170">
                  <c:v>09/22/2021</c:v>
                </c:pt>
                <c:pt idx="171">
                  <c:v>09/23/2021</c:v>
                </c:pt>
                <c:pt idx="172">
                  <c:v>09/24/2021</c:v>
                </c:pt>
                <c:pt idx="173">
                  <c:v>09/25/2021</c:v>
                </c:pt>
                <c:pt idx="174">
                  <c:v>09/26/2021</c:v>
                </c:pt>
                <c:pt idx="175">
                  <c:v>09/27/2021</c:v>
                </c:pt>
                <c:pt idx="176">
                  <c:v>09/28/2021</c:v>
                </c:pt>
                <c:pt idx="177">
                  <c:v>09/29/2021</c:v>
                </c:pt>
                <c:pt idx="178">
                  <c:v>09/30/2021</c:v>
                </c:pt>
                <c:pt idx="179">
                  <c:v>10/01/2021</c:v>
                </c:pt>
                <c:pt idx="180">
                  <c:v>10/02/2021</c:v>
                </c:pt>
                <c:pt idx="181">
                  <c:v>10/03/2021</c:v>
                </c:pt>
                <c:pt idx="182">
                  <c:v>10/04/2021</c:v>
                </c:pt>
                <c:pt idx="183">
                  <c:v>10/05/2021</c:v>
                </c:pt>
                <c:pt idx="184">
                  <c:v>10/06/2021</c:v>
                </c:pt>
                <c:pt idx="185">
                  <c:v>10/07/2021</c:v>
                </c:pt>
                <c:pt idx="186">
                  <c:v>10/08/2021</c:v>
                </c:pt>
                <c:pt idx="187">
                  <c:v>10/09/2021</c:v>
                </c:pt>
                <c:pt idx="188">
                  <c:v>10/10/2021</c:v>
                </c:pt>
                <c:pt idx="189">
                  <c:v>10/11/2021</c:v>
                </c:pt>
                <c:pt idx="190">
                  <c:v>10/12/2021</c:v>
                </c:pt>
                <c:pt idx="191">
                  <c:v>10/13/2021</c:v>
                </c:pt>
                <c:pt idx="192">
                  <c:v>10/14/2021</c:v>
                </c:pt>
                <c:pt idx="193">
                  <c:v>10/15/2021</c:v>
                </c:pt>
                <c:pt idx="194">
                  <c:v>10/16/2021</c:v>
                </c:pt>
                <c:pt idx="195">
                  <c:v>10/17/2021</c:v>
                </c:pt>
                <c:pt idx="196">
                  <c:v>10/18/2021</c:v>
                </c:pt>
                <c:pt idx="197">
                  <c:v>10/19/2021</c:v>
                </c:pt>
                <c:pt idx="198">
                  <c:v>10/20/2021</c:v>
                </c:pt>
                <c:pt idx="199">
                  <c:v>10/21/2021</c:v>
                </c:pt>
                <c:pt idx="200">
                  <c:v>10/22/2021</c:v>
                </c:pt>
                <c:pt idx="201">
                  <c:v>10/23/2021</c:v>
                </c:pt>
                <c:pt idx="202">
                  <c:v>10/24/2021</c:v>
                </c:pt>
                <c:pt idx="203">
                  <c:v>10/25/2021</c:v>
                </c:pt>
                <c:pt idx="204">
                  <c:v>10/26/2021</c:v>
                </c:pt>
                <c:pt idx="205">
                  <c:v>10/27/2021</c:v>
                </c:pt>
                <c:pt idx="206">
                  <c:v>10/28/2021</c:v>
                </c:pt>
                <c:pt idx="207">
                  <c:v>10/29/2021</c:v>
                </c:pt>
                <c:pt idx="208">
                  <c:v>10/30/2021</c:v>
                </c:pt>
                <c:pt idx="209">
                  <c:v>10/31/2021</c:v>
                </c:pt>
                <c:pt idx="210">
                  <c:v>11/01/2021</c:v>
                </c:pt>
                <c:pt idx="211">
                  <c:v>11/02/2021</c:v>
                </c:pt>
                <c:pt idx="212">
                  <c:v>11/03/2021</c:v>
                </c:pt>
                <c:pt idx="213">
                  <c:v>11/04/2021</c:v>
                </c:pt>
                <c:pt idx="214">
                  <c:v>11/05/2021</c:v>
                </c:pt>
                <c:pt idx="215">
                  <c:v>11/06/2021</c:v>
                </c:pt>
                <c:pt idx="216">
                  <c:v>11/07/2021</c:v>
                </c:pt>
                <c:pt idx="217">
                  <c:v>11/08/2021</c:v>
                </c:pt>
                <c:pt idx="218">
                  <c:v>11/09/2021</c:v>
                </c:pt>
                <c:pt idx="219">
                  <c:v>11/10/2021</c:v>
                </c:pt>
                <c:pt idx="220">
                  <c:v>11/11/2021</c:v>
                </c:pt>
                <c:pt idx="221">
                  <c:v>11/12/2021</c:v>
                </c:pt>
                <c:pt idx="222">
                  <c:v>11/13/2021</c:v>
                </c:pt>
                <c:pt idx="223">
                  <c:v>11/14/2021</c:v>
                </c:pt>
                <c:pt idx="224">
                  <c:v>11/15/2021</c:v>
                </c:pt>
                <c:pt idx="225">
                  <c:v>11/16/2021</c:v>
                </c:pt>
                <c:pt idx="226">
                  <c:v>11/17/2021</c:v>
                </c:pt>
                <c:pt idx="227">
                  <c:v>11/18/2021</c:v>
                </c:pt>
                <c:pt idx="228">
                  <c:v>11/19/2021</c:v>
                </c:pt>
                <c:pt idx="229">
                  <c:v>11/20/2021</c:v>
                </c:pt>
                <c:pt idx="230">
                  <c:v>11/21/2021</c:v>
                </c:pt>
                <c:pt idx="231">
                  <c:v>11/22/2021</c:v>
                </c:pt>
                <c:pt idx="232">
                  <c:v>11/23/2021</c:v>
                </c:pt>
                <c:pt idx="233">
                  <c:v>11/24/2021</c:v>
                </c:pt>
                <c:pt idx="234">
                  <c:v>11/25/2021</c:v>
                </c:pt>
                <c:pt idx="235">
                  <c:v>11/26/2021</c:v>
                </c:pt>
                <c:pt idx="236">
                  <c:v>11/27/2021</c:v>
                </c:pt>
                <c:pt idx="237">
                  <c:v>11/28/2021</c:v>
                </c:pt>
                <c:pt idx="238">
                  <c:v>11/29/2021</c:v>
                </c:pt>
                <c:pt idx="239">
                  <c:v>11/30/2021</c:v>
                </c:pt>
                <c:pt idx="240">
                  <c:v>12/01/2021</c:v>
                </c:pt>
                <c:pt idx="241">
                  <c:v>12/02/2021</c:v>
                </c:pt>
                <c:pt idx="242">
                  <c:v>12/03/2021</c:v>
                </c:pt>
                <c:pt idx="243">
                  <c:v>12/04/2021</c:v>
                </c:pt>
                <c:pt idx="244">
                  <c:v>12/05/2021</c:v>
                </c:pt>
                <c:pt idx="245">
                  <c:v>12/06/2021</c:v>
                </c:pt>
                <c:pt idx="246">
                  <c:v>12/07/2021</c:v>
                </c:pt>
                <c:pt idx="247">
                  <c:v>12/08/2021</c:v>
                </c:pt>
                <c:pt idx="248">
                  <c:v>12/09/2021</c:v>
                </c:pt>
                <c:pt idx="249">
                  <c:v>12/10/2021</c:v>
                </c:pt>
                <c:pt idx="250">
                  <c:v>12/11/2021</c:v>
                </c:pt>
                <c:pt idx="251">
                  <c:v>12/12/2021</c:v>
                </c:pt>
                <c:pt idx="252">
                  <c:v>12/13/2021</c:v>
                </c:pt>
              </c:strCache>
            </c:strRef>
          </c:cat>
          <c:val>
            <c:numRef>
              <c:f>Sheet1!$C$2:$C$254</c:f>
              <c:numCache>
                <c:formatCode>General</c:formatCode>
                <c:ptCount val="253"/>
                <c:pt idx="0">
                  <c:v>24299.707598199999</c:v>
                </c:pt>
                <c:pt idx="1">
                  <c:v>24514.142172</c:v>
                </c:pt>
                <c:pt idx="2">
                  <c:v>24168.975672100001</c:v>
                </c:pt>
                <c:pt idx="3">
                  <c:v>24697.738003999999</c:v>
                </c:pt>
                <c:pt idx="4">
                  <c:v>25683.826100900002</c:v>
                </c:pt>
                <c:pt idx="5">
                  <c:v>27913.6539156</c:v>
                </c:pt>
                <c:pt idx="6">
                  <c:v>22484.498105899998</c:v>
                </c:pt>
                <c:pt idx="7">
                  <c:v>19744.669152099999</c:v>
                </c:pt>
                <c:pt idx="8">
                  <c:v>18816.358177300001</c:v>
                </c:pt>
                <c:pt idx="9">
                  <c:v>17035.116295899999</c:v>
                </c:pt>
                <c:pt idx="10">
                  <c:v>16689.072207000001</c:v>
                </c:pt>
                <c:pt idx="11">
                  <c:v>18060.109088000001</c:v>
                </c:pt>
                <c:pt idx="12">
                  <c:v>19598.265937299999</c:v>
                </c:pt>
                <c:pt idx="13">
                  <c:v>15355.173306000001</c:v>
                </c:pt>
                <c:pt idx="14">
                  <c:v>14332.406597900001</c:v>
                </c:pt>
                <c:pt idx="15">
                  <c:v>14550.2812304</c:v>
                </c:pt>
                <c:pt idx="16">
                  <c:v>14009.664504300001</c:v>
                </c:pt>
                <c:pt idx="17">
                  <c:v>14231.586553200001</c:v>
                </c:pt>
                <c:pt idx="18">
                  <c:v>17130.319145599999</c:v>
                </c:pt>
                <c:pt idx="19">
                  <c:v>18597.775511</c:v>
                </c:pt>
                <c:pt idx="20">
                  <c:v>14301.216558100001</c:v>
                </c:pt>
                <c:pt idx="21">
                  <c:v>13067.6219408</c:v>
                </c:pt>
                <c:pt idx="22">
                  <c:v>12840.4691284</c:v>
                </c:pt>
                <c:pt idx="23">
                  <c:v>11577.7894055</c:v>
                </c:pt>
                <c:pt idx="24">
                  <c:v>13321.7487406</c:v>
                </c:pt>
                <c:pt idx="25">
                  <c:v>20226.252831000002</c:v>
                </c:pt>
                <c:pt idx="26">
                  <c:v>21277.521345000001</c:v>
                </c:pt>
                <c:pt idx="27">
                  <c:v>15981.942195199999</c:v>
                </c:pt>
                <c:pt idx="28">
                  <c:v>15277.5680046</c:v>
                </c:pt>
                <c:pt idx="29">
                  <c:v>13951.9262105</c:v>
                </c:pt>
                <c:pt idx="30">
                  <c:v>15477.689029900001</c:v>
                </c:pt>
                <c:pt idx="31">
                  <c:v>16217.064486499999</c:v>
                </c:pt>
                <c:pt idx="32">
                  <c:v>19980.491678800001</c:v>
                </c:pt>
                <c:pt idx="33">
                  <c:v>21730.769260000001</c:v>
                </c:pt>
                <c:pt idx="34">
                  <c:v>17819.532086200001</c:v>
                </c:pt>
                <c:pt idx="35">
                  <c:v>16902.511389499999</c:v>
                </c:pt>
                <c:pt idx="36">
                  <c:v>16750.222843200001</c:v>
                </c:pt>
                <c:pt idx="37">
                  <c:v>16403.382561099999</c:v>
                </c:pt>
                <c:pt idx="38">
                  <c:v>17220.243436799999</c:v>
                </c:pt>
                <c:pt idx="39">
                  <c:v>20535.294109499999</c:v>
                </c:pt>
                <c:pt idx="40">
                  <c:v>21546.279566699999</c:v>
                </c:pt>
                <c:pt idx="41">
                  <c:v>17625.8422211</c:v>
                </c:pt>
                <c:pt idx="42">
                  <c:v>15532.9211614</c:v>
                </c:pt>
                <c:pt idx="43">
                  <c:v>15484.3309998</c:v>
                </c:pt>
                <c:pt idx="44">
                  <c:v>15237.3731102</c:v>
                </c:pt>
                <c:pt idx="45">
                  <c:v>15051.864303799999</c:v>
                </c:pt>
                <c:pt idx="46">
                  <c:v>18717.232072300001</c:v>
                </c:pt>
                <c:pt idx="47">
                  <c:v>19125.6129965</c:v>
                </c:pt>
                <c:pt idx="48">
                  <c:v>15082.345515000001</c:v>
                </c:pt>
                <c:pt idx="49">
                  <c:v>15690.905805799999</c:v>
                </c:pt>
                <c:pt idx="50">
                  <c:v>16899.178913299998</c:v>
                </c:pt>
                <c:pt idx="51">
                  <c:v>16912.681998399999</c:v>
                </c:pt>
                <c:pt idx="52">
                  <c:v>18872.988725200001</c:v>
                </c:pt>
                <c:pt idx="53">
                  <c:v>21430.188687900001</c:v>
                </c:pt>
                <c:pt idx="54">
                  <c:v>23485.628668199999</c:v>
                </c:pt>
                <c:pt idx="55">
                  <c:v>21240.953649200001</c:v>
                </c:pt>
                <c:pt idx="56">
                  <c:v>18373.8169456</c:v>
                </c:pt>
                <c:pt idx="57">
                  <c:v>18081.5806108</c:v>
                </c:pt>
                <c:pt idx="58">
                  <c:v>16563.6845632</c:v>
                </c:pt>
                <c:pt idx="59">
                  <c:v>17732.7526889</c:v>
                </c:pt>
                <c:pt idx="60">
                  <c:v>21061.121707400001</c:v>
                </c:pt>
                <c:pt idx="61">
                  <c:v>22112.646903199999</c:v>
                </c:pt>
                <c:pt idx="62">
                  <c:v>20433.325523399999</c:v>
                </c:pt>
                <c:pt idx="63">
                  <c:v>19170.343193100001</c:v>
                </c:pt>
                <c:pt idx="64">
                  <c:v>19881.9278366</c:v>
                </c:pt>
                <c:pt idx="65">
                  <c:v>20092.342549199999</c:v>
                </c:pt>
                <c:pt idx="66">
                  <c:v>21319.576059499999</c:v>
                </c:pt>
                <c:pt idx="67">
                  <c:v>23412.263340400001</c:v>
                </c:pt>
                <c:pt idx="68">
                  <c:v>24737.322269200002</c:v>
                </c:pt>
                <c:pt idx="69">
                  <c:v>23284.6608337</c:v>
                </c:pt>
                <c:pt idx="70">
                  <c:v>22154.2928536</c:v>
                </c:pt>
                <c:pt idx="71">
                  <c:v>23822.141017499998</c:v>
                </c:pt>
                <c:pt idx="72">
                  <c:v>22598.451570199999</c:v>
                </c:pt>
                <c:pt idx="73">
                  <c:v>21831.855014000001</c:v>
                </c:pt>
                <c:pt idx="74">
                  <c:v>25454.618512500001</c:v>
                </c:pt>
                <c:pt idx="75">
                  <c:v>27449.490955599998</c:v>
                </c:pt>
                <c:pt idx="76">
                  <c:v>24262.643057900001</c:v>
                </c:pt>
                <c:pt idx="77">
                  <c:v>22926.101334899999</c:v>
                </c:pt>
                <c:pt idx="78">
                  <c:v>22936.976419899998</c:v>
                </c:pt>
                <c:pt idx="79">
                  <c:v>22926.851138499998</c:v>
                </c:pt>
                <c:pt idx="80">
                  <c:v>23095.8878836</c:v>
                </c:pt>
                <c:pt idx="81">
                  <c:v>26567.979123699999</c:v>
                </c:pt>
                <c:pt idx="82">
                  <c:v>29438.818057</c:v>
                </c:pt>
                <c:pt idx="83">
                  <c:v>26980.6616431</c:v>
                </c:pt>
                <c:pt idx="84">
                  <c:v>28370.699139299999</c:v>
                </c:pt>
                <c:pt idx="85">
                  <c:v>27339.200511399999</c:v>
                </c:pt>
                <c:pt idx="86">
                  <c:v>30472.166551800001</c:v>
                </c:pt>
                <c:pt idx="87">
                  <c:v>34153.572087499997</c:v>
                </c:pt>
                <c:pt idx="88">
                  <c:v>31492.668165800002</c:v>
                </c:pt>
                <c:pt idx="89">
                  <c:v>30310.4805652</c:v>
                </c:pt>
                <c:pt idx="90">
                  <c:v>32261.310177399999</c:v>
                </c:pt>
                <c:pt idx="91">
                  <c:v>33630.752254400002</c:v>
                </c:pt>
                <c:pt idx="92">
                  <c:v>31681.017490099999</c:v>
                </c:pt>
                <c:pt idx="93">
                  <c:v>32943.645513700001</c:v>
                </c:pt>
                <c:pt idx="94">
                  <c:v>33384.989007800003</c:v>
                </c:pt>
                <c:pt idx="95">
                  <c:v>34584.255095</c:v>
                </c:pt>
                <c:pt idx="96">
                  <c:v>36593.391750299998</c:v>
                </c:pt>
                <c:pt idx="97">
                  <c:v>32431.2361581</c:v>
                </c:pt>
                <c:pt idx="98">
                  <c:v>30784.314006600001</c:v>
                </c:pt>
                <c:pt idx="99">
                  <c:v>31718.888033200001</c:v>
                </c:pt>
                <c:pt idx="100">
                  <c:v>32236.283759800001</c:v>
                </c:pt>
                <c:pt idx="101">
                  <c:v>31434.222221600001</c:v>
                </c:pt>
                <c:pt idx="102">
                  <c:v>30292.216605699999</c:v>
                </c:pt>
                <c:pt idx="103">
                  <c:v>32568.1842368</c:v>
                </c:pt>
                <c:pt idx="104">
                  <c:v>35968.3736623</c:v>
                </c:pt>
                <c:pt idx="105">
                  <c:v>31950.9119321</c:v>
                </c:pt>
                <c:pt idx="106">
                  <c:v>33433.592356300003</c:v>
                </c:pt>
                <c:pt idx="107">
                  <c:v>38953.5325706</c:v>
                </c:pt>
                <c:pt idx="108">
                  <c:v>42292.032745299999</c:v>
                </c:pt>
                <c:pt idx="109">
                  <c:v>47452.522856099997</c:v>
                </c:pt>
                <c:pt idx="110">
                  <c:v>47887.740295299998</c:v>
                </c:pt>
                <c:pt idx="111">
                  <c:v>42732.007356599999</c:v>
                </c:pt>
                <c:pt idx="112">
                  <c:v>37875.804721799999</c:v>
                </c:pt>
                <c:pt idx="113">
                  <c:v>33439.552196600001</c:v>
                </c:pt>
                <c:pt idx="114">
                  <c:v>30155.133792600001</c:v>
                </c:pt>
                <c:pt idx="115">
                  <c:v>30239.8665487</c:v>
                </c:pt>
                <c:pt idx="116">
                  <c:v>32811.942090299999</c:v>
                </c:pt>
                <c:pt idx="117">
                  <c:v>35387.714397399999</c:v>
                </c:pt>
                <c:pt idx="118">
                  <c:v>30518.0172575</c:v>
                </c:pt>
                <c:pt idx="119">
                  <c:v>26169.415052799999</c:v>
                </c:pt>
                <c:pt idx="120">
                  <c:v>24214.4591702</c:v>
                </c:pt>
                <c:pt idx="121">
                  <c:v>22664.427439899999</c:v>
                </c:pt>
                <c:pt idx="122">
                  <c:v>22738.839737499999</c:v>
                </c:pt>
                <c:pt idx="123">
                  <c:v>25898.4781033</c:v>
                </c:pt>
                <c:pt idx="124">
                  <c:v>28364.588010399999</c:v>
                </c:pt>
                <c:pt idx="125">
                  <c:v>23880.298713</c:v>
                </c:pt>
                <c:pt idx="126">
                  <c:v>23336.3707053</c:v>
                </c:pt>
                <c:pt idx="127">
                  <c:v>23525.233816100001</c:v>
                </c:pt>
                <c:pt idx="128">
                  <c:v>22481.870347799999</c:v>
                </c:pt>
                <c:pt idx="129">
                  <c:v>21550.476937300002</c:v>
                </c:pt>
                <c:pt idx="130">
                  <c:v>23416.956225800001</c:v>
                </c:pt>
                <c:pt idx="131">
                  <c:v>25731.998384499999</c:v>
                </c:pt>
                <c:pt idx="132">
                  <c:v>22066.9373065</c:v>
                </c:pt>
                <c:pt idx="133">
                  <c:v>20958.876056199999</c:v>
                </c:pt>
                <c:pt idx="134">
                  <c:v>20149.2752702</c:v>
                </c:pt>
                <c:pt idx="135">
                  <c:v>20769.450572099999</c:v>
                </c:pt>
                <c:pt idx="136">
                  <c:v>22253.464186500001</c:v>
                </c:pt>
                <c:pt idx="137">
                  <c:v>27363.794460000001</c:v>
                </c:pt>
                <c:pt idx="138">
                  <c:v>29035.688407900001</c:v>
                </c:pt>
                <c:pt idx="139">
                  <c:v>23898.5019589</c:v>
                </c:pt>
                <c:pt idx="140">
                  <c:v>20950.794658499999</c:v>
                </c:pt>
                <c:pt idx="141">
                  <c:v>20000.696575900001</c:v>
                </c:pt>
                <c:pt idx="142">
                  <c:v>17565.3643491</c:v>
                </c:pt>
                <c:pt idx="143">
                  <c:v>18708.534912300001</c:v>
                </c:pt>
                <c:pt idx="144">
                  <c:v>24120.324933</c:v>
                </c:pt>
                <c:pt idx="145">
                  <c:v>26745.960768199999</c:v>
                </c:pt>
                <c:pt idx="146">
                  <c:v>22290.997667</c:v>
                </c:pt>
                <c:pt idx="147">
                  <c:v>21402.0559478</c:v>
                </c:pt>
                <c:pt idx="148">
                  <c:v>23814.184031199999</c:v>
                </c:pt>
                <c:pt idx="149">
                  <c:v>22499.021217199999</c:v>
                </c:pt>
                <c:pt idx="150">
                  <c:v>21944.7594556</c:v>
                </c:pt>
                <c:pt idx="151">
                  <c:v>24868.629078999998</c:v>
                </c:pt>
                <c:pt idx="152">
                  <c:v>26614.794653000001</c:v>
                </c:pt>
                <c:pt idx="153">
                  <c:v>24027.923495700001</c:v>
                </c:pt>
                <c:pt idx="154">
                  <c:v>20306.202504600002</c:v>
                </c:pt>
                <c:pt idx="155">
                  <c:v>16677.453303300001</c:v>
                </c:pt>
                <c:pt idx="156">
                  <c:v>14905.2665879</c:v>
                </c:pt>
                <c:pt idx="157">
                  <c:v>14440.8533713</c:v>
                </c:pt>
                <c:pt idx="158">
                  <c:v>20194.115095900001</c:v>
                </c:pt>
                <c:pt idx="159">
                  <c:v>24296.9869688</c:v>
                </c:pt>
                <c:pt idx="160">
                  <c:v>16551.781607699999</c:v>
                </c:pt>
                <c:pt idx="161">
                  <c:v>16485.0190324</c:v>
                </c:pt>
                <c:pt idx="162">
                  <c:v>15337.6766945</c:v>
                </c:pt>
                <c:pt idx="163">
                  <c:v>14809.7777076</c:v>
                </c:pt>
                <c:pt idx="164">
                  <c:v>15254.4246601</c:v>
                </c:pt>
                <c:pt idx="165">
                  <c:v>20665.559440699999</c:v>
                </c:pt>
                <c:pt idx="166">
                  <c:v>23388.1134552</c:v>
                </c:pt>
                <c:pt idx="167">
                  <c:v>17916.005076599999</c:v>
                </c:pt>
                <c:pt idx="168">
                  <c:v>17377.043715799999</c:v>
                </c:pt>
                <c:pt idx="169">
                  <c:v>17073.336272600001</c:v>
                </c:pt>
                <c:pt idx="170">
                  <c:v>17838.253023199999</c:v>
                </c:pt>
                <c:pt idx="171">
                  <c:v>13095.6389492</c:v>
                </c:pt>
                <c:pt idx="172">
                  <c:v>19876.152771900001</c:v>
                </c:pt>
                <c:pt idx="173">
                  <c:v>21888.2843283</c:v>
                </c:pt>
                <c:pt idx="174">
                  <c:v>16200.06105</c:v>
                </c:pt>
                <c:pt idx="175">
                  <c:v>14820.377927899999</c:v>
                </c:pt>
                <c:pt idx="176">
                  <c:v>13245.9816455</c:v>
                </c:pt>
                <c:pt idx="177">
                  <c:v>12438.8120949</c:v>
                </c:pt>
                <c:pt idx="178">
                  <c:v>10978.397442199999</c:v>
                </c:pt>
                <c:pt idx="179">
                  <c:v>15774.515293099999</c:v>
                </c:pt>
                <c:pt idx="180">
                  <c:v>17116.595812899999</c:v>
                </c:pt>
                <c:pt idx="181">
                  <c:v>14087.9980335</c:v>
                </c:pt>
                <c:pt idx="182">
                  <c:v>12828.4835009</c:v>
                </c:pt>
                <c:pt idx="183">
                  <c:v>12832.203231</c:v>
                </c:pt>
                <c:pt idx="184">
                  <c:v>15054.8247194</c:v>
                </c:pt>
                <c:pt idx="185">
                  <c:v>20888.270026999999</c:v>
                </c:pt>
                <c:pt idx="186">
                  <c:v>31577.0266223</c:v>
                </c:pt>
                <c:pt idx="187">
                  <c:v>32766.508957400001</c:v>
                </c:pt>
                <c:pt idx="188">
                  <c:v>23195.9386844</c:v>
                </c:pt>
                <c:pt idx="189">
                  <c:v>16729.5997475</c:v>
                </c:pt>
                <c:pt idx="190">
                  <c:v>15427.077758400001</c:v>
                </c:pt>
                <c:pt idx="191">
                  <c:v>14465.940963700001</c:v>
                </c:pt>
                <c:pt idx="192">
                  <c:v>14957.2367428</c:v>
                </c:pt>
                <c:pt idx="193">
                  <c:v>19825.348123</c:v>
                </c:pt>
                <c:pt idx="194">
                  <c:v>21379.730451799998</c:v>
                </c:pt>
                <c:pt idx="195">
                  <c:v>16503.919566100001</c:v>
                </c:pt>
                <c:pt idx="196">
                  <c:v>16506.8692424</c:v>
                </c:pt>
                <c:pt idx="197">
                  <c:v>15254.958456599999</c:v>
                </c:pt>
                <c:pt idx="198">
                  <c:v>13831.3320251</c:v>
                </c:pt>
                <c:pt idx="199">
                  <c:v>13881.7330721</c:v>
                </c:pt>
                <c:pt idx="200">
                  <c:v>18942.643319499999</c:v>
                </c:pt>
                <c:pt idx="201">
                  <c:v>20261.564584</c:v>
                </c:pt>
                <c:pt idx="202">
                  <c:v>15879.2431557</c:v>
                </c:pt>
                <c:pt idx="203">
                  <c:v>15180.500509900001</c:v>
                </c:pt>
                <c:pt idx="204">
                  <c:v>14007.014953899999</c:v>
                </c:pt>
                <c:pt idx="205">
                  <c:v>15114.233215599999</c:v>
                </c:pt>
                <c:pt idx="206">
                  <c:v>13949.1343801</c:v>
                </c:pt>
                <c:pt idx="207">
                  <c:v>20070.1524875</c:v>
                </c:pt>
                <c:pt idx="208">
                  <c:v>20284.152631500001</c:v>
                </c:pt>
                <c:pt idx="209">
                  <c:v>16204.173125900001</c:v>
                </c:pt>
                <c:pt idx="210">
                  <c:v>16845.454225699999</c:v>
                </c:pt>
                <c:pt idx="211">
                  <c:v>17068.064642699999</c:v>
                </c:pt>
                <c:pt idx="212">
                  <c:v>16947.695441799999</c:v>
                </c:pt>
                <c:pt idx="213">
                  <c:v>17177.817408899999</c:v>
                </c:pt>
                <c:pt idx="214">
                  <c:v>20234.621805800001</c:v>
                </c:pt>
                <c:pt idx="215">
                  <c:v>21650.359468999999</c:v>
                </c:pt>
                <c:pt idx="216">
                  <c:v>17189.445530699999</c:v>
                </c:pt>
                <c:pt idx="217">
                  <c:v>15633.3984268</c:v>
                </c:pt>
                <c:pt idx="218">
                  <c:v>14680.9152801</c:v>
                </c:pt>
                <c:pt idx="219">
                  <c:v>15340.9826985</c:v>
                </c:pt>
                <c:pt idx="220">
                  <c:v>16593.826128600002</c:v>
                </c:pt>
                <c:pt idx="221">
                  <c:v>20913.6932423</c:v>
                </c:pt>
                <c:pt idx="222">
                  <c:v>27510.5860956</c:v>
                </c:pt>
                <c:pt idx="223">
                  <c:v>24994.3886843</c:v>
                </c:pt>
                <c:pt idx="224">
                  <c:v>23467.490402899999</c:v>
                </c:pt>
                <c:pt idx="225">
                  <c:v>20995.311204000001</c:v>
                </c:pt>
                <c:pt idx="226">
                  <c:v>20580.176376700001</c:v>
                </c:pt>
                <c:pt idx="227">
                  <c:v>21282.3342978</c:v>
                </c:pt>
                <c:pt idx="228">
                  <c:v>25858.897648400001</c:v>
                </c:pt>
                <c:pt idx="229">
                  <c:v>27264.645276499999</c:v>
                </c:pt>
                <c:pt idx="230">
                  <c:v>23188.503166400002</c:v>
                </c:pt>
                <c:pt idx="231">
                  <c:v>21686.500790400001</c:v>
                </c:pt>
                <c:pt idx="232">
                  <c:v>25533.1445007</c:v>
                </c:pt>
                <c:pt idx="233">
                  <c:v>26869.298297099998</c:v>
                </c:pt>
                <c:pt idx="234">
                  <c:v>27079.4828843</c:v>
                </c:pt>
                <c:pt idx="235">
                  <c:v>27044.754117199998</c:v>
                </c:pt>
                <c:pt idx="236">
                  <c:v>28430.064832799999</c:v>
                </c:pt>
                <c:pt idx="237">
                  <c:v>22651.385485300001</c:v>
                </c:pt>
                <c:pt idx="238">
                  <c:v>20438.0125878</c:v>
                </c:pt>
                <c:pt idx="239">
                  <c:v>16138.955580600001</c:v>
                </c:pt>
                <c:pt idx="240">
                  <c:v>16587.082644099999</c:v>
                </c:pt>
                <c:pt idx="241">
                  <c:v>17782.593111099999</c:v>
                </c:pt>
                <c:pt idx="242">
                  <c:v>20428.105083900002</c:v>
                </c:pt>
                <c:pt idx="243">
                  <c:v>21775.909257899999</c:v>
                </c:pt>
                <c:pt idx="244">
                  <c:v>17622.4638729</c:v>
                </c:pt>
                <c:pt idx="245">
                  <c:v>17989.549273600001</c:v>
                </c:pt>
                <c:pt idx="246">
                  <c:v>18731.3104733</c:v>
                </c:pt>
                <c:pt idx="247">
                  <c:v>21005.449240999998</c:v>
                </c:pt>
                <c:pt idx="248">
                  <c:v>24533.2154066</c:v>
                </c:pt>
                <c:pt idx="249">
                  <c:v>28845.8136853</c:v>
                </c:pt>
                <c:pt idx="250">
                  <c:v>32603.075921700001</c:v>
                </c:pt>
                <c:pt idx="251">
                  <c:v>29673.271372499999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32-4A4E-BE2A-3BD028AD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514272"/>
        <c:axId val="277514832"/>
      </c:lineChart>
      <c:dateAx>
        <c:axId val="277514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832"/>
        <c:crossesAt val="0"/>
        <c:auto val="0"/>
        <c:lblOffset val="100"/>
        <c:baseTimeUnit val="days"/>
      </c:dateAx>
      <c:valAx>
        <c:axId val="277514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App Revenue ( MM KRW)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2.1884481798082625E-2"/>
              <c:y val="0.109076214018555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: MMM / MMP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AEO</c:v>
                </c:pt>
                <c:pt idx="1">
                  <c:v>Channel 13</c:v>
                </c:pt>
                <c:pt idx="2">
                  <c:v>Channel 8</c:v>
                </c:pt>
                <c:pt idx="3">
                  <c:v>Channel 6</c:v>
                </c:pt>
                <c:pt idx="4">
                  <c:v>Channel 4</c:v>
                </c:pt>
                <c:pt idx="5">
                  <c:v>Channel 9</c:v>
                </c:pt>
                <c:pt idx="6">
                  <c:v>Channel 3</c:v>
                </c:pt>
                <c:pt idx="7">
                  <c:v>Channel 2</c:v>
                </c:pt>
                <c:pt idx="8">
                  <c:v>VO</c:v>
                </c:pt>
                <c:pt idx="9">
                  <c:v>Channel 5</c:v>
                </c:pt>
                <c:pt idx="10">
                  <c:v>Channel 7</c:v>
                </c:pt>
                <c:pt idx="11">
                  <c:v>MAI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2.40625</c:v>
                </c:pt>
                <c:pt idx="1">
                  <c:v>2.3333333333333335</c:v>
                </c:pt>
                <c:pt idx="2">
                  <c:v>2</c:v>
                </c:pt>
                <c:pt idx="3">
                  <c:v>1.7857142857142858</c:v>
                </c:pt>
                <c:pt idx="4">
                  <c:v>1.3076923076923079</c:v>
                </c:pt>
                <c:pt idx="5">
                  <c:v>1.2999999999999998</c:v>
                </c:pt>
                <c:pt idx="6">
                  <c:v>1.2</c:v>
                </c:pt>
                <c:pt idx="7">
                  <c:v>1.1674876847290638</c:v>
                </c:pt>
                <c:pt idx="8">
                  <c:v>1.0833333333333333</c:v>
                </c:pt>
                <c:pt idx="9">
                  <c:v>1</c:v>
                </c:pt>
                <c:pt idx="10">
                  <c:v>0.63157894736842113</c:v>
                </c:pt>
                <c:pt idx="11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 : MMM / MVP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6.66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77F-4154-A484-0468644E80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7</c:v>
                </c:pt>
                <c:pt idx="2">
                  <c:v>Channel 5</c:v>
                </c:pt>
                <c:pt idx="3">
                  <c:v>VO</c:v>
                </c:pt>
                <c:pt idx="4">
                  <c:v>Channel 2</c:v>
                </c:pt>
                <c:pt idx="5">
                  <c:v>Channel 3</c:v>
                </c:pt>
                <c:pt idx="6">
                  <c:v>Channel 4</c:v>
                </c:pt>
                <c:pt idx="7">
                  <c:v>Channel 9</c:v>
                </c:pt>
                <c:pt idx="8">
                  <c:v>Channel 6</c:v>
                </c:pt>
                <c:pt idx="9">
                  <c:v>Channel 8</c:v>
                </c:pt>
                <c:pt idx="10">
                  <c:v>AEO</c:v>
                </c:pt>
                <c:pt idx="11">
                  <c:v>Channel 13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3</c:v>
                </c:pt>
                <c:pt idx="1">
                  <c:v>1.5080573138460684</c:v>
                </c:pt>
                <c:pt idx="2">
                  <c:v>0.99948395806940071</c:v>
                </c:pt>
                <c:pt idx="3">
                  <c:v>0.91925441327693447</c:v>
                </c:pt>
                <c:pt idx="4">
                  <c:v>0.85735405669722176</c:v>
                </c:pt>
                <c:pt idx="5">
                  <c:v>0.81513834636838345</c:v>
                </c:pt>
                <c:pt idx="6">
                  <c:v>0.77252483445348652</c:v>
                </c:pt>
                <c:pt idx="7">
                  <c:v>0.74283452507476266</c:v>
                </c:pt>
                <c:pt idx="8">
                  <c:v>0.56770001378895985</c:v>
                </c:pt>
                <c:pt idx="9">
                  <c:v>0.49474695894459308</c:v>
                </c:pt>
                <c:pt idx="10">
                  <c:v>0.41039986836702275</c:v>
                </c:pt>
                <c:pt idx="11">
                  <c:v>0.39875264510330383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F7-4B6C-9037-48ED384CE3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  <c:max val="5"/>
        </c:scaling>
        <c:delete val="1"/>
        <c:axPos val="l"/>
        <c:numFmt formatCode="_(* #,##0.00_);_(* \(#,##0.00\);_(* &quot;-&quot;??_);_(@_)" sourceLinked="1"/>
        <c:majorTickMark val="out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Channel 2</c:v>
                </c:pt>
                <c:pt idx="1">
                  <c:v>Channel 6</c:v>
                </c:pt>
                <c:pt idx="2">
                  <c:v>VO</c:v>
                </c:pt>
                <c:pt idx="3">
                  <c:v>AEO</c:v>
                </c:pt>
                <c:pt idx="4">
                  <c:v>Channel 5</c:v>
                </c:pt>
                <c:pt idx="5">
                  <c:v>Channel 3</c:v>
                </c:pt>
                <c:pt idx="6">
                  <c:v>MAI</c:v>
                </c:pt>
                <c:pt idx="7">
                  <c:v>Channel 8</c:v>
                </c:pt>
                <c:pt idx="8">
                  <c:v>Channel 13</c:v>
                </c:pt>
                <c:pt idx="9">
                  <c:v>Channel 9</c:v>
                </c:pt>
                <c:pt idx="10">
                  <c:v>Channel 4</c:v>
                </c:pt>
                <c:pt idx="11">
                  <c:v>Channel 7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3.6903941424599371</c:v>
                </c:pt>
                <c:pt idx="1">
                  <c:v>3.7824357184437334</c:v>
                </c:pt>
                <c:pt idx="2">
                  <c:v>5.8922018138152454</c:v>
                </c:pt>
                <c:pt idx="3">
                  <c:v>1.757574750570865</c:v>
                </c:pt>
                <c:pt idx="4">
                  <c:v>3.0943713580665464</c:v>
                </c:pt>
                <c:pt idx="5">
                  <c:v>3.3847033973190328</c:v>
                </c:pt>
                <c:pt idx="6">
                  <c:v>1.9141774719308526</c:v>
                </c:pt>
                <c:pt idx="7">
                  <c:v>3.2225956260718518</c:v>
                </c:pt>
                <c:pt idx="8">
                  <c:v>4.5848431876618916</c:v>
                </c:pt>
                <c:pt idx="9">
                  <c:v>1.790523262584101</c:v>
                </c:pt>
                <c:pt idx="10">
                  <c:v>1.6619648147317552</c:v>
                </c:pt>
                <c:pt idx="11">
                  <c:v>6.1807163552815521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Channel 2</c:v>
                </c:pt>
                <c:pt idx="1">
                  <c:v>Channel 6</c:v>
                </c:pt>
                <c:pt idx="2">
                  <c:v>VO</c:v>
                </c:pt>
                <c:pt idx="3">
                  <c:v>AEO</c:v>
                </c:pt>
                <c:pt idx="4">
                  <c:v>Channel 5</c:v>
                </c:pt>
                <c:pt idx="5">
                  <c:v>Channel 3</c:v>
                </c:pt>
                <c:pt idx="6">
                  <c:v>MAI</c:v>
                </c:pt>
                <c:pt idx="7">
                  <c:v>Channel 8</c:v>
                </c:pt>
                <c:pt idx="8">
                  <c:v>Channel 13</c:v>
                </c:pt>
                <c:pt idx="9">
                  <c:v>Channel 9</c:v>
                </c:pt>
                <c:pt idx="10">
                  <c:v>Channel 4</c:v>
                </c:pt>
                <c:pt idx="11">
                  <c:v>Channel 7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2.2880443683251612</c:v>
                </c:pt>
                <c:pt idx="1">
                  <c:v>2.3451101454351146</c:v>
                </c:pt>
                <c:pt idx="2">
                  <c:v>3.6531651245654522</c:v>
                </c:pt>
                <c:pt idx="3">
                  <c:v>1.0896963453539363</c:v>
                </c:pt>
                <c:pt idx="4">
                  <c:v>1.9185102420012587</c:v>
                </c:pt>
                <c:pt idx="5">
                  <c:v>2.0985161063378004</c:v>
                </c:pt>
                <c:pt idx="6">
                  <c:v>1.1867900325971286</c:v>
                </c:pt>
                <c:pt idx="7">
                  <c:v>1.9980092881645481</c:v>
                </c:pt>
                <c:pt idx="8">
                  <c:v>2.8426027763503727</c:v>
                </c:pt>
                <c:pt idx="9">
                  <c:v>1.1101244228021425</c:v>
                </c:pt>
                <c:pt idx="10">
                  <c:v>1.0304181851336882</c:v>
                </c:pt>
                <c:pt idx="11">
                  <c:v>3.8320441402745624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Actual v. Predicted - Daily</a:t>
            </a:r>
            <a:endParaRPr lang="en-IN" b="1"/>
          </a:p>
        </c:rich>
      </c:tx>
      <c:layout>
        <c:manualLayout>
          <c:xMode val="edge"/>
          <c:yMode val="edge"/>
          <c:x val="0.39060213677442535"/>
          <c:y val="3.14465408805031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2058632801971"/>
          <c:y val="0.1110100897260959"/>
          <c:w val="0.84419144767944587"/>
          <c:h val="0.5595196355172584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Residual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Sheet1!$A$2:$A$184</c:f>
              <c:strCache>
                <c:ptCount val="183"/>
                <c:pt idx="0">
                  <c:v>04/06/2021</c:v>
                </c:pt>
                <c:pt idx="1">
                  <c:v>04/07/2021</c:v>
                </c:pt>
                <c:pt idx="2">
                  <c:v>04/08/2021</c:v>
                </c:pt>
                <c:pt idx="3">
                  <c:v>04/09/2021</c:v>
                </c:pt>
                <c:pt idx="4">
                  <c:v>04/10/2021</c:v>
                </c:pt>
                <c:pt idx="5">
                  <c:v>04/11/2021</c:v>
                </c:pt>
                <c:pt idx="6">
                  <c:v>04/12/2021</c:v>
                </c:pt>
                <c:pt idx="7">
                  <c:v>04/13/2021</c:v>
                </c:pt>
                <c:pt idx="8">
                  <c:v>04/14/2021</c:v>
                </c:pt>
                <c:pt idx="9">
                  <c:v>04/15/2021</c:v>
                </c:pt>
                <c:pt idx="10">
                  <c:v>04/16/2021</c:v>
                </c:pt>
                <c:pt idx="11">
                  <c:v>04/17/2021</c:v>
                </c:pt>
                <c:pt idx="12">
                  <c:v>04/18/2021</c:v>
                </c:pt>
                <c:pt idx="13">
                  <c:v>04/19/2021</c:v>
                </c:pt>
                <c:pt idx="14">
                  <c:v>04/20/2021</c:v>
                </c:pt>
                <c:pt idx="15">
                  <c:v>04/21/2021</c:v>
                </c:pt>
                <c:pt idx="16">
                  <c:v>04/22/2021</c:v>
                </c:pt>
                <c:pt idx="17">
                  <c:v>04/23/2021</c:v>
                </c:pt>
                <c:pt idx="18">
                  <c:v>04/24/2021</c:v>
                </c:pt>
                <c:pt idx="19">
                  <c:v>04/25/2021</c:v>
                </c:pt>
                <c:pt idx="20">
                  <c:v>04/26/2021</c:v>
                </c:pt>
                <c:pt idx="21">
                  <c:v>04/27/2021</c:v>
                </c:pt>
                <c:pt idx="22">
                  <c:v>04/28/2021</c:v>
                </c:pt>
                <c:pt idx="23">
                  <c:v>04/29/2021</c:v>
                </c:pt>
                <c:pt idx="24">
                  <c:v>04/30/2021</c:v>
                </c:pt>
                <c:pt idx="25">
                  <c:v>05/01/2021</c:v>
                </c:pt>
                <c:pt idx="26">
                  <c:v>05/02/2021</c:v>
                </c:pt>
                <c:pt idx="27">
                  <c:v>05/03/2021</c:v>
                </c:pt>
                <c:pt idx="28">
                  <c:v>05/04/2021</c:v>
                </c:pt>
                <c:pt idx="29">
                  <c:v>05/05/2021</c:v>
                </c:pt>
                <c:pt idx="30">
                  <c:v>05/06/2021</c:v>
                </c:pt>
                <c:pt idx="31">
                  <c:v>05/07/2021</c:v>
                </c:pt>
                <c:pt idx="32">
                  <c:v>05/08/2021</c:v>
                </c:pt>
                <c:pt idx="33">
                  <c:v>05/09/2021</c:v>
                </c:pt>
                <c:pt idx="34">
                  <c:v>05/10/2021</c:v>
                </c:pt>
                <c:pt idx="35">
                  <c:v>05/11/2021</c:v>
                </c:pt>
                <c:pt idx="36">
                  <c:v>05/12/2021</c:v>
                </c:pt>
                <c:pt idx="37">
                  <c:v>05/13/2021</c:v>
                </c:pt>
                <c:pt idx="38">
                  <c:v>05/14/2021</c:v>
                </c:pt>
                <c:pt idx="39">
                  <c:v>05/15/2021</c:v>
                </c:pt>
                <c:pt idx="40">
                  <c:v>05/16/2021</c:v>
                </c:pt>
                <c:pt idx="41">
                  <c:v>05/17/2021</c:v>
                </c:pt>
                <c:pt idx="42">
                  <c:v>05/18/2021</c:v>
                </c:pt>
                <c:pt idx="43">
                  <c:v>05/19/2021</c:v>
                </c:pt>
                <c:pt idx="44">
                  <c:v>05/20/2021</c:v>
                </c:pt>
                <c:pt idx="45">
                  <c:v>05/21/2021</c:v>
                </c:pt>
                <c:pt idx="46">
                  <c:v>05/22/2021</c:v>
                </c:pt>
                <c:pt idx="47">
                  <c:v>05/23/2021</c:v>
                </c:pt>
                <c:pt idx="48">
                  <c:v>05/24/2021</c:v>
                </c:pt>
                <c:pt idx="49">
                  <c:v>05/25/2021</c:v>
                </c:pt>
                <c:pt idx="50">
                  <c:v>05/26/2021</c:v>
                </c:pt>
                <c:pt idx="51">
                  <c:v>05/27/2021</c:v>
                </c:pt>
                <c:pt idx="52">
                  <c:v>05/28/2021</c:v>
                </c:pt>
                <c:pt idx="53">
                  <c:v>05/29/2021</c:v>
                </c:pt>
                <c:pt idx="54">
                  <c:v>05/30/2021</c:v>
                </c:pt>
                <c:pt idx="55">
                  <c:v>05/31/2021</c:v>
                </c:pt>
                <c:pt idx="56">
                  <c:v>06/01/2021</c:v>
                </c:pt>
                <c:pt idx="57">
                  <c:v>06/02/2021</c:v>
                </c:pt>
                <c:pt idx="58">
                  <c:v>06/03/2021</c:v>
                </c:pt>
                <c:pt idx="59">
                  <c:v>06/04/2021</c:v>
                </c:pt>
                <c:pt idx="60">
                  <c:v>06/05/2021</c:v>
                </c:pt>
                <c:pt idx="61">
                  <c:v>06/06/2021</c:v>
                </c:pt>
                <c:pt idx="62">
                  <c:v>06/07/2021</c:v>
                </c:pt>
                <c:pt idx="63">
                  <c:v>06/08/2021</c:v>
                </c:pt>
                <c:pt idx="64">
                  <c:v>06/09/2021</c:v>
                </c:pt>
                <c:pt idx="65">
                  <c:v>06/10/2021</c:v>
                </c:pt>
                <c:pt idx="66">
                  <c:v>06/11/2021</c:v>
                </c:pt>
                <c:pt idx="67">
                  <c:v>06/12/2021</c:v>
                </c:pt>
                <c:pt idx="68">
                  <c:v>06/13/2021</c:v>
                </c:pt>
                <c:pt idx="69">
                  <c:v>06/14/2021</c:v>
                </c:pt>
                <c:pt idx="70">
                  <c:v>06/15/2021</c:v>
                </c:pt>
                <c:pt idx="71">
                  <c:v>06/16/2021</c:v>
                </c:pt>
                <c:pt idx="72">
                  <c:v>06/17/2021</c:v>
                </c:pt>
                <c:pt idx="73">
                  <c:v>06/18/2021</c:v>
                </c:pt>
                <c:pt idx="74">
                  <c:v>06/19/2021</c:v>
                </c:pt>
                <c:pt idx="75">
                  <c:v>06/20/2021</c:v>
                </c:pt>
                <c:pt idx="76">
                  <c:v>06/21/2021</c:v>
                </c:pt>
                <c:pt idx="77">
                  <c:v>06/22/2021</c:v>
                </c:pt>
                <c:pt idx="78">
                  <c:v>06/23/2021</c:v>
                </c:pt>
                <c:pt idx="79">
                  <c:v>06/24/2021</c:v>
                </c:pt>
                <c:pt idx="80">
                  <c:v>06/25/2021</c:v>
                </c:pt>
                <c:pt idx="81">
                  <c:v>06/26/2021</c:v>
                </c:pt>
                <c:pt idx="82">
                  <c:v>06/27/2021</c:v>
                </c:pt>
                <c:pt idx="83">
                  <c:v>06/28/2021</c:v>
                </c:pt>
                <c:pt idx="84">
                  <c:v>06/29/2021</c:v>
                </c:pt>
                <c:pt idx="85">
                  <c:v>06/30/2021</c:v>
                </c:pt>
                <c:pt idx="86">
                  <c:v>07/01/2021</c:v>
                </c:pt>
                <c:pt idx="87">
                  <c:v>07/02/2021</c:v>
                </c:pt>
                <c:pt idx="88">
                  <c:v>07/03/2021</c:v>
                </c:pt>
                <c:pt idx="89">
                  <c:v>07/04/2021</c:v>
                </c:pt>
                <c:pt idx="90">
                  <c:v>07/05/2021</c:v>
                </c:pt>
                <c:pt idx="91">
                  <c:v>07/06/2021</c:v>
                </c:pt>
                <c:pt idx="92">
                  <c:v>07/07/2021</c:v>
                </c:pt>
                <c:pt idx="93">
                  <c:v>07/08/2021</c:v>
                </c:pt>
                <c:pt idx="94">
                  <c:v>07/09/2021</c:v>
                </c:pt>
                <c:pt idx="95">
                  <c:v>07/10/2021</c:v>
                </c:pt>
                <c:pt idx="96">
                  <c:v>07/11/2021</c:v>
                </c:pt>
                <c:pt idx="97">
                  <c:v>07/12/2021</c:v>
                </c:pt>
                <c:pt idx="98">
                  <c:v>07/13/2021</c:v>
                </c:pt>
                <c:pt idx="99">
                  <c:v>07/14/2021</c:v>
                </c:pt>
                <c:pt idx="100">
                  <c:v>07/15/2021</c:v>
                </c:pt>
                <c:pt idx="101">
                  <c:v>07/16/2021</c:v>
                </c:pt>
                <c:pt idx="102">
                  <c:v>07/17/2021</c:v>
                </c:pt>
                <c:pt idx="103">
                  <c:v>07/18/2021</c:v>
                </c:pt>
                <c:pt idx="104">
                  <c:v>07/19/2021</c:v>
                </c:pt>
                <c:pt idx="105">
                  <c:v>07/20/2021</c:v>
                </c:pt>
                <c:pt idx="106">
                  <c:v>07/21/2021</c:v>
                </c:pt>
                <c:pt idx="107">
                  <c:v>07/22/2021</c:v>
                </c:pt>
                <c:pt idx="108">
                  <c:v>07/23/2021</c:v>
                </c:pt>
                <c:pt idx="109">
                  <c:v>07/24/2021</c:v>
                </c:pt>
                <c:pt idx="110">
                  <c:v>07/25/2021</c:v>
                </c:pt>
                <c:pt idx="111">
                  <c:v>07/26/2021</c:v>
                </c:pt>
                <c:pt idx="112">
                  <c:v>07/27/2021</c:v>
                </c:pt>
                <c:pt idx="113">
                  <c:v>07/28/2021</c:v>
                </c:pt>
                <c:pt idx="114">
                  <c:v>07/29/2021</c:v>
                </c:pt>
                <c:pt idx="115">
                  <c:v>07/30/2021</c:v>
                </c:pt>
                <c:pt idx="116">
                  <c:v>07/31/2021</c:v>
                </c:pt>
                <c:pt idx="117">
                  <c:v>08/01/2021</c:v>
                </c:pt>
                <c:pt idx="118">
                  <c:v>08/02/2021</c:v>
                </c:pt>
                <c:pt idx="119">
                  <c:v>08/03/2021</c:v>
                </c:pt>
                <c:pt idx="120">
                  <c:v>08/04/2021</c:v>
                </c:pt>
                <c:pt idx="121">
                  <c:v>08/05/2021</c:v>
                </c:pt>
                <c:pt idx="122">
                  <c:v>08/06/2021</c:v>
                </c:pt>
                <c:pt idx="123">
                  <c:v>08/07/2021</c:v>
                </c:pt>
                <c:pt idx="124">
                  <c:v>08/08/2021</c:v>
                </c:pt>
                <c:pt idx="125">
                  <c:v>08/09/2021</c:v>
                </c:pt>
                <c:pt idx="126">
                  <c:v>08/10/2021</c:v>
                </c:pt>
                <c:pt idx="127">
                  <c:v>08/11/2021</c:v>
                </c:pt>
                <c:pt idx="128">
                  <c:v>08/12/2021</c:v>
                </c:pt>
                <c:pt idx="129">
                  <c:v>08/13/2021</c:v>
                </c:pt>
                <c:pt idx="130">
                  <c:v>08/14/2021</c:v>
                </c:pt>
                <c:pt idx="131">
                  <c:v>08/15/2021</c:v>
                </c:pt>
                <c:pt idx="132">
                  <c:v>08/16/2021</c:v>
                </c:pt>
                <c:pt idx="133">
                  <c:v>08/17/2021</c:v>
                </c:pt>
                <c:pt idx="134">
                  <c:v>08/18/2021</c:v>
                </c:pt>
                <c:pt idx="135">
                  <c:v>08/19/2021</c:v>
                </c:pt>
                <c:pt idx="136">
                  <c:v>08/20/2021</c:v>
                </c:pt>
                <c:pt idx="137">
                  <c:v>08/21/2021</c:v>
                </c:pt>
                <c:pt idx="138">
                  <c:v>08/22/2021</c:v>
                </c:pt>
                <c:pt idx="139">
                  <c:v>08/23/2021</c:v>
                </c:pt>
                <c:pt idx="140">
                  <c:v>08/24/2021</c:v>
                </c:pt>
                <c:pt idx="141">
                  <c:v>08/25/2021</c:v>
                </c:pt>
                <c:pt idx="142">
                  <c:v>08/26/2021</c:v>
                </c:pt>
                <c:pt idx="143">
                  <c:v>08/27/2021</c:v>
                </c:pt>
                <c:pt idx="144">
                  <c:v>08/28/2021</c:v>
                </c:pt>
                <c:pt idx="145">
                  <c:v>08/29/2021</c:v>
                </c:pt>
                <c:pt idx="146">
                  <c:v>08/30/2021</c:v>
                </c:pt>
                <c:pt idx="147">
                  <c:v>08/31/2021</c:v>
                </c:pt>
                <c:pt idx="148">
                  <c:v>09/01/2021</c:v>
                </c:pt>
                <c:pt idx="149">
                  <c:v>09/02/2021</c:v>
                </c:pt>
                <c:pt idx="150">
                  <c:v>09/03/2021</c:v>
                </c:pt>
                <c:pt idx="151">
                  <c:v>09/04/2021</c:v>
                </c:pt>
                <c:pt idx="152">
                  <c:v>09/05/2021</c:v>
                </c:pt>
                <c:pt idx="153">
                  <c:v>09/06/2021</c:v>
                </c:pt>
                <c:pt idx="154">
                  <c:v>09/07/2021</c:v>
                </c:pt>
                <c:pt idx="155">
                  <c:v>09/08/2021</c:v>
                </c:pt>
                <c:pt idx="156">
                  <c:v>09/09/2021</c:v>
                </c:pt>
                <c:pt idx="157">
                  <c:v>09/10/2021</c:v>
                </c:pt>
                <c:pt idx="158">
                  <c:v>09/11/2021</c:v>
                </c:pt>
                <c:pt idx="159">
                  <c:v>09/12/2021</c:v>
                </c:pt>
                <c:pt idx="160">
                  <c:v>09/13/2021</c:v>
                </c:pt>
                <c:pt idx="161">
                  <c:v>09/14/2021</c:v>
                </c:pt>
                <c:pt idx="162">
                  <c:v>09/15/2021</c:v>
                </c:pt>
                <c:pt idx="163">
                  <c:v>09/16/2021</c:v>
                </c:pt>
                <c:pt idx="164">
                  <c:v>09/17/2021</c:v>
                </c:pt>
                <c:pt idx="165">
                  <c:v>09/18/2021</c:v>
                </c:pt>
                <c:pt idx="166">
                  <c:v>09/19/2021</c:v>
                </c:pt>
                <c:pt idx="167">
                  <c:v>09/20/2021</c:v>
                </c:pt>
                <c:pt idx="168">
                  <c:v>09/21/2021</c:v>
                </c:pt>
                <c:pt idx="169">
                  <c:v>09/22/2021</c:v>
                </c:pt>
                <c:pt idx="170">
                  <c:v>09/23/2021</c:v>
                </c:pt>
                <c:pt idx="171">
                  <c:v>09/24/2021</c:v>
                </c:pt>
                <c:pt idx="172">
                  <c:v>09/25/2021</c:v>
                </c:pt>
                <c:pt idx="173">
                  <c:v>09/26/2021</c:v>
                </c:pt>
                <c:pt idx="174">
                  <c:v>09/27/2021</c:v>
                </c:pt>
                <c:pt idx="175">
                  <c:v>09/28/2021</c:v>
                </c:pt>
                <c:pt idx="176">
                  <c:v>09/29/2021</c:v>
                </c:pt>
                <c:pt idx="177">
                  <c:v>09/30/2021</c:v>
                </c:pt>
                <c:pt idx="178">
                  <c:v>10/01/2021</c:v>
                </c:pt>
                <c:pt idx="179">
                  <c:v>10/02/2021</c:v>
                </c:pt>
                <c:pt idx="180">
                  <c:v>10/03/2021</c:v>
                </c:pt>
                <c:pt idx="181">
                  <c:v>10/04/2021</c:v>
                </c:pt>
                <c:pt idx="182">
                  <c:v>10/05/2021</c:v>
                </c:pt>
              </c:strCache>
            </c:strRef>
          </c:cat>
          <c:val>
            <c:numRef>
              <c:f>Sheet1!$D$2:$D$184</c:f>
              <c:numCache>
                <c:formatCode>General</c:formatCode>
                <c:ptCount val="183"/>
                <c:pt idx="0">
                  <c:v>-20.140134499999476</c:v>
                </c:pt>
                <c:pt idx="1">
                  <c:v>-710.58469989999867</c:v>
                </c:pt>
                <c:pt idx="2">
                  <c:v>1031.5640256000006</c:v>
                </c:pt>
                <c:pt idx="3">
                  <c:v>-645.92669829999977</c:v>
                </c:pt>
                <c:pt idx="4">
                  <c:v>-553.95031050000034</c:v>
                </c:pt>
                <c:pt idx="5">
                  <c:v>201.18862790000094</c:v>
                </c:pt>
                <c:pt idx="6">
                  <c:v>-199.34952770000018</c:v>
                </c:pt>
                <c:pt idx="7">
                  <c:v>-1373.4579112000001</c:v>
                </c:pt>
                <c:pt idx="8">
                  <c:v>961.38567539999985</c:v>
                </c:pt>
                <c:pt idx="9">
                  <c:v>79.692316399999982</c:v>
                </c:pt>
                <c:pt idx="10">
                  <c:v>77.664938299999449</c:v>
                </c:pt>
                <c:pt idx="11">
                  <c:v>-1698.2005544999993</c:v>
                </c:pt>
                <c:pt idx="12">
                  <c:v>-2105.1781300999992</c:v>
                </c:pt>
                <c:pt idx="13">
                  <c:v>-1642.5137581999998</c:v>
                </c:pt>
                <c:pt idx="14">
                  <c:v>-887.47501840000041</c:v>
                </c:pt>
                <c:pt idx="15">
                  <c:v>-1247.9781695000001</c:v>
                </c:pt>
                <c:pt idx="16">
                  <c:v>-1197.2481080000007</c:v>
                </c:pt>
                <c:pt idx="17">
                  <c:v>10.674237399999583</c:v>
                </c:pt>
                <c:pt idx="18">
                  <c:v>-425.8403543000004</c:v>
                </c:pt>
                <c:pt idx="19">
                  <c:v>-621.10261300000002</c:v>
                </c:pt>
                <c:pt idx="20">
                  <c:v>-911.81479889999991</c:v>
                </c:pt>
                <c:pt idx="21">
                  <c:v>-464.8611521999992</c:v>
                </c:pt>
                <c:pt idx="22">
                  <c:v>-1691.0760814000005</c:v>
                </c:pt>
                <c:pt idx="23">
                  <c:v>-229.62515260000055</c:v>
                </c:pt>
                <c:pt idx="24">
                  <c:v>-999.30484080000042</c:v>
                </c:pt>
                <c:pt idx="25">
                  <c:v>-570.73999959999946</c:v>
                </c:pt>
                <c:pt idx="26">
                  <c:v>505.42036749999988</c:v>
                </c:pt>
                <c:pt idx="27">
                  <c:v>127.01795300000049</c:v>
                </c:pt>
                <c:pt idx="28">
                  <c:v>2628.0993769999995</c:v>
                </c:pt>
                <c:pt idx="29">
                  <c:v>-40.382178699999713</c:v>
                </c:pt>
                <c:pt idx="30">
                  <c:v>-336.33517719999963</c:v>
                </c:pt>
                <c:pt idx="31">
                  <c:v>2753.9596146999993</c:v>
                </c:pt>
                <c:pt idx="32">
                  <c:v>-1172.2783024999999</c:v>
                </c:pt>
                <c:pt idx="33">
                  <c:v>624.13335090000055</c:v>
                </c:pt>
                <c:pt idx="34">
                  <c:v>1385.8613553000005</c:v>
                </c:pt>
                <c:pt idx="35">
                  <c:v>-483.01994949999971</c:v>
                </c:pt>
                <c:pt idx="36">
                  <c:v>1167.3530038999997</c:v>
                </c:pt>
                <c:pt idx="37">
                  <c:v>492.04987569999957</c:v>
                </c:pt>
                <c:pt idx="38">
                  <c:v>721.38173219999953</c:v>
                </c:pt>
                <c:pt idx="39">
                  <c:v>-793.4431741999997</c:v>
                </c:pt>
                <c:pt idx="40">
                  <c:v>-532.29031579999992</c:v>
                </c:pt>
                <c:pt idx="41">
                  <c:v>517.73910400000022</c:v>
                </c:pt>
                <c:pt idx="42">
                  <c:v>-507.42831380000007</c:v>
                </c:pt>
                <c:pt idx="43">
                  <c:v>333.90695700000015</c:v>
                </c:pt>
                <c:pt idx="44">
                  <c:v>315.90288369999962</c:v>
                </c:pt>
                <c:pt idx="45">
                  <c:v>-556.17730609999944</c:v>
                </c:pt>
                <c:pt idx="46">
                  <c:v>-1081.7762487999998</c:v>
                </c:pt>
                <c:pt idx="47">
                  <c:v>270.60693450000053</c:v>
                </c:pt>
                <c:pt idx="48">
                  <c:v>-60.462234599999647</c:v>
                </c:pt>
                <c:pt idx="49">
                  <c:v>334.84925359999943</c:v>
                </c:pt>
                <c:pt idx="50">
                  <c:v>854.99971199999982</c:v>
                </c:pt>
                <c:pt idx="51">
                  <c:v>661.32794869999998</c:v>
                </c:pt>
                <c:pt idx="52">
                  <c:v>606.50558269999965</c:v>
                </c:pt>
                <c:pt idx="53">
                  <c:v>2764.5517070999995</c:v>
                </c:pt>
                <c:pt idx="54">
                  <c:v>-471.37340630000017</c:v>
                </c:pt>
                <c:pt idx="55">
                  <c:v>1088.5243046000005</c:v>
                </c:pt>
                <c:pt idx="56">
                  <c:v>102.48732259999997</c:v>
                </c:pt>
                <c:pt idx="57">
                  <c:v>-932.09554540000045</c:v>
                </c:pt>
                <c:pt idx="58">
                  <c:v>-13.56177899999966</c:v>
                </c:pt>
                <c:pt idx="59">
                  <c:v>629.20539350000035</c:v>
                </c:pt>
                <c:pt idx="60">
                  <c:v>-286.89252170000054</c:v>
                </c:pt>
                <c:pt idx="61">
                  <c:v>523.02605290000065</c:v>
                </c:pt>
                <c:pt idx="62">
                  <c:v>-1455.3481695999999</c:v>
                </c:pt>
                <c:pt idx="63">
                  <c:v>-1279.4477083000002</c:v>
                </c:pt>
                <c:pt idx="64">
                  <c:v>-1281.125995800001</c:v>
                </c:pt>
                <c:pt idx="65">
                  <c:v>-491.30950310000117</c:v>
                </c:pt>
                <c:pt idx="66">
                  <c:v>-904.65728169999966</c:v>
                </c:pt>
                <c:pt idx="67">
                  <c:v>-998.19996510000055</c:v>
                </c:pt>
                <c:pt idx="68">
                  <c:v>-596.53384430000006</c:v>
                </c:pt>
                <c:pt idx="69">
                  <c:v>943.80623829999968</c:v>
                </c:pt>
                <c:pt idx="70">
                  <c:v>-894.34800750000068</c:v>
                </c:pt>
                <c:pt idx="71">
                  <c:v>-670.78970690000097</c:v>
                </c:pt>
                <c:pt idx="72">
                  <c:v>1963.4872589999995</c:v>
                </c:pt>
                <c:pt idx="73">
                  <c:v>456.42875210000057</c:v>
                </c:pt>
                <c:pt idx="74">
                  <c:v>2239.5145616999998</c:v>
                </c:pt>
                <c:pt idx="75">
                  <c:v>194.20291580000048</c:v>
                </c:pt>
                <c:pt idx="76">
                  <c:v>-89.659312300000238</c:v>
                </c:pt>
                <c:pt idx="77">
                  <c:v>1434.1397364999993</c:v>
                </c:pt>
                <c:pt idx="78">
                  <c:v>3249.8821246999996</c:v>
                </c:pt>
                <c:pt idx="79">
                  <c:v>1373.0720531000006</c:v>
                </c:pt>
                <c:pt idx="80">
                  <c:v>238.08350869999958</c:v>
                </c:pt>
                <c:pt idx="81">
                  <c:v>606.64207129999886</c:v>
                </c:pt>
                <c:pt idx="82">
                  <c:v>1123.8331066999999</c:v>
                </c:pt>
                <c:pt idx="83">
                  <c:v>708.73590330000116</c:v>
                </c:pt>
                <c:pt idx="84">
                  <c:v>-233.97120849999919</c:v>
                </c:pt>
                <c:pt idx="85">
                  <c:v>-756.98295999999937</c:v>
                </c:pt>
                <c:pt idx="86">
                  <c:v>-463.34025640000073</c:v>
                </c:pt>
                <c:pt idx="87">
                  <c:v>-30.834675799998877</c:v>
                </c:pt>
                <c:pt idx="88">
                  <c:v>919.76561870000114</c:v>
                </c:pt>
                <c:pt idx="89">
                  <c:v>1543.8912940999999</c:v>
                </c:pt>
                <c:pt idx="90">
                  <c:v>473.32946489999995</c:v>
                </c:pt>
                <c:pt idx="91">
                  <c:v>-473.27719969999998</c:v>
                </c:pt>
                <c:pt idx="92">
                  <c:v>520.67992819999927</c:v>
                </c:pt>
                <c:pt idx="93">
                  <c:v>-659.63029280000046</c:v>
                </c:pt>
                <c:pt idx="94">
                  <c:v>844.71555219999937</c:v>
                </c:pt>
                <c:pt idx="95">
                  <c:v>-692.89993409999988</c:v>
                </c:pt>
                <c:pt idx="96">
                  <c:v>3021.940745599999</c:v>
                </c:pt>
                <c:pt idx="97">
                  <c:v>592.53844740000022</c:v>
                </c:pt>
                <c:pt idx="98">
                  <c:v>2459.3319445999987</c:v>
                </c:pt>
                <c:pt idx="99">
                  <c:v>424.67854110000007</c:v>
                </c:pt>
                <c:pt idx="100">
                  <c:v>3050.0768556999992</c:v>
                </c:pt>
                <c:pt idx="101">
                  <c:v>833.88846430000012</c:v>
                </c:pt>
                <c:pt idx="102">
                  <c:v>-505.67782069999885</c:v>
                </c:pt>
                <c:pt idx="103">
                  <c:v>-1305.8513052000017</c:v>
                </c:pt>
                <c:pt idx="104">
                  <c:v>674.57620979999956</c:v>
                </c:pt>
                <c:pt idx="105">
                  <c:v>-217.64361069999904</c:v>
                </c:pt>
                <c:pt idx="106">
                  <c:v>-745.85258969999995</c:v>
                </c:pt>
                <c:pt idx="107">
                  <c:v>-557.53275959999883</c:v>
                </c:pt>
                <c:pt idx="108">
                  <c:v>712.72958259999905</c:v>
                </c:pt>
                <c:pt idx="109">
                  <c:v>273.79530599999998</c:v>
                </c:pt>
                <c:pt idx="110">
                  <c:v>-1008.5770731999983</c:v>
                </c:pt>
                <c:pt idx="111">
                  <c:v>-1314.3853961000004</c:v>
                </c:pt>
                <c:pt idx="112">
                  <c:v>284.82225470000049</c:v>
                </c:pt>
                <c:pt idx="113">
                  <c:v>-1655.4251103999995</c:v>
                </c:pt>
                <c:pt idx="114">
                  <c:v>-802.65943909999987</c:v>
                </c:pt>
                <c:pt idx="115">
                  <c:v>-899.85928080000122</c:v>
                </c:pt>
                <c:pt idx="116">
                  <c:v>491.31311339999957</c:v>
                </c:pt>
                <c:pt idx="117">
                  <c:v>-1376.291267999999</c:v>
                </c:pt>
                <c:pt idx="118">
                  <c:v>712.19342829999914</c:v>
                </c:pt>
                <c:pt idx="119">
                  <c:v>-47.150770799999009</c:v>
                </c:pt>
                <c:pt idx="120">
                  <c:v>-812.98981430000094</c:v>
                </c:pt>
                <c:pt idx="121">
                  <c:v>-255.68516859999909</c:v>
                </c:pt>
                <c:pt idx="122">
                  <c:v>-915.42344439999943</c:v>
                </c:pt>
                <c:pt idx="123">
                  <c:v>-789.36715510000067</c:v>
                </c:pt>
                <c:pt idx="124">
                  <c:v>-489.95246190000034</c:v>
                </c:pt>
                <c:pt idx="125">
                  <c:v>-151.48177870000109</c:v>
                </c:pt>
                <c:pt idx="126">
                  <c:v>-711.53473370000029</c:v>
                </c:pt>
                <c:pt idx="127">
                  <c:v>-696.26332670000011</c:v>
                </c:pt>
                <c:pt idx="128">
                  <c:v>-2080.2540004999992</c:v>
                </c:pt>
                <c:pt idx="129">
                  <c:v>-1448.5755429000001</c:v>
                </c:pt>
                <c:pt idx="130">
                  <c:v>-434.03588610000043</c:v>
                </c:pt>
                <c:pt idx="131">
                  <c:v>85.056208199999674</c:v>
                </c:pt>
                <c:pt idx="132">
                  <c:v>-247.8104029999995</c:v>
                </c:pt>
                <c:pt idx="133">
                  <c:v>-978.68882809999923</c:v>
                </c:pt>
                <c:pt idx="134">
                  <c:v>-461.55418929999996</c:v>
                </c:pt>
                <c:pt idx="135">
                  <c:v>1263.4271965999997</c:v>
                </c:pt>
                <c:pt idx="136">
                  <c:v>-731.57132420000016</c:v>
                </c:pt>
                <c:pt idx="137">
                  <c:v>677.89570509999976</c:v>
                </c:pt>
                <c:pt idx="138">
                  <c:v>-58.936637000000701</c:v>
                </c:pt>
                <c:pt idx="139">
                  <c:v>702.67219670000122</c:v>
                </c:pt>
                <c:pt idx="140">
                  <c:v>541.37073659999987</c:v>
                </c:pt>
                <c:pt idx="141">
                  <c:v>1610.6171982999995</c:v>
                </c:pt>
                <c:pt idx="142">
                  <c:v>731.5581028000006</c:v>
                </c:pt>
                <c:pt idx="143">
                  <c:v>151.03655590000017</c:v>
                </c:pt>
                <c:pt idx="144">
                  <c:v>-398.45077759999913</c:v>
                </c:pt>
                <c:pt idx="145">
                  <c:v>430.56767820000096</c:v>
                </c:pt>
                <c:pt idx="146">
                  <c:v>-333.88095740000063</c:v>
                </c:pt>
                <c:pt idx="147">
                  <c:v>143.60256429999936</c:v>
                </c:pt>
                <c:pt idx="148">
                  <c:v>963.72070530000019</c:v>
                </c:pt>
                <c:pt idx="149">
                  <c:v>720.35393990000011</c:v>
                </c:pt>
                <c:pt idx="150">
                  <c:v>-198.53898220000156</c:v>
                </c:pt>
                <c:pt idx="151">
                  <c:v>-782.7749029000006</c:v>
                </c:pt>
                <c:pt idx="152">
                  <c:v>-946.29493639999964</c:v>
                </c:pt>
                <c:pt idx="153">
                  <c:v>1654.378478300001</c:v>
                </c:pt>
                <c:pt idx="154">
                  <c:v>106.75558780000028</c:v>
                </c:pt>
                <c:pt idx="155">
                  <c:v>258.23286680000001</c:v>
                </c:pt>
                <c:pt idx="156">
                  <c:v>-1146.9316875999993</c:v>
                </c:pt>
                <c:pt idx="157">
                  <c:v>-734.32925590000013</c:v>
                </c:pt>
                <c:pt idx="158">
                  <c:v>-791.96083100000033</c:v>
                </c:pt>
                <c:pt idx="159">
                  <c:v>-118.21101240000098</c:v>
                </c:pt>
                <c:pt idx="160">
                  <c:v>860.14929500000017</c:v>
                </c:pt>
                <c:pt idx="161">
                  <c:v>1343.560904500001</c:v>
                </c:pt>
                <c:pt idx="162">
                  <c:v>-340.95669600000019</c:v>
                </c:pt>
                <c:pt idx="163">
                  <c:v>-557.7451503000002</c:v>
                </c:pt>
                <c:pt idx="164">
                  <c:v>835.00975420000032</c:v>
                </c:pt>
                <c:pt idx="165">
                  <c:v>1060.7025641</c:v>
                </c:pt>
                <c:pt idx="166">
                  <c:v>432.87298799999917</c:v>
                </c:pt>
                <c:pt idx="167">
                  <c:v>-363.27157039999929</c:v>
                </c:pt>
                <c:pt idx="168">
                  <c:v>-1044.6319741999996</c:v>
                </c:pt>
                <c:pt idx="169">
                  <c:v>-669.7417903000005</c:v>
                </c:pt>
                <c:pt idx="170">
                  <c:v>-897.88570479999998</c:v>
                </c:pt>
                <c:pt idx="171">
                  <c:v>-1483.3097186000005</c:v>
                </c:pt>
                <c:pt idx="172">
                  <c:v>-1936.4516803999995</c:v>
                </c:pt>
                <c:pt idx="173">
                  <c:v>-1769.3310691999995</c:v>
                </c:pt>
                <c:pt idx="174">
                  <c:v>-545.17142549999971</c:v>
                </c:pt>
                <c:pt idx="175">
                  <c:v>-491.4812011999993</c:v>
                </c:pt>
                <c:pt idx="176">
                  <c:v>-350.20055250000041</c:v>
                </c:pt>
                <c:pt idx="177">
                  <c:v>799.0831204999995</c:v>
                </c:pt>
                <c:pt idx="178">
                  <c:v>1503.5428978</c:v>
                </c:pt>
                <c:pt idx="179">
                  <c:v>-132.89905559999988</c:v>
                </c:pt>
                <c:pt idx="180">
                  <c:v>32.007051700000375</c:v>
                </c:pt>
                <c:pt idx="181">
                  <c:v>-110.06111520000013</c:v>
                </c:pt>
                <c:pt idx="182">
                  <c:v>328.82827429999998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2-4A4E-BE2A-3BD028AD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7514272"/>
        <c:axId val="2775148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Actual </c:v>
                </c:pt>
              </c:strCache>
            </c:strRef>
          </c:tx>
          <c:spPr>
            <a:ln w="28575" cap="rnd">
              <a:solidFill>
                <a:srgbClr val="C8260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Sheet1!$A$2:$A$184</c:f>
              <c:strCache>
                <c:ptCount val="183"/>
                <c:pt idx="0">
                  <c:v>04/06/2021</c:v>
                </c:pt>
                <c:pt idx="1">
                  <c:v>04/07/2021</c:v>
                </c:pt>
                <c:pt idx="2">
                  <c:v>04/08/2021</c:v>
                </c:pt>
                <c:pt idx="3">
                  <c:v>04/09/2021</c:v>
                </c:pt>
                <c:pt idx="4">
                  <c:v>04/10/2021</c:v>
                </c:pt>
                <c:pt idx="5">
                  <c:v>04/11/2021</c:v>
                </c:pt>
                <c:pt idx="6">
                  <c:v>04/12/2021</c:v>
                </c:pt>
                <c:pt idx="7">
                  <c:v>04/13/2021</c:v>
                </c:pt>
                <c:pt idx="8">
                  <c:v>04/14/2021</c:v>
                </c:pt>
                <c:pt idx="9">
                  <c:v>04/15/2021</c:v>
                </c:pt>
                <c:pt idx="10">
                  <c:v>04/16/2021</c:v>
                </c:pt>
                <c:pt idx="11">
                  <c:v>04/17/2021</c:v>
                </c:pt>
                <c:pt idx="12">
                  <c:v>04/18/2021</c:v>
                </c:pt>
                <c:pt idx="13">
                  <c:v>04/19/2021</c:v>
                </c:pt>
                <c:pt idx="14">
                  <c:v>04/20/2021</c:v>
                </c:pt>
                <c:pt idx="15">
                  <c:v>04/21/2021</c:v>
                </c:pt>
                <c:pt idx="16">
                  <c:v>04/22/2021</c:v>
                </c:pt>
                <c:pt idx="17">
                  <c:v>04/23/2021</c:v>
                </c:pt>
                <c:pt idx="18">
                  <c:v>04/24/2021</c:v>
                </c:pt>
                <c:pt idx="19">
                  <c:v>04/25/2021</c:v>
                </c:pt>
                <c:pt idx="20">
                  <c:v>04/26/2021</c:v>
                </c:pt>
                <c:pt idx="21">
                  <c:v>04/27/2021</c:v>
                </c:pt>
                <c:pt idx="22">
                  <c:v>04/28/2021</c:v>
                </c:pt>
                <c:pt idx="23">
                  <c:v>04/29/2021</c:v>
                </c:pt>
                <c:pt idx="24">
                  <c:v>04/30/2021</c:v>
                </c:pt>
                <c:pt idx="25">
                  <c:v>05/01/2021</c:v>
                </c:pt>
                <c:pt idx="26">
                  <c:v>05/02/2021</c:v>
                </c:pt>
                <c:pt idx="27">
                  <c:v>05/03/2021</c:v>
                </c:pt>
                <c:pt idx="28">
                  <c:v>05/04/2021</c:v>
                </c:pt>
                <c:pt idx="29">
                  <c:v>05/05/2021</c:v>
                </c:pt>
                <c:pt idx="30">
                  <c:v>05/06/2021</c:v>
                </c:pt>
                <c:pt idx="31">
                  <c:v>05/07/2021</c:v>
                </c:pt>
                <c:pt idx="32">
                  <c:v>05/08/2021</c:v>
                </c:pt>
                <c:pt idx="33">
                  <c:v>05/09/2021</c:v>
                </c:pt>
                <c:pt idx="34">
                  <c:v>05/10/2021</c:v>
                </c:pt>
                <c:pt idx="35">
                  <c:v>05/11/2021</c:v>
                </c:pt>
                <c:pt idx="36">
                  <c:v>05/12/2021</c:v>
                </c:pt>
                <c:pt idx="37">
                  <c:v>05/13/2021</c:v>
                </c:pt>
                <c:pt idx="38">
                  <c:v>05/14/2021</c:v>
                </c:pt>
                <c:pt idx="39">
                  <c:v>05/15/2021</c:v>
                </c:pt>
                <c:pt idx="40">
                  <c:v>05/16/2021</c:v>
                </c:pt>
                <c:pt idx="41">
                  <c:v>05/17/2021</c:v>
                </c:pt>
                <c:pt idx="42">
                  <c:v>05/18/2021</c:v>
                </c:pt>
                <c:pt idx="43">
                  <c:v>05/19/2021</c:v>
                </c:pt>
                <c:pt idx="44">
                  <c:v>05/20/2021</c:v>
                </c:pt>
                <c:pt idx="45">
                  <c:v>05/21/2021</c:v>
                </c:pt>
                <c:pt idx="46">
                  <c:v>05/22/2021</c:v>
                </c:pt>
                <c:pt idx="47">
                  <c:v>05/23/2021</c:v>
                </c:pt>
                <c:pt idx="48">
                  <c:v>05/24/2021</c:v>
                </c:pt>
                <c:pt idx="49">
                  <c:v>05/25/2021</c:v>
                </c:pt>
                <c:pt idx="50">
                  <c:v>05/26/2021</c:v>
                </c:pt>
                <c:pt idx="51">
                  <c:v>05/27/2021</c:v>
                </c:pt>
                <c:pt idx="52">
                  <c:v>05/28/2021</c:v>
                </c:pt>
                <c:pt idx="53">
                  <c:v>05/29/2021</c:v>
                </c:pt>
                <c:pt idx="54">
                  <c:v>05/30/2021</c:v>
                </c:pt>
                <c:pt idx="55">
                  <c:v>05/31/2021</c:v>
                </c:pt>
                <c:pt idx="56">
                  <c:v>06/01/2021</c:v>
                </c:pt>
                <c:pt idx="57">
                  <c:v>06/02/2021</c:v>
                </c:pt>
                <c:pt idx="58">
                  <c:v>06/03/2021</c:v>
                </c:pt>
                <c:pt idx="59">
                  <c:v>06/04/2021</c:v>
                </c:pt>
                <c:pt idx="60">
                  <c:v>06/05/2021</c:v>
                </c:pt>
                <c:pt idx="61">
                  <c:v>06/06/2021</c:v>
                </c:pt>
                <c:pt idx="62">
                  <c:v>06/07/2021</c:v>
                </c:pt>
                <c:pt idx="63">
                  <c:v>06/08/2021</c:v>
                </c:pt>
                <c:pt idx="64">
                  <c:v>06/09/2021</c:v>
                </c:pt>
                <c:pt idx="65">
                  <c:v>06/10/2021</c:v>
                </c:pt>
                <c:pt idx="66">
                  <c:v>06/11/2021</c:v>
                </c:pt>
                <c:pt idx="67">
                  <c:v>06/12/2021</c:v>
                </c:pt>
                <c:pt idx="68">
                  <c:v>06/13/2021</c:v>
                </c:pt>
                <c:pt idx="69">
                  <c:v>06/14/2021</c:v>
                </c:pt>
                <c:pt idx="70">
                  <c:v>06/15/2021</c:v>
                </c:pt>
                <c:pt idx="71">
                  <c:v>06/16/2021</c:v>
                </c:pt>
                <c:pt idx="72">
                  <c:v>06/17/2021</c:v>
                </c:pt>
                <c:pt idx="73">
                  <c:v>06/18/2021</c:v>
                </c:pt>
                <c:pt idx="74">
                  <c:v>06/19/2021</c:v>
                </c:pt>
                <c:pt idx="75">
                  <c:v>06/20/2021</c:v>
                </c:pt>
                <c:pt idx="76">
                  <c:v>06/21/2021</c:v>
                </c:pt>
                <c:pt idx="77">
                  <c:v>06/22/2021</c:v>
                </c:pt>
                <c:pt idx="78">
                  <c:v>06/23/2021</c:v>
                </c:pt>
                <c:pt idx="79">
                  <c:v>06/24/2021</c:v>
                </c:pt>
                <c:pt idx="80">
                  <c:v>06/25/2021</c:v>
                </c:pt>
                <c:pt idx="81">
                  <c:v>06/26/2021</c:v>
                </c:pt>
                <c:pt idx="82">
                  <c:v>06/27/2021</c:v>
                </c:pt>
                <c:pt idx="83">
                  <c:v>06/28/2021</c:v>
                </c:pt>
                <c:pt idx="84">
                  <c:v>06/29/2021</c:v>
                </c:pt>
                <c:pt idx="85">
                  <c:v>06/30/2021</c:v>
                </c:pt>
                <c:pt idx="86">
                  <c:v>07/01/2021</c:v>
                </c:pt>
                <c:pt idx="87">
                  <c:v>07/02/2021</c:v>
                </c:pt>
                <c:pt idx="88">
                  <c:v>07/03/2021</c:v>
                </c:pt>
                <c:pt idx="89">
                  <c:v>07/04/2021</c:v>
                </c:pt>
                <c:pt idx="90">
                  <c:v>07/05/2021</c:v>
                </c:pt>
                <c:pt idx="91">
                  <c:v>07/06/2021</c:v>
                </c:pt>
                <c:pt idx="92">
                  <c:v>07/07/2021</c:v>
                </c:pt>
                <c:pt idx="93">
                  <c:v>07/08/2021</c:v>
                </c:pt>
                <c:pt idx="94">
                  <c:v>07/09/2021</c:v>
                </c:pt>
                <c:pt idx="95">
                  <c:v>07/10/2021</c:v>
                </c:pt>
                <c:pt idx="96">
                  <c:v>07/11/2021</c:v>
                </c:pt>
                <c:pt idx="97">
                  <c:v>07/12/2021</c:v>
                </c:pt>
                <c:pt idx="98">
                  <c:v>07/13/2021</c:v>
                </c:pt>
                <c:pt idx="99">
                  <c:v>07/14/2021</c:v>
                </c:pt>
                <c:pt idx="100">
                  <c:v>07/15/2021</c:v>
                </c:pt>
                <c:pt idx="101">
                  <c:v>07/16/2021</c:v>
                </c:pt>
                <c:pt idx="102">
                  <c:v>07/17/2021</c:v>
                </c:pt>
                <c:pt idx="103">
                  <c:v>07/18/2021</c:v>
                </c:pt>
                <c:pt idx="104">
                  <c:v>07/19/2021</c:v>
                </c:pt>
                <c:pt idx="105">
                  <c:v>07/20/2021</c:v>
                </c:pt>
                <c:pt idx="106">
                  <c:v>07/21/2021</c:v>
                </c:pt>
                <c:pt idx="107">
                  <c:v>07/22/2021</c:v>
                </c:pt>
                <c:pt idx="108">
                  <c:v>07/23/2021</c:v>
                </c:pt>
                <c:pt idx="109">
                  <c:v>07/24/2021</c:v>
                </c:pt>
                <c:pt idx="110">
                  <c:v>07/25/2021</c:v>
                </c:pt>
                <c:pt idx="111">
                  <c:v>07/26/2021</c:v>
                </c:pt>
                <c:pt idx="112">
                  <c:v>07/27/2021</c:v>
                </c:pt>
                <c:pt idx="113">
                  <c:v>07/28/2021</c:v>
                </c:pt>
                <c:pt idx="114">
                  <c:v>07/29/2021</c:v>
                </c:pt>
                <c:pt idx="115">
                  <c:v>07/30/2021</c:v>
                </c:pt>
                <c:pt idx="116">
                  <c:v>07/31/2021</c:v>
                </c:pt>
                <c:pt idx="117">
                  <c:v>08/01/2021</c:v>
                </c:pt>
                <c:pt idx="118">
                  <c:v>08/02/2021</c:v>
                </c:pt>
                <c:pt idx="119">
                  <c:v>08/03/2021</c:v>
                </c:pt>
                <c:pt idx="120">
                  <c:v>08/04/2021</c:v>
                </c:pt>
                <c:pt idx="121">
                  <c:v>08/05/2021</c:v>
                </c:pt>
                <c:pt idx="122">
                  <c:v>08/06/2021</c:v>
                </c:pt>
                <c:pt idx="123">
                  <c:v>08/07/2021</c:v>
                </c:pt>
                <c:pt idx="124">
                  <c:v>08/08/2021</c:v>
                </c:pt>
                <c:pt idx="125">
                  <c:v>08/09/2021</c:v>
                </c:pt>
                <c:pt idx="126">
                  <c:v>08/10/2021</c:v>
                </c:pt>
                <c:pt idx="127">
                  <c:v>08/11/2021</c:v>
                </c:pt>
                <c:pt idx="128">
                  <c:v>08/12/2021</c:v>
                </c:pt>
                <c:pt idx="129">
                  <c:v>08/13/2021</c:v>
                </c:pt>
                <c:pt idx="130">
                  <c:v>08/14/2021</c:v>
                </c:pt>
                <c:pt idx="131">
                  <c:v>08/15/2021</c:v>
                </c:pt>
                <c:pt idx="132">
                  <c:v>08/16/2021</c:v>
                </c:pt>
                <c:pt idx="133">
                  <c:v>08/17/2021</c:v>
                </c:pt>
                <c:pt idx="134">
                  <c:v>08/18/2021</c:v>
                </c:pt>
                <c:pt idx="135">
                  <c:v>08/19/2021</c:v>
                </c:pt>
                <c:pt idx="136">
                  <c:v>08/20/2021</c:v>
                </c:pt>
                <c:pt idx="137">
                  <c:v>08/21/2021</c:v>
                </c:pt>
                <c:pt idx="138">
                  <c:v>08/22/2021</c:v>
                </c:pt>
                <c:pt idx="139">
                  <c:v>08/23/2021</c:v>
                </c:pt>
                <c:pt idx="140">
                  <c:v>08/24/2021</c:v>
                </c:pt>
                <c:pt idx="141">
                  <c:v>08/25/2021</c:v>
                </c:pt>
                <c:pt idx="142">
                  <c:v>08/26/2021</c:v>
                </c:pt>
                <c:pt idx="143">
                  <c:v>08/27/2021</c:v>
                </c:pt>
                <c:pt idx="144">
                  <c:v>08/28/2021</c:v>
                </c:pt>
                <c:pt idx="145">
                  <c:v>08/29/2021</c:v>
                </c:pt>
                <c:pt idx="146">
                  <c:v>08/30/2021</c:v>
                </c:pt>
                <c:pt idx="147">
                  <c:v>08/31/2021</c:v>
                </c:pt>
                <c:pt idx="148">
                  <c:v>09/01/2021</c:v>
                </c:pt>
                <c:pt idx="149">
                  <c:v>09/02/2021</c:v>
                </c:pt>
                <c:pt idx="150">
                  <c:v>09/03/2021</c:v>
                </c:pt>
                <c:pt idx="151">
                  <c:v>09/04/2021</c:v>
                </c:pt>
                <c:pt idx="152">
                  <c:v>09/05/2021</c:v>
                </c:pt>
                <c:pt idx="153">
                  <c:v>09/06/2021</c:v>
                </c:pt>
                <c:pt idx="154">
                  <c:v>09/07/2021</c:v>
                </c:pt>
                <c:pt idx="155">
                  <c:v>09/08/2021</c:v>
                </c:pt>
                <c:pt idx="156">
                  <c:v>09/09/2021</c:v>
                </c:pt>
                <c:pt idx="157">
                  <c:v>09/10/2021</c:v>
                </c:pt>
                <c:pt idx="158">
                  <c:v>09/11/2021</c:v>
                </c:pt>
                <c:pt idx="159">
                  <c:v>09/12/2021</c:v>
                </c:pt>
                <c:pt idx="160">
                  <c:v>09/13/2021</c:v>
                </c:pt>
                <c:pt idx="161">
                  <c:v>09/14/2021</c:v>
                </c:pt>
                <c:pt idx="162">
                  <c:v>09/15/2021</c:v>
                </c:pt>
                <c:pt idx="163">
                  <c:v>09/16/2021</c:v>
                </c:pt>
                <c:pt idx="164">
                  <c:v>09/17/2021</c:v>
                </c:pt>
                <c:pt idx="165">
                  <c:v>09/18/2021</c:v>
                </c:pt>
                <c:pt idx="166">
                  <c:v>09/19/2021</c:v>
                </c:pt>
                <c:pt idx="167">
                  <c:v>09/20/2021</c:v>
                </c:pt>
                <c:pt idx="168">
                  <c:v>09/21/2021</c:v>
                </c:pt>
                <c:pt idx="169">
                  <c:v>09/22/2021</c:v>
                </c:pt>
                <c:pt idx="170">
                  <c:v>09/23/2021</c:v>
                </c:pt>
                <c:pt idx="171">
                  <c:v>09/24/2021</c:v>
                </c:pt>
                <c:pt idx="172">
                  <c:v>09/25/2021</c:v>
                </c:pt>
                <c:pt idx="173">
                  <c:v>09/26/2021</c:v>
                </c:pt>
                <c:pt idx="174">
                  <c:v>09/27/2021</c:v>
                </c:pt>
                <c:pt idx="175">
                  <c:v>09/28/2021</c:v>
                </c:pt>
                <c:pt idx="176">
                  <c:v>09/29/2021</c:v>
                </c:pt>
                <c:pt idx="177">
                  <c:v>09/30/2021</c:v>
                </c:pt>
                <c:pt idx="178">
                  <c:v>10/01/2021</c:v>
                </c:pt>
                <c:pt idx="179">
                  <c:v>10/02/2021</c:v>
                </c:pt>
                <c:pt idx="180">
                  <c:v>10/03/2021</c:v>
                </c:pt>
                <c:pt idx="181">
                  <c:v>10/04/2021</c:v>
                </c:pt>
                <c:pt idx="182">
                  <c:v>10/05/2021</c:v>
                </c:pt>
              </c:strCache>
            </c:strRef>
          </c:cat>
          <c:val>
            <c:numRef>
              <c:f>Sheet1!$B$2:$B$184</c:f>
              <c:numCache>
                <c:formatCode>General</c:formatCode>
                <c:ptCount val="183"/>
                <c:pt idx="0">
                  <c:v>9554.77</c:v>
                </c:pt>
                <c:pt idx="1">
                  <c:v>8871.7800000000007</c:v>
                </c:pt>
                <c:pt idx="2">
                  <c:v>10794.76</c:v>
                </c:pt>
                <c:pt idx="3">
                  <c:v>9359.85</c:v>
                </c:pt>
                <c:pt idx="4">
                  <c:v>10059.6</c:v>
                </c:pt>
                <c:pt idx="5">
                  <c:v>11446.36</c:v>
                </c:pt>
                <c:pt idx="6">
                  <c:v>9183.18</c:v>
                </c:pt>
                <c:pt idx="7">
                  <c:v>7445.12</c:v>
                </c:pt>
                <c:pt idx="8">
                  <c:v>9031.89</c:v>
                </c:pt>
                <c:pt idx="9">
                  <c:v>7491.55</c:v>
                </c:pt>
                <c:pt idx="10">
                  <c:v>7964.28</c:v>
                </c:pt>
                <c:pt idx="11">
                  <c:v>6883.35</c:v>
                </c:pt>
                <c:pt idx="12">
                  <c:v>6842.68</c:v>
                </c:pt>
                <c:pt idx="13">
                  <c:v>5695.67</c:v>
                </c:pt>
                <c:pt idx="14">
                  <c:v>6211.61</c:v>
                </c:pt>
                <c:pt idx="15">
                  <c:v>5558.25</c:v>
                </c:pt>
                <c:pt idx="16">
                  <c:v>4928.4399999999996</c:v>
                </c:pt>
                <c:pt idx="17">
                  <c:v>6531.36</c:v>
                </c:pt>
                <c:pt idx="18">
                  <c:v>7229.79</c:v>
                </c:pt>
                <c:pt idx="19">
                  <c:v>7375.69</c:v>
                </c:pt>
                <c:pt idx="20">
                  <c:v>5857.64</c:v>
                </c:pt>
                <c:pt idx="21">
                  <c:v>6107.02</c:v>
                </c:pt>
                <c:pt idx="22">
                  <c:v>4221.91</c:v>
                </c:pt>
                <c:pt idx="23">
                  <c:v>5560.73</c:v>
                </c:pt>
                <c:pt idx="24">
                  <c:v>5334.86</c:v>
                </c:pt>
                <c:pt idx="25">
                  <c:v>7090.22</c:v>
                </c:pt>
                <c:pt idx="26">
                  <c:v>8312.5</c:v>
                </c:pt>
                <c:pt idx="27">
                  <c:v>6685.51</c:v>
                </c:pt>
                <c:pt idx="28">
                  <c:v>9149.15</c:v>
                </c:pt>
                <c:pt idx="29">
                  <c:v>5915.58</c:v>
                </c:pt>
                <c:pt idx="30">
                  <c:v>5411.05</c:v>
                </c:pt>
                <c:pt idx="31">
                  <c:v>8930.9599999999991</c:v>
                </c:pt>
                <c:pt idx="32">
                  <c:v>6343.05</c:v>
                </c:pt>
                <c:pt idx="33">
                  <c:v>8433.52</c:v>
                </c:pt>
                <c:pt idx="34">
                  <c:v>8013.26</c:v>
                </c:pt>
                <c:pt idx="35">
                  <c:v>6068.14</c:v>
                </c:pt>
                <c:pt idx="36">
                  <c:v>7300.37</c:v>
                </c:pt>
                <c:pt idx="37">
                  <c:v>6454.28</c:v>
                </c:pt>
                <c:pt idx="38">
                  <c:v>7051.58</c:v>
                </c:pt>
                <c:pt idx="39">
                  <c:v>6599.66</c:v>
                </c:pt>
                <c:pt idx="40">
                  <c:v>7130.09</c:v>
                </c:pt>
                <c:pt idx="41">
                  <c:v>7338.42</c:v>
                </c:pt>
                <c:pt idx="42">
                  <c:v>6100.64</c:v>
                </c:pt>
                <c:pt idx="43">
                  <c:v>6672.64</c:v>
                </c:pt>
                <c:pt idx="44">
                  <c:v>6719.21</c:v>
                </c:pt>
                <c:pt idx="45">
                  <c:v>5611.38</c:v>
                </c:pt>
                <c:pt idx="46">
                  <c:v>6307.72</c:v>
                </c:pt>
                <c:pt idx="47">
                  <c:v>7725.55</c:v>
                </c:pt>
                <c:pt idx="48">
                  <c:v>6323.33</c:v>
                </c:pt>
                <c:pt idx="49">
                  <c:v>6740.74</c:v>
                </c:pt>
                <c:pt idx="50">
                  <c:v>7365.97</c:v>
                </c:pt>
                <c:pt idx="51">
                  <c:v>7061.39</c:v>
                </c:pt>
                <c:pt idx="52">
                  <c:v>7559.24</c:v>
                </c:pt>
                <c:pt idx="53">
                  <c:v>10664.47</c:v>
                </c:pt>
                <c:pt idx="54">
                  <c:v>7996.11</c:v>
                </c:pt>
                <c:pt idx="55">
                  <c:v>9119.4500000000007</c:v>
                </c:pt>
                <c:pt idx="56">
                  <c:v>8048.76</c:v>
                </c:pt>
                <c:pt idx="57">
                  <c:v>6977.7</c:v>
                </c:pt>
                <c:pt idx="58">
                  <c:v>7426.35</c:v>
                </c:pt>
                <c:pt idx="59">
                  <c:v>8099.76</c:v>
                </c:pt>
                <c:pt idx="60">
                  <c:v>8164.28</c:v>
                </c:pt>
                <c:pt idx="61">
                  <c:v>9247.2000000000007</c:v>
                </c:pt>
                <c:pt idx="62">
                  <c:v>7729.01</c:v>
                </c:pt>
                <c:pt idx="63">
                  <c:v>7798.07</c:v>
                </c:pt>
                <c:pt idx="64">
                  <c:v>7490.41</c:v>
                </c:pt>
                <c:pt idx="65">
                  <c:v>8227.14</c:v>
                </c:pt>
                <c:pt idx="66">
                  <c:v>8173.23</c:v>
                </c:pt>
                <c:pt idx="67">
                  <c:v>8994.91</c:v>
                </c:pt>
                <c:pt idx="68">
                  <c:v>9684.74</c:v>
                </c:pt>
                <c:pt idx="69">
                  <c:v>10643.61</c:v>
                </c:pt>
                <c:pt idx="70">
                  <c:v>8492.6299999999992</c:v>
                </c:pt>
                <c:pt idx="71">
                  <c:v>8873.6299999999992</c:v>
                </c:pt>
                <c:pt idx="72">
                  <c:v>11047.83</c:v>
                </c:pt>
                <c:pt idx="73">
                  <c:v>9375.16</c:v>
                </c:pt>
                <c:pt idx="74">
                  <c:v>12263.67</c:v>
                </c:pt>
                <c:pt idx="75">
                  <c:v>10783.28</c:v>
                </c:pt>
                <c:pt idx="76">
                  <c:v>9463.85</c:v>
                </c:pt>
                <c:pt idx="77">
                  <c:v>10739.97</c:v>
                </c:pt>
                <c:pt idx="78">
                  <c:v>12293.96</c:v>
                </c:pt>
                <c:pt idx="79">
                  <c:v>10369.52</c:v>
                </c:pt>
                <c:pt idx="80">
                  <c:v>9365.31</c:v>
                </c:pt>
                <c:pt idx="81">
                  <c:v>10953.55</c:v>
                </c:pt>
                <c:pt idx="82">
                  <c:v>12336</c:v>
                </c:pt>
                <c:pt idx="83">
                  <c:v>11212.28</c:v>
                </c:pt>
                <c:pt idx="84">
                  <c:v>10893.03</c:v>
                </c:pt>
                <c:pt idx="85">
                  <c:v>9773.61</c:v>
                </c:pt>
                <c:pt idx="86">
                  <c:v>10882.06</c:v>
                </c:pt>
                <c:pt idx="87">
                  <c:v>12548.18</c:v>
                </c:pt>
                <c:pt idx="88">
                  <c:v>12295.85</c:v>
                </c:pt>
                <c:pt idx="89">
                  <c:v>12696.48</c:v>
                </c:pt>
                <c:pt idx="90">
                  <c:v>13077.84</c:v>
                </c:pt>
                <c:pt idx="91">
                  <c:v>12622.4</c:v>
                </c:pt>
                <c:pt idx="92">
                  <c:v>11704.5</c:v>
                </c:pt>
                <c:pt idx="93">
                  <c:v>10814.52</c:v>
                </c:pt>
                <c:pt idx="94">
                  <c:v>12812.64</c:v>
                </c:pt>
                <c:pt idx="95">
                  <c:v>11916.07</c:v>
                </c:pt>
                <c:pt idx="96">
                  <c:v>16276.23</c:v>
                </c:pt>
                <c:pt idx="97">
                  <c:v>12563.99</c:v>
                </c:pt>
                <c:pt idx="98">
                  <c:v>13860.64</c:v>
                </c:pt>
                <c:pt idx="99">
                  <c:v>11856.63</c:v>
                </c:pt>
                <c:pt idx="100">
                  <c:v>14290.72</c:v>
                </c:pt>
                <c:pt idx="101">
                  <c:v>12129.9</c:v>
                </c:pt>
                <c:pt idx="102">
                  <c:v>10813.53</c:v>
                </c:pt>
                <c:pt idx="103">
                  <c:v>10578.13</c:v>
                </c:pt>
                <c:pt idx="104">
                  <c:v>13362.3</c:v>
                </c:pt>
                <c:pt idx="105">
                  <c:v>11562.61</c:v>
                </c:pt>
                <c:pt idx="106">
                  <c:v>11136.73</c:v>
                </c:pt>
                <c:pt idx="107">
                  <c:v>12944.78</c:v>
                </c:pt>
                <c:pt idx="108">
                  <c:v>15371.64</c:v>
                </c:pt>
                <c:pt idx="109">
                  <c:v>16689.509999999998</c:v>
                </c:pt>
                <c:pt idx="110">
                  <c:v>15580.45</c:v>
                </c:pt>
                <c:pt idx="111">
                  <c:v>13509.27</c:v>
                </c:pt>
                <c:pt idx="112">
                  <c:v>13825.94</c:v>
                </c:pt>
                <c:pt idx="113">
                  <c:v>10256.65</c:v>
                </c:pt>
                <c:pt idx="114">
                  <c:v>10085.49</c:v>
                </c:pt>
                <c:pt idx="115">
                  <c:v>10216.4</c:v>
                </c:pt>
                <c:pt idx="116">
                  <c:v>12565.6</c:v>
                </c:pt>
                <c:pt idx="117">
                  <c:v>11515.78</c:v>
                </c:pt>
                <c:pt idx="118">
                  <c:v>12133.65</c:v>
                </c:pt>
                <c:pt idx="119">
                  <c:v>10125.27</c:v>
                </c:pt>
                <c:pt idx="120">
                  <c:v>8387.33</c:v>
                </c:pt>
                <c:pt idx="121">
                  <c:v>8345.2000000000007</c:v>
                </c:pt>
                <c:pt idx="122">
                  <c:v>7957.35</c:v>
                </c:pt>
                <c:pt idx="123">
                  <c:v>9270.75</c:v>
                </c:pt>
                <c:pt idx="124">
                  <c:v>10196.41</c:v>
                </c:pt>
                <c:pt idx="125">
                  <c:v>9678.2199999999993</c:v>
                </c:pt>
                <c:pt idx="126">
                  <c:v>8783.43</c:v>
                </c:pt>
                <c:pt idx="127">
                  <c:v>8755.7199999999993</c:v>
                </c:pt>
                <c:pt idx="128">
                  <c:v>7500.75</c:v>
                </c:pt>
                <c:pt idx="129">
                  <c:v>7809.5</c:v>
                </c:pt>
                <c:pt idx="130">
                  <c:v>9404.59</c:v>
                </c:pt>
                <c:pt idx="131">
                  <c:v>10340.41</c:v>
                </c:pt>
                <c:pt idx="132">
                  <c:v>8808.7900000000009</c:v>
                </c:pt>
                <c:pt idx="133">
                  <c:v>7707.08</c:v>
                </c:pt>
                <c:pt idx="134">
                  <c:v>7578.27</c:v>
                </c:pt>
                <c:pt idx="135">
                  <c:v>9266.92</c:v>
                </c:pt>
                <c:pt idx="136">
                  <c:v>7733.07</c:v>
                </c:pt>
                <c:pt idx="137">
                  <c:v>10631.97</c:v>
                </c:pt>
                <c:pt idx="138">
                  <c:v>10593.98</c:v>
                </c:pt>
                <c:pt idx="139">
                  <c:v>9847.94</c:v>
                </c:pt>
                <c:pt idx="140">
                  <c:v>9097.56</c:v>
                </c:pt>
                <c:pt idx="141">
                  <c:v>9520.32</c:v>
                </c:pt>
                <c:pt idx="142">
                  <c:v>7745.05</c:v>
                </c:pt>
                <c:pt idx="143">
                  <c:v>7690.99</c:v>
                </c:pt>
                <c:pt idx="144">
                  <c:v>9012.76</c:v>
                </c:pt>
                <c:pt idx="145">
                  <c:v>10694.62</c:v>
                </c:pt>
                <c:pt idx="146">
                  <c:v>8628.51</c:v>
                </c:pt>
                <c:pt idx="147">
                  <c:v>8990.34</c:v>
                </c:pt>
                <c:pt idx="148">
                  <c:v>10379.69</c:v>
                </c:pt>
                <c:pt idx="149">
                  <c:v>9789.61</c:v>
                </c:pt>
                <c:pt idx="150">
                  <c:v>8881.0499999999993</c:v>
                </c:pt>
                <c:pt idx="151">
                  <c:v>9277.81</c:v>
                </c:pt>
                <c:pt idx="152">
                  <c:v>9467.0300000000007</c:v>
                </c:pt>
                <c:pt idx="153">
                  <c:v>11178.51</c:v>
                </c:pt>
                <c:pt idx="154">
                  <c:v>8593.83</c:v>
                </c:pt>
                <c:pt idx="155">
                  <c:v>7194.45</c:v>
                </c:pt>
                <c:pt idx="156">
                  <c:v>5293.14</c:v>
                </c:pt>
                <c:pt idx="157">
                  <c:v>5711.87</c:v>
                </c:pt>
                <c:pt idx="158">
                  <c:v>7448.5</c:v>
                </c:pt>
                <c:pt idx="159">
                  <c:v>9245.0499999999993</c:v>
                </c:pt>
                <c:pt idx="160">
                  <c:v>7921.63</c:v>
                </c:pt>
                <c:pt idx="161">
                  <c:v>8492.0300000000007</c:v>
                </c:pt>
                <c:pt idx="162">
                  <c:v>6109.46</c:v>
                </c:pt>
                <c:pt idx="163">
                  <c:v>5855.51</c:v>
                </c:pt>
                <c:pt idx="164">
                  <c:v>7378.21</c:v>
                </c:pt>
                <c:pt idx="165">
                  <c:v>9264.7199999999993</c:v>
                </c:pt>
                <c:pt idx="166">
                  <c:v>9350.73</c:v>
                </c:pt>
                <c:pt idx="167">
                  <c:v>7111.18</c:v>
                </c:pt>
                <c:pt idx="168">
                  <c:v>6456.09</c:v>
                </c:pt>
                <c:pt idx="169">
                  <c:v>6418.57</c:v>
                </c:pt>
                <c:pt idx="170">
                  <c:v>6384.17</c:v>
                </c:pt>
                <c:pt idx="171">
                  <c:v>5074.25</c:v>
                </c:pt>
                <c:pt idx="172">
                  <c:v>6798.76</c:v>
                </c:pt>
                <c:pt idx="173">
                  <c:v>7200.67</c:v>
                </c:pt>
                <c:pt idx="174">
                  <c:v>6614.62</c:v>
                </c:pt>
                <c:pt idx="175">
                  <c:v>6575.72</c:v>
                </c:pt>
                <c:pt idx="176">
                  <c:v>5874.44</c:v>
                </c:pt>
                <c:pt idx="177">
                  <c:v>6941.45</c:v>
                </c:pt>
                <c:pt idx="178">
                  <c:v>6187.71</c:v>
                </c:pt>
                <c:pt idx="179">
                  <c:v>6393.46</c:v>
                </c:pt>
                <c:pt idx="180">
                  <c:v>6958.51</c:v>
                </c:pt>
                <c:pt idx="181">
                  <c:v>5595.75</c:v>
                </c:pt>
                <c:pt idx="182">
                  <c:v>5898.94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F532-4A4E-BE2A-3BD028ADAE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Pt>
            <c:idx val="109"/>
            <c:marker>
              <c:symbol val="none"/>
            </c:marker>
            <c:bubble3D val="0"/>
            <c:spPr>
              <a:ln w="28575" cap="rnd">
                <a:solidFill>
                  <a:srgbClr val="C8260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32-4A4E-BE2A-3BD028ADAE51}"/>
              </c:ext>
            </c:extLst>
          </c:dPt>
          <c:cat>
            <c:strRef>
              <c:f>Sheet1!$A$2:$A$184</c:f>
              <c:strCache>
                <c:ptCount val="183"/>
                <c:pt idx="0">
                  <c:v>04/06/2021</c:v>
                </c:pt>
                <c:pt idx="1">
                  <c:v>04/07/2021</c:v>
                </c:pt>
                <c:pt idx="2">
                  <c:v>04/08/2021</c:v>
                </c:pt>
                <c:pt idx="3">
                  <c:v>04/09/2021</c:v>
                </c:pt>
                <c:pt idx="4">
                  <c:v>04/10/2021</c:v>
                </c:pt>
                <c:pt idx="5">
                  <c:v>04/11/2021</c:v>
                </c:pt>
                <c:pt idx="6">
                  <c:v>04/12/2021</c:v>
                </c:pt>
                <c:pt idx="7">
                  <c:v>04/13/2021</c:v>
                </c:pt>
                <c:pt idx="8">
                  <c:v>04/14/2021</c:v>
                </c:pt>
                <c:pt idx="9">
                  <c:v>04/15/2021</c:v>
                </c:pt>
                <c:pt idx="10">
                  <c:v>04/16/2021</c:v>
                </c:pt>
                <c:pt idx="11">
                  <c:v>04/17/2021</c:v>
                </c:pt>
                <c:pt idx="12">
                  <c:v>04/18/2021</c:v>
                </c:pt>
                <c:pt idx="13">
                  <c:v>04/19/2021</c:v>
                </c:pt>
                <c:pt idx="14">
                  <c:v>04/20/2021</c:v>
                </c:pt>
                <c:pt idx="15">
                  <c:v>04/21/2021</c:v>
                </c:pt>
                <c:pt idx="16">
                  <c:v>04/22/2021</c:v>
                </c:pt>
                <c:pt idx="17">
                  <c:v>04/23/2021</c:v>
                </c:pt>
                <c:pt idx="18">
                  <c:v>04/24/2021</c:v>
                </c:pt>
                <c:pt idx="19">
                  <c:v>04/25/2021</c:v>
                </c:pt>
                <c:pt idx="20">
                  <c:v>04/26/2021</c:v>
                </c:pt>
                <c:pt idx="21">
                  <c:v>04/27/2021</c:v>
                </c:pt>
                <c:pt idx="22">
                  <c:v>04/28/2021</c:v>
                </c:pt>
                <c:pt idx="23">
                  <c:v>04/29/2021</c:v>
                </c:pt>
                <c:pt idx="24">
                  <c:v>04/30/2021</c:v>
                </c:pt>
                <c:pt idx="25">
                  <c:v>05/01/2021</c:v>
                </c:pt>
                <c:pt idx="26">
                  <c:v>05/02/2021</c:v>
                </c:pt>
                <c:pt idx="27">
                  <c:v>05/03/2021</c:v>
                </c:pt>
                <c:pt idx="28">
                  <c:v>05/04/2021</c:v>
                </c:pt>
                <c:pt idx="29">
                  <c:v>05/05/2021</c:v>
                </c:pt>
                <c:pt idx="30">
                  <c:v>05/06/2021</c:v>
                </c:pt>
                <c:pt idx="31">
                  <c:v>05/07/2021</c:v>
                </c:pt>
                <c:pt idx="32">
                  <c:v>05/08/2021</c:v>
                </c:pt>
                <c:pt idx="33">
                  <c:v>05/09/2021</c:v>
                </c:pt>
                <c:pt idx="34">
                  <c:v>05/10/2021</c:v>
                </c:pt>
                <c:pt idx="35">
                  <c:v>05/11/2021</c:v>
                </c:pt>
                <c:pt idx="36">
                  <c:v>05/12/2021</c:v>
                </c:pt>
                <c:pt idx="37">
                  <c:v>05/13/2021</c:v>
                </c:pt>
                <c:pt idx="38">
                  <c:v>05/14/2021</c:v>
                </c:pt>
                <c:pt idx="39">
                  <c:v>05/15/2021</c:v>
                </c:pt>
                <c:pt idx="40">
                  <c:v>05/16/2021</c:v>
                </c:pt>
                <c:pt idx="41">
                  <c:v>05/17/2021</c:v>
                </c:pt>
                <c:pt idx="42">
                  <c:v>05/18/2021</c:v>
                </c:pt>
                <c:pt idx="43">
                  <c:v>05/19/2021</c:v>
                </c:pt>
                <c:pt idx="44">
                  <c:v>05/20/2021</c:v>
                </c:pt>
                <c:pt idx="45">
                  <c:v>05/21/2021</c:v>
                </c:pt>
                <c:pt idx="46">
                  <c:v>05/22/2021</c:v>
                </c:pt>
                <c:pt idx="47">
                  <c:v>05/23/2021</c:v>
                </c:pt>
                <c:pt idx="48">
                  <c:v>05/24/2021</c:v>
                </c:pt>
                <c:pt idx="49">
                  <c:v>05/25/2021</c:v>
                </c:pt>
                <c:pt idx="50">
                  <c:v>05/26/2021</c:v>
                </c:pt>
                <c:pt idx="51">
                  <c:v>05/27/2021</c:v>
                </c:pt>
                <c:pt idx="52">
                  <c:v>05/28/2021</c:v>
                </c:pt>
                <c:pt idx="53">
                  <c:v>05/29/2021</c:v>
                </c:pt>
                <c:pt idx="54">
                  <c:v>05/30/2021</c:v>
                </c:pt>
                <c:pt idx="55">
                  <c:v>05/31/2021</c:v>
                </c:pt>
                <c:pt idx="56">
                  <c:v>06/01/2021</c:v>
                </c:pt>
                <c:pt idx="57">
                  <c:v>06/02/2021</c:v>
                </c:pt>
                <c:pt idx="58">
                  <c:v>06/03/2021</c:v>
                </c:pt>
                <c:pt idx="59">
                  <c:v>06/04/2021</c:v>
                </c:pt>
                <c:pt idx="60">
                  <c:v>06/05/2021</c:v>
                </c:pt>
                <c:pt idx="61">
                  <c:v>06/06/2021</c:v>
                </c:pt>
                <c:pt idx="62">
                  <c:v>06/07/2021</c:v>
                </c:pt>
                <c:pt idx="63">
                  <c:v>06/08/2021</c:v>
                </c:pt>
                <c:pt idx="64">
                  <c:v>06/09/2021</c:v>
                </c:pt>
                <c:pt idx="65">
                  <c:v>06/10/2021</c:v>
                </c:pt>
                <c:pt idx="66">
                  <c:v>06/11/2021</c:v>
                </c:pt>
                <c:pt idx="67">
                  <c:v>06/12/2021</c:v>
                </c:pt>
                <c:pt idx="68">
                  <c:v>06/13/2021</c:v>
                </c:pt>
                <c:pt idx="69">
                  <c:v>06/14/2021</c:v>
                </c:pt>
                <c:pt idx="70">
                  <c:v>06/15/2021</c:v>
                </c:pt>
                <c:pt idx="71">
                  <c:v>06/16/2021</c:v>
                </c:pt>
                <c:pt idx="72">
                  <c:v>06/17/2021</c:v>
                </c:pt>
                <c:pt idx="73">
                  <c:v>06/18/2021</c:v>
                </c:pt>
                <c:pt idx="74">
                  <c:v>06/19/2021</c:v>
                </c:pt>
                <c:pt idx="75">
                  <c:v>06/20/2021</c:v>
                </c:pt>
                <c:pt idx="76">
                  <c:v>06/21/2021</c:v>
                </c:pt>
                <c:pt idx="77">
                  <c:v>06/22/2021</c:v>
                </c:pt>
                <c:pt idx="78">
                  <c:v>06/23/2021</c:v>
                </c:pt>
                <c:pt idx="79">
                  <c:v>06/24/2021</c:v>
                </c:pt>
                <c:pt idx="80">
                  <c:v>06/25/2021</c:v>
                </c:pt>
                <c:pt idx="81">
                  <c:v>06/26/2021</c:v>
                </c:pt>
                <c:pt idx="82">
                  <c:v>06/27/2021</c:v>
                </c:pt>
                <c:pt idx="83">
                  <c:v>06/28/2021</c:v>
                </c:pt>
                <c:pt idx="84">
                  <c:v>06/29/2021</c:v>
                </c:pt>
                <c:pt idx="85">
                  <c:v>06/30/2021</c:v>
                </c:pt>
                <c:pt idx="86">
                  <c:v>07/01/2021</c:v>
                </c:pt>
                <c:pt idx="87">
                  <c:v>07/02/2021</c:v>
                </c:pt>
                <c:pt idx="88">
                  <c:v>07/03/2021</c:v>
                </c:pt>
                <c:pt idx="89">
                  <c:v>07/04/2021</c:v>
                </c:pt>
                <c:pt idx="90">
                  <c:v>07/05/2021</c:v>
                </c:pt>
                <c:pt idx="91">
                  <c:v>07/06/2021</c:v>
                </c:pt>
                <c:pt idx="92">
                  <c:v>07/07/2021</c:v>
                </c:pt>
                <c:pt idx="93">
                  <c:v>07/08/2021</c:v>
                </c:pt>
                <c:pt idx="94">
                  <c:v>07/09/2021</c:v>
                </c:pt>
                <c:pt idx="95">
                  <c:v>07/10/2021</c:v>
                </c:pt>
                <c:pt idx="96">
                  <c:v>07/11/2021</c:v>
                </c:pt>
                <c:pt idx="97">
                  <c:v>07/12/2021</c:v>
                </c:pt>
                <c:pt idx="98">
                  <c:v>07/13/2021</c:v>
                </c:pt>
                <c:pt idx="99">
                  <c:v>07/14/2021</c:v>
                </c:pt>
                <c:pt idx="100">
                  <c:v>07/15/2021</c:v>
                </c:pt>
                <c:pt idx="101">
                  <c:v>07/16/2021</c:v>
                </c:pt>
                <c:pt idx="102">
                  <c:v>07/17/2021</c:v>
                </c:pt>
                <c:pt idx="103">
                  <c:v>07/18/2021</c:v>
                </c:pt>
                <c:pt idx="104">
                  <c:v>07/19/2021</c:v>
                </c:pt>
                <c:pt idx="105">
                  <c:v>07/20/2021</c:v>
                </c:pt>
                <c:pt idx="106">
                  <c:v>07/21/2021</c:v>
                </c:pt>
                <c:pt idx="107">
                  <c:v>07/22/2021</c:v>
                </c:pt>
                <c:pt idx="108">
                  <c:v>07/23/2021</c:v>
                </c:pt>
                <c:pt idx="109">
                  <c:v>07/24/2021</c:v>
                </c:pt>
                <c:pt idx="110">
                  <c:v>07/25/2021</c:v>
                </c:pt>
                <c:pt idx="111">
                  <c:v>07/26/2021</c:v>
                </c:pt>
                <c:pt idx="112">
                  <c:v>07/27/2021</c:v>
                </c:pt>
                <c:pt idx="113">
                  <c:v>07/28/2021</c:v>
                </c:pt>
                <c:pt idx="114">
                  <c:v>07/29/2021</c:v>
                </c:pt>
                <c:pt idx="115">
                  <c:v>07/30/2021</c:v>
                </c:pt>
                <c:pt idx="116">
                  <c:v>07/31/2021</c:v>
                </c:pt>
                <c:pt idx="117">
                  <c:v>08/01/2021</c:v>
                </c:pt>
                <c:pt idx="118">
                  <c:v>08/02/2021</c:v>
                </c:pt>
                <c:pt idx="119">
                  <c:v>08/03/2021</c:v>
                </c:pt>
                <c:pt idx="120">
                  <c:v>08/04/2021</c:v>
                </c:pt>
                <c:pt idx="121">
                  <c:v>08/05/2021</c:v>
                </c:pt>
                <c:pt idx="122">
                  <c:v>08/06/2021</c:v>
                </c:pt>
                <c:pt idx="123">
                  <c:v>08/07/2021</c:v>
                </c:pt>
                <c:pt idx="124">
                  <c:v>08/08/2021</c:v>
                </c:pt>
                <c:pt idx="125">
                  <c:v>08/09/2021</c:v>
                </c:pt>
                <c:pt idx="126">
                  <c:v>08/10/2021</c:v>
                </c:pt>
                <c:pt idx="127">
                  <c:v>08/11/2021</c:v>
                </c:pt>
                <c:pt idx="128">
                  <c:v>08/12/2021</c:v>
                </c:pt>
                <c:pt idx="129">
                  <c:v>08/13/2021</c:v>
                </c:pt>
                <c:pt idx="130">
                  <c:v>08/14/2021</c:v>
                </c:pt>
                <c:pt idx="131">
                  <c:v>08/15/2021</c:v>
                </c:pt>
                <c:pt idx="132">
                  <c:v>08/16/2021</c:v>
                </c:pt>
                <c:pt idx="133">
                  <c:v>08/17/2021</c:v>
                </c:pt>
                <c:pt idx="134">
                  <c:v>08/18/2021</c:v>
                </c:pt>
                <c:pt idx="135">
                  <c:v>08/19/2021</c:v>
                </c:pt>
                <c:pt idx="136">
                  <c:v>08/20/2021</c:v>
                </c:pt>
                <c:pt idx="137">
                  <c:v>08/21/2021</c:v>
                </c:pt>
                <c:pt idx="138">
                  <c:v>08/22/2021</c:v>
                </c:pt>
                <c:pt idx="139">
                  <c:v>08/23/2021</c:v>
                </c:pt>
                <c:pt idx="140">
                  <c:v>08/24/2021</c:v>
                </c:pt>
                <c:pt idx="141">
                  <c:v>08/25/2021</c:v>
                </c:pt>
                <c:pt idx="142">
                  <c:v>08/26/2021</c:v>
                </c:pt>
                <c:pt idx="143">
                  <c:v>08/27/2021</c:v>
                </c:pt>
                <c:pt idx="144">
                  <c:v>08/28/2021</c:v>
                </c:pt>
                <c:pt idx="145">
                  <c:v>08/29/2021</c:v>
                </c:pt>
                <c:pt idx="146">
                  <c:v>08/30/2021</c:v>
                </c:pt>
                <c:pt idx="147">
                  <c:v>08/31/2021</c:v>
                </c:pt>
                <c:pt idx="148">
                  <c:v>09/01/2021</c:v>
                </c:pt>
                <c:pt idx="149">
                  <c:v>09/02/2021</c:v>
                </c:pt>
                <c:pt idx="150">
                  <c:v>09/03/2021</c:v>
                </c:pt>
                <c:pt idx="151">
                  <c:v>09/04/2021</c:v>
                </c:pt>
                <c:pt idx="152">
                  <c:v>09/05/2021</c:v>
                </c:pt>
                <c:pt idx="153">
                  <c:v>09/06/2021</c:v>
                </c:pt>
                <c:pt idx="154">
                  <c:v>09/07/2021</c:v>
                </c:pt>
                <c:pt idx="155">
                  <c:v>09/08/2021</c:v>
                </c:pt>
                <c:pt idx="156">
                  <c:v>09/09/2021</c:v>
                </c:pt>
                <c:pt idx="157">
                  <c:v>09/10/2021</c:v>
                </c:pt>
                <c:pt idx="158">
                  <c:v>09/11/2021</c:v>
                </c:pt>
                <c:pt idx="159">
                  <c:v>09/12/2021</c:v>
                </c:pt>
                <c:pt idx="160">
                  <c:v>09/13/2021</c:v>
                </c:pt>
                <c:pt idx="161">
                  <c:v>09/14/2021</c:v>
                </c:pt>
                <c:pt idx="162">
                  <c:v>09/15/2021</c:v>
                </c:pt>
                <c:pt idx="163">
                  <c:v>09/16/2021</c:v>
                </c:pt>
                <c:pt idx="164">
                  <c:v>09/17/2021</c:v>
                </c:pt>
                <c:pt idx="165">
                  <c:v>09/18/2021</c:v>
                </c:pt>
                <c:pt idx="166">
                  <c:v>09/19/2021</c:v>
                </c:pt>
                <c:pt idx="167">
                  <c:v>09/20/2021</c:v>
                </c:pt>
                <c:pt idx="168">
                  <c:v>09/21/2021</c:v>
                </c:pt>
                <c:pt idx="169">
                  <c:v>09/22/2021</c:v>
                </c:pt>
                <c:pt idx="170">
                  <c:v>09/23/2021</c:v>
                </c:pt>
                <c:pt idx="171">
                  <c:v>09/24/2021</c:v>
                </c:pt>
                <c:pt idx="172">
                  <c:v>09/25/2021</c:v>
                </c:pt>
                <c:pt idx="173">
                  <c:v>09/26/2021</c:v>
                </c:pt>
                <c:pt idx="174">
                  <c:v>09/27/2021</c:v>
                </c:pt>
                <c:pt idx="175">
                  <c:v>09/28/2021</c:v>
                </c:pt>
                <c:pt idx="176">
                  <c:v>09/29/2021</c:v>
                </c:pt>
                <c:pt idx="177">
                  <c:v>09/30/2021</c:v>
                </c:pt>
                <c:pt idx="178">
                  <c:v>10/01/2021</c:v>
                </c:pt>
                <c:pt idx="179">
                  <c:v>10/02/2021</c:v>
                </c:pt>
                <c:pt idx="180">
                  <c:v>10/03/2021</c:v>
                </c:pt>
                <c:pt idx="181">
                  <c:v>10/04/2021</c:v>
                </c:pt>
                <c:pt idx="182">
                  <c:v>10/05/2021</c:v>
                </c:pt>
              </c:strCache>
            </c:strRef>
          </c:cat>
          <c:val>
            <c:numRef>
              <c:f>Sheet1!$C$2:$C$184</c:f>
              <c:numCache>
                <c:formatCode>General</c:formatCode>
                <c:ptCount val="183"/>
                <c:pt idx="0">
                  <c:v>9574.9101344999999</c:v>
                </c:pt>
                <c:pt idx="1">
                  <c:v>9582.3646998999993</c:v>
                </c:pt>
                <c:pt idx="2">
                  <c:v>9763.1959743999996</c:v>
                </c:pt>
                <c:pt idx="3">
                  <c:v>10005.7766983</c:v>
                </c:pt>
                <c:pt idx="4">
                  <c:v>10613.550310500001</c:v>
                </c:pt>
                <c:pt idx="5">
                  <c:v>11245.1713721</c:v>
                </c:pt>
                <c:pt idx="6">
                  <c:v>9382.5295277000005</c:v>
                </c:pt>
                <c:pt idx="7">
                  <c:v>8818.5779112</c:v>
                </c:pt>
                <c:pt idx="8">
                  <c:v>8070.5043245999996</c:v>
                </c:pt>
                <c:pt idx="9">
                  <c:v>7411.8576836000002</c:v>
                </c:pt>
                <c:pt idx="10">
                  <c:v>7886.6150617000003</c:v>
                </c:pt>
                <c:pt idx="11">
                  <c:v>8581.5505544999996</c:v>
                </c:pt>
                <c:pt idx="12">
                  <c:v>8947.8581300999995</c:v>
                </c:pt>
                <c:pt idx="13">
                  <c:v>7338.1837581999998</c:v>
                </c:pt>
                <c:pt idx="14">
                  <c:v>7099.0850184000001</c:v>
                </c:pt>
                <c:pt idx="15">
                  <c:v>6806.2281695000001</c:v>
                </c:pt>
                <c:pt idx="16">
                  <c:v>6125.6881080000003</c:v>
                </c:pt>
                <c:pt idx="17">
                  <c:v>6520.6857626000001</c:v>
                </c:pt>
                <c:pt idx="18">
                  <c:v>7655.6303543000004</c:v>
                </c:pt>
                <c:pt idx="19">
                  <c:v>7996.7926129999996</c:v>
                </c:pt>
                <c:pt idx="20">
                  <c:v>6769.4547989000002</c:v>
                </c:pt>
                <c:pt idx="21">
                  <c:v>6571.8811521999996</c:v>
                </c:pt>
                <c:pt idx="22">
                  <c:v>5912.9860814000003</c:v>
                </c:pt>
                <c:pt idx="23">
                  <c:v>5790.3551526000001</c:v>
                </c:pt>
                <c:pt idx="24">
                  <c:v>6334.1648408000001</c:v>
                </c:pt>
                <c:pt idx="25">
                  <c:v>7660.9599995999997</c:v>
                </c:pt>
                <c:pt idx="26">
                  <c:v>7807.0796325000001</c:v>
                </c:pt>
                <c:pt idx="27">
                  <c:v>6558.4920469999997</c:v>
                </c:pt>
                <c:pt idx="28">
                  <c:v>6521.0506230000001</c:v>
                </c:pt>
                <c:pt idx="29">
                  <c:v>5955.9621786999996</c:v>
                </c:pt>
                <c:pt idx="30">
                  <c:v>5747.3851771999998</c:v>
                </c:pt>
                <c:pt idx="31">
                  <c:v>6177.0003852999998</c:v>
                </c:pt>
                <c:pt idx="32">
                  <c:v>7515.3283025000001</c:v>
                </c:pt>
                <c:pt idx="33">
                  <c:v>7809.3866490999999</c:v>
                </c:pt>
                <c:pt idx="34">
                  <c:v>6627.3986446999997</c:v>
                </c:pt>
                <c:pt idx="35">
                  <c:v>6551.1599495</c:v>
                </c:pt>
                <c:pt idx="36">
                  <c:v>6133.0169961000001</c:v>
                </c:pt>
                <c:pt idx="37">
                  <c:v>5962.2301243000002</c:v>
                </c:pt>
                <c:pt idx="38">
                  <c:v>6330.1982678000004</c:v>
                </c:pt>
                <c:pt idx="39">
                  <c:v>7393.1031741999996</c:v>
                </c:pt>
                <c:pt idx="40">
                  <c:v>7662.3803158000001</c:v>
                </c:pt>
                <c:pt idx="41">
                  <c:v>6820.6808959999998</c:v>
                </c:pt>
                <c:pt idx="42">
                  <c:v>6608.0683138000004</c:v>
                </c:pt>
                <c:pt idx="43">
                  <c:v>6338.7330430000002</c:v>
                </c:pt>
                <c:pt idx="44">
                  <c:v>6403.3071163000004</c:v>
                </c:pt>
                <c:pt idx="45">
                  <c:v>6167.5573060999996</c:v>
                </c:pt>
                <c:pt idx="46">
                  <c:v>7389.4962488000001</c:v>
                </c:pt>
                <c:pt idx="47">
                  <c:v>7454.9430654999996</c:v>
                </c:pt>
                <c:pt idx="48">
                  <c:v>6383.7922345999996</c:v>
                </c:pt>
                <c:pt idx="49">
                  <c:v>6405.8907464000004</c:v>
                </c:pt>
                <c:pt idx="50">
                  <c:v>6510.9702880000004</c:v>
                </c:pt>
                <c:pt idx="51">
                  <c:v>6400.0620513000003</c:v>
                </c:pt>
                <c:pt idx="52">
                  <c:v>6952.7344173000001</c:v>
                </c:pt>
                <c:pt idx="53">
                  <c:v>7899.9182928999999</c:v>
                </c:pt>
                <c:pt idx="54">
                  <c:v>8467.4834062999998</c:v>
                </c:pt>
                <c:pt idx="55">
                  <c:v>8030.9256954000002</c:v>
                </c:pt>
                <c:pt idx="56">
                  <c:v>7946.2726774000002</c:v>
                </c:pt>
                <c:pt idx="57">
                  <c:v>7909.7955454000003</c:v>
                </c:pt>
                <c:pt idx="58">
                  <c:v>7439.911779</c:v>
                </c:pt>
                <c:pt idx="59">
                  <c:v>7470.5546064999999</c:v>
                </c:pt>
                <c:pt idx="60">
                  <c:v>8451.1725217000003</c:v>
                </c:pt>
                <c:pt idx="61">
                  <c:v>8724.1739471000001</c:v>
                </c:pt>
                <c:pt idx="62">
                  <c:v>9184.3581696000001</c:v>
                </c:pt>
                <c:pt idx="63">
                  <c:v>9077.5177082999999</c:v>
                </c:pt>
                <c:pt idx="64">
                  <c:v>8771.5359958000008</c:v>
                </c:pt>
                <c:pt idx="65">
                  <c:v>8718.4495031000006</c:v>
                </c:pt>
                <c:pt idx="66">
                  <c:v>9077.8872816999992</c:v>
                </c:pt>
                <c:pt idx="67">
                  <c:v>9993.1099651000004</c:v>
                </c:pt>
                <c:pt idx="68">
                  <c:v>10281.2738443</c:v>
                </c:pt>
                <c:pt idx="69">
                  <c:v>9699.8037617000009</c:v>
                </c:pt>
                <c:pt idx="70">
                  <c:v>9386.9780074999999</c:v>
                </c:pt>
                <c:pt idx="71">
                  <c:v>9544.4197069000002</c:v>
                </c:pt>
                <c:pt idx="72">
                  <c:v>9084.3427410000004</c:v>
                </c:pt>
                <c:pt idx="73">
                  <c:v>8918.7312478999993</c:v>
                </c:pt>
                <c:pt idx="74">
                  <c:v>10024.1554383</c:v>
                </c:pt>
                <c:pt idx="75">
                  <c:v>10589.0770842</c:v>
                </c:pt>
                <c:pt idx="76">
                  <c:v>9553.5093123000006</c:v>
                </c:pt>
                <c:pt idx="77">
                  <c:v>9305.8302635</c:v>
                </c:pt>
                <c:pt idx="78">
                  <c:v>9044.0778752999995</c:v>
                </c:pt>
                <c:pt idx="79">
                  <c:v>8996.4479468999998</c:v>
                </c:pt>
                <c:pt idx="80">
                  <c:v>9127.2264912999999</c:v>
                </c:pt>
                <c:pt idx="81">
                  <c:v>10346.9079287</c:v>
                </c:pt>
                <c:pt idx="82">
                  <c:v>11212.1668933</c:v>
                </c:pt>
                <c:pt idx="83">
                  <c:v>10503.544096699999</c:v>
                </c:pt>
                <c:pt idx="84">
                  <c:v>11127.0012085</c:v>
                </c:pt>
                <c:pt idx="85">
                  <c:v>10530.59296</c:v>
                </c:pt>
                <c:pt idx="86">
                  <c:v>11345.4002564</c:v>
                </c:pt>
                <c:pt idx="87">
                  <c:v>12579.014675799999</c:v>
                </c:pt>
                <c:pt idx="88">
                  <c:v>11376.084381299999</c:v>
                </c:pt>
                <c:pt idx="89">
                  <c:v>11152.5887059</c:v>
                </c:pt>
                <c:pt idx="90">
                  <c:v>12604.5105351</c:v>
                </c:pt>
                <c:pt idx="91">
                  <c:v>13095.6771997</c:v>
                </c:pt>
                <c:pt idx="92">
                  <c:v>11183.820071800001</c:v>
                </c:pt>
                <c:pt idx="93">
                  <c:v>11474.150292800001</c:v>
                </c:pt>
                <c:pt idx="94">
                  <c:v>11967.9244478</c:v>
                </c:pt>
                <c:pt idx="95">
                  <c:v>12608.9699341</c:v>
                </c:pt>
                <c:pt idx="96">
                  <c:v>13254.289254400001</c:v>
                </c:pt>
                <c:pt idx="97">
                  <c:v>11971.4515526</c:v>
                </c:pt>
                <c:pt idx="98">
                  <c:v>11401.308055400001</c:v>
                </c:pt>
                <c:pt idx="99">
                  <c:v>11431.951458899999</c:v>
                </c:pt>
                <c:pt idx="100">
                  <c:v>11240.6431443</c:v>
                </c:pt>
                <c:pt idx="101">
                  <c:v>11296.0115357</c:v>
                </c:pt>
                <c:pt idx="102">
                  <c:v>11319.2078207</c:v>
                </c:pt>
                <c:pt idx="103">
                  <c:v>11883.981305200001</c:v>
                </c:pt>
                <c:pt idx="104">
                  <c:v>12687.7237902</c:v>
                </c:pt>
                <c:pt idx="105">
                  <c:v>11780.2536107</c:v>
                </c:pt>
                <c:pt idx="106">
                  <c:v>11882.5825897</c:v>
                </c:pt>
                <c:pt idx="107">
                  <c:v>13502.312759599999</c:v>
                </c:pt>
                <c:pt idx="108">
                  <c:v>14658.9104174</c:v>
                </c:pt>
                <c:pt idx="109">
                  <c:v>16415.714693999998</c:v>
                </c:pt>
                <c:pt idx="110">
                  <c:v>16589.027073199999</c:v>
                </c:pt>
                <c:pt idx="111">
                  <c:v>14823.655396100001</c:v>
                </c:pt>
                <c:pt idx="112">
                  <c:v>13541.1177453</c:v>
                </c:pt>
                <c:pt idx="113">
                  <c:v>11912.075110399999</c:v>
                </c:pt>
                <c:pt idx="114">
                  <c:v>10888.1494391</c:v>
                </c:pt>
                <c:pt idx="115">
                  <c:v>11116.259280800001</c:v>
                </c:pt>
                <c:pt idx="116">
                  <c:v>12074.286886600001</c:v>
                </c:pt>
                <c:pt idx="117">
                  <c:v>12892.071268</c:v>
                </c:pt>
                <c:pt idx="118">
                  <c:v>11421.4565717</c:v>
                </c:pt>
                <c:pt idx="119">
                  <c:v>10172.420770799999</c:v>
                </c:pt>
                <c:pt idx="120">
                  <c:v>9200.3198143000009</c:v>
                </c:pt>
                <c:pt idx="121">
                  <c:v>8600.8851685999998</c:v>
                </c:pt>
                <c:pt idx="122">
                  <c:v>8872.7734443999998</c:v>
                </c:pt>
                <c:pt idx="123">
                  <c:v>10060.117155100001</c:v>
                </c:pt>
                <c:pt idx="124">
                  <c:v>10686.3624619</c:v>
                </c:pt>
                <c:pt idx="125">
                  <c:v>9829.7017787000004</c:v>
                </c:pt>
                <c:pt idx="126">
                  <c:v>9494.9647337000006</c:v>
                </c:pt>
                <c:pt idx="127">
                  <c:v>9451.9833266999995</c:v>
                </c:pt>
                <c:pt idx="128">
                  <c:v>9581.0040004999992</c:v>
                </c:pt>
                <c:pt idx="129">
                  <c:v>9258.0755429000001</c:v>
                </c:pt>
                <c:pt idx="130">
                  <c:v>9838.6258861000006</c:v>
                </c:pt>
                <c:pt idx="131">
                  <c:v>10255.3537918</c:v>
                </c:pt>
                <c:pt idx="132">
                  <c:v>9056.6004030000004</c:v>
                </c:pt>
                <c:pt idx="133">
                  <c:v>8685.7688280999992</c:v>
                </c:pt>
                <c:pt idx="134">
                  <c:v>8039.8241893000004</c:v>
                </c:pt>
                <c:pt idx="135">
                  <c:v>8003.4928034000004</c:v>
                </c:pt>
                <c:pt idx="136">
                  <c:v>8464.6413241999999</c:v>
                </c:pt>
                <c:pt idx="137">
                  <c:v>9954.0742948999996</c:v>
                </c:pt>
                <c:pt idx="138">
                  <c:v>10652.916637</c:v>
                </c:pt>
                <c:pt idx="139">
                  <c:v>9145.2678032999993</c:v>
                </c:pt>
                <c:pt idx="140">
                  <c:v>8556.1892633999996</c:v>
                </c:pt>
                <c:pt idx="141">
                  <c:v>7909.7028017000002</c:v>
                </c:pt>
                <c:pt idx="142">
                  <c:v>7013.4918971999996</c:v>
                </c:pt>
                <c:pt idx="143">
                  <c:v>7539.9534440999996</c:v>
                </c:pt>
                <c:pt idx="144">
                  <c:v>9411.2107775999993</c:v>
                </c:pt>
                <c:pt idx="145">
                  <c:v>10264.0523218</c:v>
                </c:pt>
                <c:pt idx="146">
                  <c:v>8962.3909574000008</c:v>
                </c:pt>
                <c:pt idx="147">
                  <c:v>8846.7374357000008</c:v>
                </c:pt>
                <c:pt idx="148">
                  <c:v>9415.9692947000003</c:v>
                </c:pt>
                <c:pt idx="149">
                  <c:v>9069.2560601000005</c:v>
                </c:pt>
                <c:pt idx="150">
                  <c:v>9079.5889822000008</c:v>
                </c:pt>
                <c:pt idx="151">
                  <c:v>10060.5849029</c:v>
                </c:pt>
                <c:pt idx="152">
                  <c:v>10413.3249364</c:v>
                </c:pt>
                <c:pt idx="153">
                  <c:v>9524.1315216999992</c:v>
                </c:pt>
                <c:pt idx="154">
                  <c:v>8487.0744121999996</c:v>
                </c:pt>
                <c:pt idx="155">
                  <c:v>6936.2171331999998</c:v>
                </c:pt>
                <c:pt idx="156">
                  <c:v>6440.0716875999997</c:v>
                </c:pt>
                <c:pt idx="157">
                  <c:v>6446.1992559</c:v>
                </c:pt>
                <c:pt idx="158">
                  <c:v>8240.4608310000003</c:v>
                </c:pt>
                <c:pt idx="159">
                  <c:v>9363.2610124000003</c:v>
                </c:pt>
                <c:pt idx="160">
                  <c:v>7061.4807049999999</c:v>
                </c:pt>
                <c:pt idx="161">
                  <c:v>7148.4690954999996</c:v>
                </c:pt>
                <c:pt idx="162">
                  <c:v>6450.4166960000002</c:v>
                </c:pt>
                <c:pt idx="163">
                  <c:v>6413.2551503000004</c:v>
                </c:pt>
                <c:pt idx="164">
                  <c:v>6543.2002457999997</c:v>
                </c:pt>
                <c:pt idx="165">
                  <c:v>8204.0174358999993</c:v>
                </c:pt>
                <c:pt idx="166">
                  <c:v>8917.8570120000004</c:v>
                </c:pt>
                <c:pt idx="167">
                  <c:v>7474.4515703999996</c:v>
                </c:pt>
                <c:pt idx="168">
                  <c:v>7500.7219741999997</c:v>
                </c:pt>
                <c:pt idx="169">
                  <c:v>7088.3117903000002</c:v>
                </c:pt>
                <c:pt idx="170">
                  <c:v>7282.0557048000001</c:v>
                </c:pt>
                <c:pt idx="171">
                  <c:v>6557.5597186000005</c:v>
                </c:pt>
                <c:pt idx="172">
                  <c:v>8735.2116803999998</c:v>
                </c:pt>
                <c:pt idx="173">
                  <c:v>8970.0010691999996</c:v>
                </c:pt>
                <c:pt idx="174">
                  <c:v>7159.7914254999996</c:v>
                </c:pt>
                <c:pt idx="175">
                  <c:v>7067.2012011999996</c:v>
                </c:pt>
                <c:pt idx="176">
                  <c:v>6224.6405525</c:v>
                </c:pt>
                <c:pt idx="177">
                  <c:v>6142.3668795000003</c:v>
                </c:pt>
                <c:pt idx="178">
                  <c:v>4684.1671022</c:v>
                </c:pt>
                <c:pt idx="179">
                  <c:v>6526.3590555999999</c:v>
                </c:pt>
                <c:pt idx="180">
                  <c:v>6926.5029482999998</c:v>
                </c:pt>
                <c:pt idx="181">
                  <c:v>5705.8111152000001</c:v>
                </c:pt>
                <c:pt idx="182">
                  <c:v>5570.1117256999996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32-4A4E-BE2A-3BD028AD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514272"/>
        <c:axId val="277514832"/>
      </c:lineChart>
      <c:dateAx>
        <c:axId val="277514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832"/>
        <c:crossesAt val="0"/>
        <c:auto val="0"/>
        <c:lblOffset val="100"/>
        <c:baseTimeUnit val="days"/>
      </c:dateAx>
      <c:valAx>
        <c:axId val="277514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App Revenue ( MM KRW)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2.1884481798082625E-2"/>
              <c:y val="0.109076214018555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73432373806007"/>
          <c:y val="3.1002553219059821E-2"/>
          <c:w val="0.34178210126041225"/>
          <c:h val="0.804847119052949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Organic + Competition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0.43836484945077336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6-490B-B57A-408D965640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Incremental from media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3E-44B4-B5AB-CB2DF7D31D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0.56163515054922664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B6-490B-B57A-408D9656406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77518192"/>
        <c:axId val="277518752"/>
      </c:barChart>
      <c:catAx>
        <c:axId val="277518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518752"/>
        <c:crosses val="autoZero"/>
        <c:auto val="1"/>
        <c:lblAlgn val="ctr"/>
        <c:lblOffset val="100"/>
        <c:noMultiLvlLbl val="0"/>
      </c:catAx>
      <c:valAx>
        <c:axId val="27751875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77518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271925798067094"/>
          <c:w val="1"/>
          <c:h val="0.1161501751566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86229222293227"/>
          <c:y val="0.240768216406399"/>
          <c:w val="0.35494221488707917"/>
          <c:h val="0.5644661976068893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Media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EC-4DD4-B026-F990AA2A4FE8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EC-4DD4-B026-F990AA2A4FE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EC-4DD4-B026-F990AA2A4FE8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EC-4DD4-B026-F990AA2A4FE8}"/>
              </c:ext>
            </c:extLst>
          </c:dPt>
          <c:dPt>
            <c:idx val="4"/>
            <c:bubble3D val="0"/>
            <c:spPr>
              <a:solidFill>
                <a:srgbClr val="E1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3EC-4DD4-B026-F990AA2A4FE8}"/>
              </c:ext>
            </c:extLst>
          </c:dPt>
          <c:dPt>
            <c:idx val="5"/>
            <c:bubble3D val="0"/>
            <c:spPr>
              <a:solidFill>
                <a:srgbClr val="ED666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3EC-4DD4-B026-F990AA2A4FE8}"/>
              </c:ext>
            </c:extLst>
          </c:dPt>
          <c:dPt>
            <c:idx val="6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3EC-4DD4-B026-F990AA2A4FE8}"/>
              </c:ext>
            </c:extLst>
          </c:dPt>
          <c:dPt>
            <c:idx val="7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3EC-4DD4-B026-F990AA2A4FE8}"/>
              </c:ext>
            </c:extLst>
          </c:dPt>
          <c:dPt>
            <c:idx val="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3EC-4DD4-B026-F990AA2A4FE8}"/>
              </c:ext>
            </c:extLst>
          </c:dPt>
          <c:dPt>
            <c:idx val="9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3EC-4DD4-B026-F990AA2A4FE8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3EC-4DD4-B026-F990AA2A4FE8}"/>
              </c:ext>
            </c:extLst>
          </c:dPt>
          <c:dPt>
            <c:idx val="1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D41-4DA4-BE2E-686172A16678}"/>
              </c:ext>
            </c:extLst>
          </c:dPt>
          <c:dPt>
            <c:idx val="1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D41-4DA4-BE2E-686172A16678}"/>
              </c:ext>
            </c:extLst>
          </c:dPt>
          <c:dLbls>
            <c:dLbl>
              <c:idx val="0"/>
              <c:layout>
                <c:manualLayout>
                  <c:x val="0.21701996275200441"/>
                  <c:y val="-3.29740041951704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52279093203967"/>
                      <c:h val="0.1484562944431446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3EC-4DD4-B026-F990AA2A4FE8}"/>
                </c:ext>
              </c:extLst>
            </c:dLbl>
            <c:dLbl>
              <c:idx val="1"/>
              <c:layout>
                <c:manualLayout>
                  <c:x val="-0.16817899571144468"/>
                  <c:y val="6.59480083903406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EC-4DD4-B026-F990AA2A4FE8}"/>
                </c:ext>
              </c:extLst>
            </c:dLbl>
            <c:dLbl>
              <c:idx val="2"/>
              <c:layout>
                <c:manualLayout>
                  <c:x val="-0.17278663942956649"/>
                  <c:y val="5.129289541470947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EC-4DD4-B026-F990AA2A4FE8}"/>
                </c:ext>
              </c:extLst>
            </c:dLbl>
            <c:dLbl>
              <c:idx val="3"/>
              <c:layout>
                <c:manualLayout>
                  <c:x val="-0.17278663942956646"/>
                  <c:y val="1.465511297563132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EC-4DD4-B026-F990AA2A4FE8}"/>
                </c:ext>
              </c:extLst>
            </c:dLbl>
            <c:dLbl>
              <c:idx val="4"/>
              <c:layout>
                <c:manualLayout>
                  <c:x val="-0.16309498693805569"/>
                  <c:y val="-7.327556487815629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EC-4DD4-B026-F990AA2A4FE8}"/>
                </c:ext>
              </c:extLst>
            </c:dLbl>
            <c:dLbl>
              <c:idx val="5"/>
              <c:layout>
                <c:manualLayout>
                  <c:x val="-0.12243180551244708"/>
                  <c:y val="-2.564644770735477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3EC-4DD4-B026-F990AA2A4FE8}"/>
                </c:ext>
              </c:extLst>
            </c:dLbl>
            <c:dLbl>
              <c:idx val="6"/>
              <c:layout>
                <c:manualLayout>
                  <c:x val="-0.22395905800170846"/>
                  <c:y val="-4.03015606829859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3EC-4DD4-B026-F990AA2A4FE8}"/>
                </c:ext>
              </c:extLst>
            </c:dLbl>
            <c:dLbl>
              <c:idx val="7"/>
              <c:layout>
                <c:manualLayout>
                  <c:x val="-0.24118667097733959"/>
                  <c:y val="-8.42668996098797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3EC-4DD4-B026-F990AA2A4FE8}"/>
                </c:ext>
              </c:extLst>
            </c:dLbl>
            <c:dLbl>
              <c:idx val="8"/>
              <c:layout>
                <c:manualLayout>
                  <c:x val="-0.21247397205146584"/>
                  <c:y val="-0.1831889121953907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3EC-4DD4-B026-F990AA2A4FE8}"/>
                </c:ext>
              </c:extLst>
            </c:dLbl>
            <c:dLbl>
              <c:idx val="9"/>
              <c:layout>
                <c:manualLayout>
                  <c:x val="-8.9746922447732719E-2"/>
                  <c:y val="-0.2188671886156312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3EC-4DD4-B026-F990AA2A4FE8}"/>
                </c:ext>
              </c:extLst>
            </c:dLbl>
            <c:dLbl>
              <c:idx val="10"/>
              <c:layout>
                <c:manualLayout>
                  <c:x val="-1.500876450024571E-2"/>
                  <c:y val="-0.115409014683096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648446942891883"/>
                      <c:h val="0.152120072687052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5-33EC-4DD4-B026-F990AA2A4FE8}"/>
                </c:ext>
              </c:extLst>
            </c:dLbl>
            <c:dLbl>
              <c:idx val="11"/>
              <c:layout>
                <c:manualLayout>
                  <c:x val="0.14603745361290968"/>
                  <c:y val="-0.179525133951482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D41-4DA4-BE2E-686172A16678}"/>
                </c:ext>
              </c:extLst>
            </c:dLbl>
            <c:dLbl>
              <c:idx val="12"/>
              <c:layout>
                <c:manualLayout>
                  <c:x val="0.21247397205146581"/>
                  <c:y val="-9.89220125855110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D41-4DA4-BE2E-686172A166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3"/>
                <c:pt idx="0">
                  <c:v>Channel 2</c:v>
                </c:pt>
                <c:pt idx="1">
                  <c:v>VO</c:v>
                </c:pt>
                <c:pt idx="2">
                  <c:v>AEO</c:v>
                </c:pt>
                <c:pt idx="3">
                  <c:v>MAI</c:v>
                </c:pt>
                <c:pt idx="4">
                  <c:v>Channel 5</c:v>
                </c:pt>
                <c:pt idx="5">
                  <c:v>Channel 6</c:v>
                </c:pt>
                <c:pt idx="6">
                  <c:v>Other</c:v>
                </c:pt>
                <c:pt idx="7">
                  <c:v>Channel 8</c:v>
                </c:pt>
                <c:pt idx="8">
                  <c:v>Channel 3</c:v>
                </c:pt>
                <c:pt idx="9">
                  <c:v>Channel 7</c:v>
                </c:pt>
                <c:pt idx="10">
                  <c:v>Channel 4</c:v>
                </c:pt>
                <c:pt idx="11">
                  <c:v>Channel 9</c:v>
                </c:pt>
                <c:pt idx="12">
                  <c:v>Channel 13</c:v>
                </c:pt>
              </c:strCache>
            </c:strRef>
          </c:cat>
          <c:val>
            <c:numRef>
              <c:f>Sheet1!$B$2:$B$14</c:f>
              <c:numCache>
                <c:formatCode>0.0%</c:formatCode>
                <c:ptCount val="13"/>
                <c:pt idx="0">
                  <c:v>0.30131388951572291</c:v>
                </c:pt>
                <c:pt idx="1">
                  <c:v>3.1865291466410643E-2</c:v>
                </c:pt>
                <c:pt idx="2">
                  <c:v>3.4908787385055776E-2</c:v>
                </c:pt>
                <c:pt idx="3">
                  <c:v>5.2077885104863542E-3</c:v>
                </c:pt>
                <c:pt idx="4">
                  <c:v>5.8719572668135628E-2</c:v>
                </c:pt>
                <c:pt idx="5">
                  <c:v>4.941452570129512E-2</c:v>
                </c:pt>
                <c:pt idx="6">
                  <c:v>1.333285510451182E-2</c:v>
                </c:pt>
                <c:pt idx="7">
                  <c:v>1.2977914473553568E-2</c:v>
                </c:pt>
                <c:pt idx="8">
                  <c:v>1.2877738606156122E-2</c:v>
                </c:pt>
                <c:pt idx="9">
                  <c:v>1.3432741970931483E-2</c:v>
                </c:pt>
                <c:pt idx="10">
                  <c:v>1.0962948348134889E-2</c:v>
                </c:pt>
                <c:pt idx="11">
                  <c:v>9.9666982154995917E-3</c:v>
                </c:pt>
                <c:pt idx="12">
                  <c:v>6.6543985833328314E-3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3EC-4DD4-B026-F990AA2A4F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73432373806007"/>
          <c:y val="3.1002553219059821E-2"/>
          <c:w val="0.34178210126041225"/>
          <c:h val="0.804847119052949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Organic + Competition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0.34839830357045076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48-4286-B6D2-1A74631149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Incremental from media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F48-4286-B6D2-1A74631149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0.65160169642954924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48-4286-B6D2-1A74631149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77518192"/>
        <c:axId val="277518752"/>
      </c:barChart>
      <c:catAx>
        <c:axId val="277518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518752"/>
        <c:crosses val="autoZero"/>
        <c:auto val="1"/>
        <c:lblAlgn val="ctr"/>
        <c:lblOffset val="100"/>
        <c:noMultiLvlLbl val="0"/>
      </c:catAx>
      <c:valAx>
        <c:axId val="27751875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77518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271925798067094"/>
          <c:w val="1"/>
          <c:h val="0.1161501751566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73432373806007"/>
          <c:y val="3.1002553219059821E-2"/>
          <c:w val="0.34178210126041225"/>
          <c:h val="0.804847119052949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Organic + Competition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0.43836484945077336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63-46D9-BC14-B22B3AB9B2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Incremental from media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63-46D9-BC14-B22B3AB9B2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0.56163515054922664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63-46D9-BC14-B22B3AB9B2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77518192"/>
        <c:axId val="277518752"/>
      </c:barChart>
      <c:catAx>
        <c:axId val="277518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518752"/>
        <c:crosses val="autoZero"/>
        <c:auto val="1"/>
        <c:lblAlgn val="ctr"/>
        <c:lblOffset val="100"/>
        <c:noMultiLvlLbl val="0"/>
      </c:catAx>
      <c:valAx>
        <c:axId val="27751875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77518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271925798067094"/>
          <c:w val="1"/>
          <c:h val="0.1161501751566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MMM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5.2077885104863542E-3</c:v>
                </c:pt>
                <c:pt idx="1">
                  <c:v>6.6543985833328314E-3</c:v>
                </c:pt>
                <c:pt idx="2">
                  <c:v>1.3432741970931483E-2</c:v>
                </c:pt>
                <c:pt idx="3">
                  <c:v>1.0962948348134889E-2</c:v>
                </c:pt>
                <c:pt idx="4">
                  <c:v>1.2877738606156122E-2</c:v>
                </c:pt>
                <c:pt idx="5">
                  <c:v>9.9666982154995917E-3</c:v>
                </c:pt>
                <c:pt idx="6">
                  <c:v>3.1865291466410643E-2</c:v>
                </c:pt>
                <c:pt idx="7">
                  <c:v>1.2977914473553568E-2</c:v>
                </c:pt>
                <c:pt idx="8">
                  <c:v>4.941452570129512E-2</c:v>
                </c:pt>
                <c:pt idx="9">
                  <c:v>5.8719572668135628E-2</c:v>
                </c:pt>
                <c:pt idx="10">
                  <c:v>3.4908787385055776E-2</c:v>
                </c:pt>
                <c:pt idx="11">
                  <c:v>0.30131388951572291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Contribution Attribution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Sheet1!$C$2:$C$13</c:f>
              <c:numCache>
                <c:formatCode>0.0%</c:formatCode>
                <c:ptCount val="12"/>
                <c:pt idx="0">
                  <c:v>3.1888863664747302E-2</c:v>
                </c:pt>
                <c:pt idx="1">
                  <c:v>3.4579492263530189E-3</c:v>
                </c:pt>
                <c:pt idx="2">
                  <c:v>2.9934064086382151E-2</c:v>
                </c:pt>
                <c:pt idx="3">
                  <c:v>4.7781388031545441E-3</c:v>
                </c:pt>
                <c:pt idx="4">
                  <c:v>2.3123977088736782E-2</c:v>
                </c:pt>
                <c:pt idx="5">
                  <c:v>5.4250082377093889E-3</c:v>
                </c:pt>
                <c:pt idx="6">
                  <c:v>5.2559328475952925E-2</c:v>
                </c:pt>
                <c:pt idx="7">
                  <c:v>1.5564999578401403E-2</c:v>
                </c:pt>
                <c:pt idx="8">
                  <c:v>2.6906518843748901E-2</c:v>
                </c:pt>
                <c:pt idx="9">
                  <c:v>3.6655648585711992E-2</c:v>
                </c:pt>
                <c:pt idx="10">
                  <c:v>4.7626215433519581E-2</c:v>
                </c:pt>
                <c:pt idx="11">
                  <c:v>0.35375031578928223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5-4397-81FD-CC78A7FA4A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73432373806007"/>
          <c:y val="3.1002553219059821E-2"/>
          <c:w val="0.34178210126041225"/>
          <c:h val="0.804847119052949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Organic + Competition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0.23809909676075372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6-490B-B57A-408D965640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Incremental from media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8E-4D45-9BF3-B7B5D8314B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0.76190090323924631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B6-490B-B57A-408D9656406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77518192"/>
        <c:axId val="277518752"/>
      </c:barChart>
      <c:catAx>
        <c:axId val="277518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518752"/>
        <c:crosses val="autoZero"/>
        <c:auto val="1"/>
        <c:lblAlgn val="ctr"/>
        <c:lblOffset val="100"/>
        <c:noMultiLvlLbl val="0"/>
      </c:catAx>
      <c:valAx>
        <c:axId val="27751875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77518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271925798067094"/>
          <c:w val="1"/>
          <c:h val="0.1161501751566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 MMM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0.17727008788321399</c:v>
                </c:pt>
                <c:pt idx="1">
                  <c:v>8.6872346294827582E-2</c:v>
                </c:pt>
                <c:pt idx="2">
                  <c:v>7.1794522962578308E-2</c:v>
                </c:pt>
                <c:pt idx="3">
                  <c:v>0.15761308513037972</c:v>
                </c:pt>
                <c:pt idx="4">
                  <c:v>8.7351308246548368E-2</c:v>
                </c:pt>
                <c:pt idx="5">
                  <c:v>0.17687372723203129</c:v>
                </c:pt>
                <c:pt idx="6">
                  <c:v>8.6982423358641203E-2</c:v>
                </c:pt>
                <c:pt idx="7">
                  <c:v>8.98779145564155E-2</c:v>
                </c:pt>
                <c:pt idx="8">
                  <c:v>0.2111383501464045</c:v>
                </c:pt>
                <c:pt idx="9">
                  <c:v>0.14256722729958152</c:v>
                </c:pt>
                <c:pt idx="10">
                  <c:v>0.10600154549311365</c:v>
                </c:pt>
                <c:pt idx="11">
                  <c:v>7.0819540400437836E-2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F7-4B6C-9037-48ED384CE3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Efficiency Attribution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Sheet1!$C$2:$C$13</c:f>
              <c:numCache>
                <c:formatCode>_(* #,##0.00_);_(* \(#,##0.00\);_(* "-"??_);_(@_)</c:formatCode>
                <c:ptCount val="12"/>
                <c:pt idx="0">
                  <c:v>1.085478347087804</c:v>
                </c:pt>
                <c:pt idx="1">
                  <c:v>4.5143097291177936E-2</c:v>
                </c:pt>
                <c:pt idx="2">
                  <c:v>0.15998981116913588</c:v>
                </c:pt>
                <c:pt idx="3">
                  <c:v>6.8694768417338306E-2</c:v>
                </c:pt>
                <c:pt idx="4">
                  <c:v>0.15685282271522144</c:v>
                </c:pt>
                <c:pt idx="5">
                  <c:v>9.6274754840666665E-2</c:v>
                </c:pt>
                <c:pt idx="6">
                  <c:v>0.14347076554314006</c:v>
                </c:pt>
                <c:pt idx="7">
                  <c:v>0.10779464643791485</c:v>
                </c:pt>
                <c:pt idx="8">
                  <c:v>0.11496615451078572</c:v>
                </c:pt>
                <c:pt idx="9">
                  <c:v>8.8997483228767341E-2</c:v>
                </c:pt>
                <c:pt idx="10">
                  <c:v>0.14461838465641652</c:v>
                </c:pt>
                <c:pt idx="11">
                  <c:v>8.3143975941405962E-2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5F7-4B6C-9037-48ED384CE3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b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MMM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5.2077885104863542E-3</c:v>
                </c:pt>
                <c:pt idx="1">
                  <c:v>6.6543985833328314E-3</c:v>
                </c:pt>
                <c:pt idx="2">
                  <c:v>1.3432741970931483E-2</c:v>
                </c:pt>
                <c:pt idx="3">
                  <c:v>1.0962948348134889E-2</c:v>
                </c:pt>
                <c:pt idx="4">
                  <c:v>1.2877738606156122E-2</c:v>
                </c:pt>
                <c:pt idx="5">
                  <c:v>9.9666982154995917E-3</c:v>
                </c:pt>
                <c:pt idx="6">
                  <c:v>3.1865291466410643E-2</c:v>
                </c:pt>
                <c:pt idx="7">
                  <c:v>1.2977914473553568E-2</c:v>
                </c:pt>
                <c:pt idx="8">
                  <c:v>4.941452570129512E-2</c:v>
                </c:pt>
                <c:pt idx="9">
                  <c:v>5.8719572668135628E-2</c:v>
                </c:pt>
                <c:pt idx="10">
                  <c:v>3.4908787385055776E-2</c:v>
                </c:pt>
                <c:pt idx="11">
                  <c:v>0.30131388951572291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Contribution Attribution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Sheet1!$C$2:$C$13</c:f>
              <c:numCache>
                <c:formatCode>0.0%</c:formatCode>
                <c:ptCount val="12"/>
                <c:pt idx="0">
                  <c:v>3.1888863664747302E-2</c:v>
                </c:pt>
                <c:pt idx="1">
                  <c:v>3.4579492263530189E-3</c:v>
                </c:pt>
                <c:pt idx="2">
                  <c:v>2.9934064086382151E-2</c:v>
                </c:pt>
                <c:pt idx="3">
                  <c:v>4.7781388031545441E-3</c:v>
                </c:pt>
                <c:pt idx="4">
                  <c:v>2.3123977088736782E-2</c:v>
                </c:pt>
                <c:pt idx="5">
                  <c:v>5.4250082377093889E-3</c:v>
                </c:pt>
                <c:pt idx="6">
                  <c:v>5.2559328475952925E-2</c:v>
                </c:pt>
                <c:pt idx="7">
                  <c:v>1.5564999578401403E-2</c:v>
                </c:pt>
                <c:pt idx="8">
                  <c:v>2.6906518843748901E-2</c:v>
                </c:pt>
                <c:pt idx="9">
                  <c:v>3.6655648585711992E-2</c:v>
                </c:pt>
                <c:pt idx="10">
                  <c:v>4.7626215433519581E-2</c:v>
                </c:pt>
                <c:pt idx="11">
                  <c:v>0.35375031578928223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5-4397-81FD-CC78A7FA4A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 MMM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0.55308267419562773</c:v>
                </c:pt>
                <c:pt idx="1">
                  <c:v>0.27104172043986208</c:v>
                </c:pt>
                <c:pt idx="2">
                  <c:v>0.22399891164324434</c:v>
                </c:pt>
                <c:pt idx="3">
                  <c:v>0.49175282560678474</c:v>
                </c:pt>
                <c:pt idx="4">
                  <c:v>0.27253608172923094</c:v>
                </c:pt>
                <c:pt idx="5">
                  <c:v>0.55184602896393764</c:v>
                </c:pt>
                <c:pt idx="6">
                  <c:v>0.27138516087896059</c:v>
                </c:pt>
                <c:pt idx="7">
                  <c:v>0.2804190934160164</c:v>
                </c:pt>
                <c:pt idx="8">
                  <c:v>0.65875165245678202</c:v>
                </c:pt>
                <c:pt idx="9">
                  <c:v>0.44480974917469435</c:v>
                </c:pt>
                <c:pt idx="10">
                  <c:v>0.3307248219385146</c:v>
                </c:pt>
                <c:pt idx="11">
                  <c:v>0.22095696604936604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F7-4B6C-9037-48ED384CE3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Efficiency Attribution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Sheet1!$C$2:$C$13</c:f>
              <c:numCache>
                <c:formatCode>_(* #,##0.00_);_(* \(#,##0.00\);_(* "-"??_);_(@_)</c:formatCode>
                <c:ptCount val="12"/>
                <c:pt idx="0">
                  <c:v>3.3866924429139487</c:v>
                </c:pt>
                <c:pt idx="1">
                  <c:v>0.14084646354847516</c:v>
                </c:pt>
                <c:pt idx="2">
                  <c:v>0.49916821084770396</c:v>
                </c:pt>
                <c:pt idx="3">
                  <c:v>0.21432767746209552</c:v>
                </c:pt>
                <c:pt idx="4">
                  <c:v>0.48938080687149094</c:v>
                </c:pt>
                <c:pt idx="5">
                  <c:v>0.30037723510288</c:v>
                </c:pt>
                <c:pt idx="6">
                  <c:v>0.44762878849459703</c:v>
                </c:pt>
                <c:pt idx="7">
                  <c:v>0.33631929688629436</c:v>
                </c:pt>
                <c:pt idx="8">
                  <c:v>0.35869440207365144</c:v>
                </c:pt>
                <c:pt idx="9">
                  <c:v>0.27767214767375409</c:v>
                </c:pt>
                <c:pt idx="10">
                  <c:v>0.45120936012801954</c:v>
                </c:pt>
                <c:pt idx="11">
                  <c:v>0.25940920493718661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5F7-4B6C-9037-48ED384CE3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b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: MMM vs MMP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Channel 4</c:v>
                </c:pt>
                <c:pt idx="1">
                  <c:v>Channel 13</c:v>
                </c:pt>
                <c:pt idx="2">
                  <c:v>Channel 9</c:v>
                </c:pt>
                <c:pt idx="3">
                  <c:v>Channel 6</c:v>
                </c:pt>
                <c:pt idx="4">
                  <c:v>Channel 5</c:v>
                </c:pt>
                <c:pt idx="5">
                  <c:v>Channel 2</c:v>
                </c:pt>
                <c:pt idx="6">
                  <c:v>Channel 8</c:v>
                </c:pt>
                <c:pt idx="7">
                  <c:v>AEO</c:v>
                </c:pt>
                <c:pt idx="8">
                  <c:v>VO</c:v>
                </c:pt>
                <c:pt idx="9">
                  <c:v>Channel 3</c:v>
                </c:pt>
                <c:pt idx="10">
                  <c:v>Channel 7</c:v>
                </c:pt>
                <c:pt idx="11">
                  <c:v>MAI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2.2943972119221634</c:v>
                </c:pt>
                <c:pt idx="1">
                  <c:v>1.924377180734663</c:v>
                </c:pt>
                <c:pt idx="2">
                  <c:v>1.8371766048613134</c:v>
                </c:pt>
                <c:pt idx="3">
                  <c:v>1.836526158893105</c:v>
                </c:pt>
                <c:pt idx="4">
                  <c:v>1.6019242581625996</c:v>
                </c:pt>
                <c:pt idx="5">
                  <c:v>0.85176995204495021</c:v>
                </c:pt>
                <c:pt idx="6">
                  <c:v>0.83378829586106928</c:v>
                </c:pt>
                <c:pt idx="7">
                  <c:v>0.73297420480080366</c:v>
                </c:pt>
                <c:pt idx="8">
                  <c:v>0.60627280428420482</c:v>
                </c:pt>
                <c:pt idx="9">
                  <c:v>0.55689981687573131</c:v>
                </c:pt>
                <c:pt idx="10">
                  <c:v>0.44874434464254437</c:v>
                </c:pt>
                <c:pt idx="11">
                  <c:v>0.16331057027420806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58-4336-BD08-AFEDC1DE25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 : MMM / MMP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Channel 4</c:v>
                </c:pt>
                <c:pt idx="1">
                  <c:v>Channel 13</c:v>
                </c:pt>
                <c:pt idx="2">
                  <c:v>Channel 9</c:v>
                </c:pt>
                <c:pt idx="3">
                  <c:v>Channel 6</c:v>
                </c:pt>
                <c:pt idx="4">
                  <c:v>Channel 5</c:v>
                </c:pt>
                <c:pt idx="5">
                  <c:v>Channel 2</c:v>
                </c:pt>
                <c:pt idx="6">
                  <c:v>Channel 8</c:v>
                </c:pt>
                <c:pt idx="7">
                  <c:v>AEO</c:v>
                </c:pt>
                <c:pt idx="8">
                  <c:v>VO</c:v>
                </c:pt>
                <c:pt idx="9">
                  <c:v>Channel 3</c:v>
                </c:pt>
                <c:pt idx="10">
                  <c:v>Channel 7</c:v>
                </c:pt>
                <c:pt idx="11">
                  <c:v>MAI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2.2943972119221638</c:v>
                </c:pt>
                <c:pt idx="1">
                  <c:v>1.9243771807346626</c:v>
                </c:pt>
                <c:pt idx="2">
                  <c:v>1.8371766048613134</c:v>
                </c:pt>
                <c:pt idx="3">
                  <c:v>1.8365261588931048</c:v>
                </c:pt>
                <c:pt idx="4">
                  <c:v>1.6019242581625996</c:v>
                </c:pt>
                <c:pt idx="5">
                  <c:v>0.85176995204494999</c:v>
                </c:pt>
                <c:pt idx="6">
                  <c:v>0.83378829586106928</c:v>
                </c:pt>
                <c:pt idx="7">
                  <c:v>0.73297420480080366</c:v>
                </c:pt>
                <c:pt idx="8">
                  <c:v>0.60627280428420494</c:v>
                </c:pt>
                <c:pt idx="9">
                  <c:v>0.55689981687573131</c:v>
                </c:pt>
                <c:pt idx="10">
                  <c:v>0.44874434464254437</c:v>
                </c:pt>
                <c:pt idx="11">
                  <c:v>0.16331057027420803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3-48BE-8F02-3B9BD07458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948986916966446E-2"/>
          <c:y val="5.5735111005430285E-2"/>
          <c:w val="0.98296824257360771"/>
          <c:h val="0.84160256995913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Channel 2</c:v>
                </c:pt>
                <c:pt idx="1">
                  <c:v>Channel 6</c:v>
                </c:pt>
                <c:pt idx="2">
                  <c:v>VO</c:v>
                </c:pt>
                <c:pt idx="3">
                  <c:v>AEO</c:v>
                </c:pt>
                <c:pt idx="4">
                  <c:v>Channel 5</c:v>
                </c:pt>
                <c:pt idx="5">
                  <c:v>Channel 3</c:v>
                </c:pt>
                <c:pt idx="6">
                  <c:v>MAI</c:v>
                </c:pt>
                <c:pt idx="7">
                  <c:v>Channel 8</c:v>
                </c:pt>
                <c:pt idx="8">
                  <c:v>Channel 13</c:v>
                </c:pt>
                <c:pt idx="9">
                  <c:v>Channel 9</c:v>
                </c:pt>
                <c:pt idx="10">
                  <c:v>Channel 4</c:v>
                </c:pt>
                <c:pt idx="11">
                  <c:v>Channel 7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7.0819540400437836E-2</c:v>
                </c:pt>
                <c:pt idx="1">
                  <c:v>0.2111383501464045</c:v>
                </c:pt>
                <c:pt idx="2">
                  <c:v>8.6982423358641203E-2</c:v>
                </c:pt>
                <c:pt idx="3">
                  <c:v>0.10600154549311365</c:v>
                </c:pt>
                <c:pt idx="4">
                  <c:v>0.14256722729958152</c:v>
                </c:pt>
                <c:pt idx="5">
                  <c:v>8.7351308246548368E-2</c:v>
                </c:pt>
                <c:pt idx="6">
                  <c:v>0.17727008788321399</c:v>
                </c:pt>
                <c:pt idx="7">
                  <c:v>8.98779145564155E-2</c:v>
                </c:pt>
                <c:pt idx="8">
                  <c:v>8.6872346294827582E-2</c:v>
                </c:pt>
                <c:pt idx="9">
                  <c:v>0.17687372723203129</c:v>
                </c:pt>
                <c:pt idx="10">
                  <c:v>0.15761308513037972</c:v>
                </c:pt>
                <c:pt idx="11">
                  <c:v>7.1794522962578308E-2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948986916966446E-2"/>
          <c:y val="5.5735111005430285E-2"/>
          <c:w val="0.98296824257360771"/>
          <c:h val="0.84160256995913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Channel 2</c:v>
                </c:pt>
                <c:pt idx="1">
                  <c:v>Channel 6</c:v>
                </c:pt>
                <c:pt idx="2">
                  <c:v>VO</c:v>
                </c:pt>
                <c:pt idx="3">
                  <c:v>AEO</c:v>
                </c:pt>
                <c:pt idx="4">
                  <c:v>Channel 5</c:v>
                </c:pt>
                <c:pt idx="5">
                  <c:v>Channel 3</c:v>
                </c:pt>
                <c:pt idx="6">
                  <c:v>MAI</c:v>
                </c:pt>
                <c:pt idx="7">
                  <c:v>Channel 8</c:v>
                </c:pt>
                <c:pt idx="8">
                  <c:v>Channel 13</c:v>
                </c:pt>
                <c:pt idx="9">
                  <c:v>Channel 9</c:v>
                </c:pt>
                <c:pt idx="10">
                  <c:v>Channel 4</c:v>
                </c:pt>
                <c:pt idx="11">
                  <c:v>Channel 7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0.22095696604936604</c:v>
                </c:pt>
                <c:pt idx="1">
                  <c:v>0.65875165245678202</c:v>
                </c:pt>
                <c:pt idx="2">
                  <c:v>0.27138516087896059</c:v>
                </c:pt>
                <c:pt idx="3">
                  <c:v>0.3307248219385146</c:v>
                </c:pt>
                <c:pt idx="4">
                  <c:v>0.44480974917469435</c:v>
                </c:pt>
                <c:pt idx="5">
                  <c:v>0.27253608172923094</c:v>
                </c:pt>
                <c:pt idx="6">
                  <c:v>0.55308267419562773</c:v>
                </c:pt>
                <c:pt idx="7">
                  <c:v>0.2804190934160164</c:v>
                </c:pt>
                <c:pt idx="8">
                  <c:v>0.27104172043986208</c:v>
                </c:pt>
                <c:pt idx="9">
                  <c:v>0.55184602896393764</c:v>
                </c:pt>
                <c:pt idx="10">
                  <c:v>0.49175282560678474</c:v>
                </c:pt>
                <c:pt idx="11">
                  <c:v>0.22399891164324434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spPr>
            <a:solidFill>
              <a:srgbClr val="E1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Call of duty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-5.1066267124187858E-3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D-4142-892F-10C86BC33D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7680208"/>
        <c:axId val="197670640"/>
      </c:barChart>
      <c:catAx>
        <c:axId val="197680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70640"/>
        <c:crosses val="autoZero"/>
        <c:auto val="1"/>
        <c:lblAlgn val="ctr"/>
        <c:lblOffset val="100"/>
        <c:noMultiLvlLbl val="0"/>
      </c:catAx>
      <c:valAx>
        <c:axId val="197670640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9768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spPr>
            <a:solidFill>
              <a:srgbClr val="E10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3.39687359243722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BC-40D9-8F30-9DA2FEB8E1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Sniper Fury</c:v>
                </c:pt>
                <c:pt idx="1">
                  <c:v>Left to Survive</c:v>
                </c:pt>
                <c:pt idx="2">
                  <c:v>Call of duty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-5.8854799832855848E-3</c:v>
                </c:pt>
                <c:pt idx="1">
                  <c:v>-7.5716080488834187E-2</c:v>
                </c:pt>
                <c:pt idx="2">
                  <c:v>-3.3177290309164768E-2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55-4E1B-A923-D657C2D900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7680208"/>
        <c:axId val="197670640"/>
      </c:barChart>
      <c:catAx>
        <c:axId val="197680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70640"/>
        <c:crosses val="autoZero"/>
        <c:auto val="1"/>
        <c:lblAlgn val="ctr"/>
        <c:lblOffset val="100"/>
        <c:noMultiLvlLbl val="0"/>
      </c:catAx>
      <c:valAx>
        <c:axId val="197670640"/>
        <c:scaling>
          <c:orientation val="minMax"/>
          <c:min val="-9.0000000000000024E-2"/>
        </c:scaling>
        <c:delete val="1"/>
        <c:axPos val="b"/>
        <c:numFmt formatCode="0.0%" sourceLinked="1"/>
        <c:majorTickMark val="out"/>
        <c:minorTickMark val="none"/>
        <c:tickLblPos val="nextTo"/>
        <c:crossAx val="19768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Call of Duty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Sheet1!$A$2:$A$258</c:f>
              <c:numCache>
                <c:formatCode>m/d/yyyy</c:formatCode>
                <c:ptCount val="25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  <c:pt idx="67">
                  <c:v>44354</c:v>
                </c:pt>
                <c:pt idx="68">
                  <c:v>44355</c:v>
                </c:pt>
                <c:pt idx="69">
                  <c:v>44356</c:v>
                </c:pt>
                <c:pt idx="70">
                  <c:v>44357</c:v>
                </c:pt>
                <c:pt idx="71">
                  <c:v>44358</c:v>
                </c:pt>
                <c:pt idx="72">
                  <c:v>44359</c:v>
                </c:pt>
                <c:pt idx="73">
                  <c:v>44360</c:v>
                </c:pt>
                <c:pt idx="74">
                  <c:v>44361</c:v>
                </c:pt>
                <c:pt idx="75">
                  <c:v>44362</c:v>
                </c:pt>
                <c:pt idx="76">
                  <c:v>44363</c:v>
                </c:pt>
                <c:pt idx="77">
                  <c:v>44364</c:v>
                </c:pt>
                <c:pt idx="78">
                  <c:v>44365</c:v>
                </c:pt>
                <c:pt idx="79">
                  <c:v>44366</c:v>
                </c:pt>
                <c:pt idx="80">
                  <c:v>44367</c:v>
                </c:pt>
                <c:pt idx="81">
                  <c:v>44368</c:v>
                </c:pt>
                <c:pt idx="82">
                  <c:v>44369</c:v>
                </c:pt>
                <c:pt idx="83">
                  <c:v>44370</c:v>
                </c:pt>
                <c:pt idx="84">
                  <c:v>44371</c:v>
                </c:pt>
                <c:pt idx="85">
                  <c:v>44372</c:v>
                </c:pt>
                <c:pt idx="86">
                  <c:v>44373</c:v>
                </c:pt>
                <c:pt idx="87">
                  <c:v>44374</c:v>
                </c:pt>
                <c:pt idx="88">
                  <c:v>44375</c:v>
                </c:pt>
                <c:pt idx="89">
                  <c:v>44376</c:v>
                </c:pt>
                <c:pt idx="90">
                  <c:v>44377</c:v>
                </c:pt>
                <c:pt idx="91">
                  <c:v>44378</c:v>
                </c:pt>
                <c:pt idx="92">
                  <c:v>44379</c:v>
                </c:pt>
                <c:pt idx="93">
                  <c:v>44380</c:v>
                </c:pt>
                <c:pt idx="94">
                  <c:v>44381</c:v>
                </c:pt>
                <c:pt idx="95">
                  <c:v>44382</c:v>
                </c:pt>
                <c:pt idx="96">
                  <c:v>44383</c:v>
                </c:pt>
                <c:pt idx="97">
                  <c:v>44384</c:v>
                </c:pt>
                <c:pt idx="98">
                  <c:v>44385</c:v>
                </c:pt>
                <c:pt idx="99">
                  <c:v>44386</c:v>
                </c:pt>
                <c:pt idx="100">
                  <c:v>44387</c:v>
                </c:pt>
                <c:pt idx="101">
                  <c:v>44388</c:v>
                </c:pt>
                <c:pt idx="102">
                  <c:v>44389</c:v>
                </c:pt>
                <c:pt idx="103">
                  <c:v>44390</c:v>
                </c:pt>
                <c:pt idx="104">
                  <c:v>44391</c:v>
                </c:pt>
                <c:pt idx="105">
                  <c:v>44392</c:v>
                </c:pt>
                <c:pt idx="106">
                  <c:v>44393</c:v>
                </c:pt>
                <c:pt idx="107">
                  <c:v>44394</c:v>
                </c:pt>
                <c:pt idx="108">
                  <c:v>44395</c:v>
                </c:pt>
                <c:pt idx="109">
                  <c:v>44396</c:v>
                </c:pt>
                <c:pt idx="110">
                  <c:v>44397</c:v>
                </c:pt>
                <c:pt idx="111">
                  <c:v>44398</c:v>
                </c:pt>
                <c:pt idx="112">
                  <c:v>44399</c:v>
                </c:pt>
                <c:pt idx="113">
                  <c:v>44400</c:v>
                </c:pt>
                <c:pt idx="114">
                  <c:v>44401</c:v>
                </c:pt>
                <c:pt idx="115">
                  <c:v>44402</c:v>
                </c:pt>
                <c:pt idx="116">
                  <c:v>44403</c:v>
                </c:pt>
                <c:pt idx="117">
                  <c:v>44404</c:v>
                </c:pt>
                <c:pt idx="118">
                  <c:v>44405</c:v>
                </c:pt>
                <c:pt idx="119">
                  <c:v>44406</c:v>
                </c:pt>
                <c:pt idx="120">
                  <c:v>44407</c:v>
                </c:pt>
                <c:pt idx="121">
                  <c:v>44408</c:v>
                </c:pt>
                <c:pt idx="122">
                  <c:v>44409</c:v>
                </c:pt>
                <c:pt idx="123">
                  <c:v>44410</c:v>
                </c:pt>
                <c:pt idx="124">
                  <c:v>44411</c:v>
                </c:pt>
                <c:pt idx="125">
                  <c:v>44412</c:v>
                </c:pt>
                <c:pt idx="126">
                  <c:v>44413</c:v>
                </c:pt>
                <c:pt idx="127">
                  <c:v>44414</c:v>
                </c:pt>
                <c:pt idx="128">
                  <c:v>44415</c:v>
                </c:pt>
                <c:pt idx="129">
                  <c:v>44416</c:v>
                </c:pt>
                <c:pt idx="130">
                  <c:v>44417</c:v>
                </c:pt>
                <c:pt idx="131">
                  <c:v>44418</c:v>
                </c:pt>
                <c:pt idx="132">
                  <c:v>44419</c:v>
                </c:pt>
                <c:pt idx="133">
                  <c:v>44420</c:v>
                </c:pt>
                <c:pt idx="134">
                  <c:v>44421</c:v>
                </c:pt>
                <c:pt idx="135">
                  <c:v>44422</c:v>
                </c:pt>
                <c:pt idx="136">
                  <c:v>44423</c:v>
                </c:pt>
                <c:pt idx="137">
                  <c:v>44424</c:v>
                </c:pt>
                <c:pt idx="138">
                  <c:v>44425</c:v>
                </c:pt>
                <c:pt idx="139">
                  <c:v>44426</c:v>
                </c:pt>
                <c:pt idx="140">
                  <c:v>44427</c:v>
                </c:pt>
                <c:pt idx="141">
                  <c:v>44428</c:v>
                </c:pt>
                <c:pt idx="142">
                  <c:v>44429</c:v>
                </c:pt>
                <c:pt idx="143">
                  <c:v>44430</c:v>
                </c:pt>
                <c:pt idx="144">
                  <c:v>44431</c:v>
                </c:pt>
                <c:pt idx="145">
                  <c:v>44432</c:v>
                </c:pt>
                <c:pt idx="146">
                  <c:v>44433</c:v>
                </c:pt>
                <c:pt idx="147">
                  <c:v>44434</c:v>
                </c:pt>
                <c:pt idx="148">
                  <c:v>44435</c:v>
                </c:pt>
                <c:pt idx="149">
                  <c:v>44436</c:v>
                </c:pt>
                <c:pt idx="150">
                  <c:v>44437</c:v>
                </c:pt>
                <c:pt idx="151">
                  <c:v>44438</c:v>
                </c:pt>
                <c:pt idx="152">
                  <c:v>44439</c:v>
                </c:pt>
                <c:pt idx="153">
                  <c:v>44440</c:v>
                </c:pt>
                <c:pt idx="154">
                  <c:v>44441</c:v>
                </c:pt>
                <c:pt idx="155">
                  <c:v>44442</c:v>
                </c:pt>
                <c:pt idx="156">
                  <c:v>44443</c:v>
                </c:pt>
                <c:pt idx="157">
                  <c:v>44444</c:v>
                </c:pt>
                <c:pt idx="158">
                  <c:v>44445</c:v>
                </c:pt>
                <c:pt idx="159">
                  <c:v>44446</c:v>
                </c:pt>
                <c:pt idx="160">
                  <c:v>44447</c:v>
                </c:pt>
                <c:pt idx="161">
                  <c:v>44448</c:v>
                </c:pt>
                <c:pt idx="162">
                  <c:v>44449</c:v>
                </c:pt>
                <c:pt idx="163">
                  <c:v>44450</c:v>
                </c:pt>
                <c:pt idx="164">
                  <c:v>44451</c:v>
                </c:pt>
                <c:pt idx="165">
                  <c:v>44452</c:v>
                </c:pt>
                <c:pt idx="166">
                  <c:v>44453</c:v>
                </c:pt>
                <c:pt idx="167">
                  <c:v>44454</c:v>
                </c:pt>
                <c:pt idx="168">
                  <c:v>44455</c:v>
                </c:pt>
                <c:pt idx="169">
                  <c:v>44456</c:v>
                </c:pt>
                <c:pt idx="170">
                  <c:v>44457</c:v>
                </c:pt>
                <c:pt idx="171">
                  <c:v>44458</c:v>
                </c:pt>
                <c:pt idx="172">
                  <c:v>44459</c:v>
                </c:pt>
                <c:pt idx="173">
                  <c:v>44460</c:v>
                </c:pt>
                <c:pt idx="174">
                  <c:v>44461</c:v>
                </c:pt>
                <c:pt idx="175">
                  <c:v>44462</c:v>
                </c:pt>
                <c:pt idx="176">
                  <c:v>44463</c:v>
                </c:pt>
                <c:pt idx="177">
                  <c:v>44464</c:v>
                </c:pt>
                <c:pt idx="178">
                  <c:v>44465</c:v>
                </c:pt>
                <c:pt idx="179">
                  <c:v>44466</c:v>
                </c:pt>
                <c:pt idx="180">
                  <c:v>44467</c:v>
                </c:pt>
                <c:pt idx="181">
                  <c:v>44468</c:v>
                </c:pt>
                <c:pt idx="182">
                  <c:v>44469</c:v>
                </c:pt>
                <c:pt idx="183">
                  <c:v>44470</c:v>
                </c:pt>
                <c:pt idx="184">
                  <c:v>44471</c:v>
                </c:pt>
                <c:pt idx="185">
                  <c:v>44472</c:v>
                </c:pt>
                <c:pt idx="186">
                  <c:v>44473</c:v>
                </c:pt>
                <c:pt idx="187">
                  <c:v>44474</c:v>
                </c:pt>
                <c:pt idx="188">
                  <c:v>44475</c:v>
                </c:pt>
                <c:pt idx="189">
                  <c:v>44476</c:v>
                </c:pt>
                <c:pt idx="190">
                  <c:v>44477</c:v>
                </c:pt>
                <c:pt idx="191">
                  <c:v>44478</c:v>
                </c:pt>
                <c:pt idx="192">
                  <c:v>44479</c:v>
                </c:pt>
                <c:pt idx="193">
                  <c:v>44480</c:v>
                </c:pt>
                <c:pt idx="194">
                  <c:v>44481</c:v>
                </c:pt>
                <c:pt idx="195">
                  <c:v>44482</c:v>
                </c:pt>
                <c:pt idx="196">
                  <c:v>44483</c:v>
                </c:pt>
                <c:pt idx="197">
                  <c:v>44484</c:v>
                </c:pt>
                <c:pt idx="198">
                  <c:v>44485</c:v>
                </c:pt>
                <c:pt idx="199">
                  <c:v>44486</c:v>
                </c:pt>
                <c:pt idx="200">
                  <c:v>44487</c:v>
                </c:pt>
                <c:pt idx="201">
                  <c:v>44488</c:v>
                </c:pt>
                <c:pt idx="202">
                  <c:v>44489</c:v>
                </c:pt>
                <c:pt idx="203">
                  <c:v>44490</c:v>
                </c:pt>
                <c:pt idx="204">
                  <c:v>44491</c:v>
                </c:pt>
                <c:pt idx="205">
                  <c:v>44492</c:v>
                </c:pt>
                <c:pt idx="206">
                  <c:v>44493</c:v>
                </c:pt>
                <c:pt idx="207">
                  <c:v>44494</c:v>
                </c:pt>
                <c:pt idx="208">
                  <c:v>44495</c:v>
                </c:pt>
                <c:pt idx="209">
                  <c:v>44496</c:v>
                </c:pt>
                <c:pt idx="210">
                  <c:v>44497</c:v>
                </c:pt>
                <c:pt idx="211">
                  <c:v>44498</c:v>
                </c:pt>
                <c:pt idx="212">
                  <c:v>44499</c:v>
                </c:pt>
                <c:pt idx="213">
                  <c:v>44500</c:v>
                </c:pt>
                <c:pt idx="214">
                  <c:v>44501</c:v>
                </c:pt>
                <c:pt idx="215">
                  <c:v>44502</c:v>
                </c:pt>
                <c:pt idx="216">
                  <c:v>44503</c:v>
                </c:pt>
                <c:pt idx="217">
                  <c:v>44504</c:v>
                </c:pt>
                <c:pt idx="218">
                  <c:v>44505</c:v>
                </c:pt>
                <c:pt idx="219">
                  <c:v>44506</c:v>
                </c:pt>
                <c:pt idx="220">
                  <c:v>44507</c:v>
                </c:pt>
                <c:pt idx="221">
                  <c:v>44508</c:v>
                </c:pt>
                <c:pt idx="222">
                  <c:v>44509</c:v>
                </c:pt>
                <c:pt idx="223">
                  <c:v>44510</c:v>
                </c:pt>
                <c:pt idx="224">
                  <c:v>44511</c:v>
                </c:pt>
                <c:pt idx="225">
                  <c:v>44512</c:v>
                </c:pt>
                <c:pt idx="226">
                  <c:v>44513</c:v>
                </c:pt>
                <c:pt idx="227">
                  <c:v>44514</c:v>
                </c:pt>
                <c:pt idx="228">
                  <c:v>44515</c:v>
                </c:pt>
                <c:pt idx="229">
                  <c:v>44516</c:v>
                </c:pt>
                <c:pt idx="230">
                  <c:v>44517</c:v>
                </c:pt>
                <c:pt idx="231">
                  <c:v>44518</c:v>
                </c:pt>
                <c:pt idx="232">
                  <c:v>44519</c:v>
                </c:pt>
                <c:pt idx="233">
                  <c:v>44520</c:v>
                </c:pt>
                <c:pt idx="234">
                  <c:v>44521</c:v>
                </c:pt>
                <c:pt idx="235">
                  <c:v>44522</c:v>
                </c:pt>
                <c:pt idx="236">
                  <c:v>44523</c:v>
                </c:pt>
                <c:pt idx="237">
                  <c:v>44524</c:v>
                </c:pt>
                <c:pt idx="238">
                  <c:v>44525</c:v>
                </c:pt>
                <c:pt idx="239">
                  <c:v>44526</c:v>
                </c:pt>
                <c:pt idx="240">
                  <c:v>44527</c:v>
                </c:pt>
                <c:pt idx="241">
                  <c:v>44528</c:v>
                </c:pt>
                <c:pt idx="242">
                  <c:v>44529</c:v>
                </c:pt>
                <c:pt idx="243">
                  <c:v>44530</c:v>
                </c:pt>
                <c:pt idx="244">
                  <c:v>44531</c:v>
                </c:pt>
                <c:pt idx="245">
                  <c:v>44532</c:v>
                </c:pt>
                <c:pt idx="246">
                  <c:v>44533</c:v>
                </c:pt>
                <c:pt idx="247">
                  <c:v>44534</c:v>
                </c:pt>
                <c:pt idx="248">
                  <c:v>44535</c:v>
                </c:pt>
                <c:pt idx="249">
                  <c:v>44536</c:v>
                </c:pt>
                <c:pt idx="250">
                  <c:v>44537</c:v>
                </c:pt>
                <c:pt idx="251">
                  <c:v>44538</c:v>
                </c:pt>
                <c:pt idx="252">
                  <c:v>44539</c:v>
                </c:pt>
                <c:pt idx="253">
                  <c:v>44540</c:v>
                </c:pt>
                <c:pt idx="254">
                  <c:v>44541</c:v>
                </c:pt>
                <c:pt idx="255">
                  <c:v>44542</c:v>
                </c:pt>
                <c:pt idx="256">
                  <c:v>44543</c:v>
                </c:pt>
              </c:numCache>
            </c:numRef>
          </c:cat>
          <c:val>
            <c:numRef>
              <c:f>Sheet1!$B$2:$B$258</c:f>
              <c:numCache>
                <c:formatCode>General</c:formatCode>
                <c:ptCount val="257"/>
                <c:pt idx="0">
                  <c:v>30956</c:v>
                </c:pt>
                <c:pt idx="1">
                  <c:v>24584</c:v>
                </c:pt>
                <c:pt idx="2">
                  <c:v>27908</c:v>
                </c:pt>
                <c:pt idx="3">
                  <c:v>25884</c:v>
                </c:pt>
                <c:pt idx="4">
                  <c:v>19871</c:v>
                </c:pt>
                <c:pt idx="5">
                  <c:v>27303</c:v>
                </c:pt>
                <c:pt idx="6">
                  <c:v>42032</c:v>
                </c:pt>
                <c:pt idx="7">
                  <c:v>44378</c:v>
                </c:pt>
                <c:pt idx="8">
                  <c:v>39487</c:v>
                </c:pt>
                <c:pt idx="9">
                  <c:v>35135</c:v>
                </c:pt>
                <c:pt idx="10">
                  <c:v>35238</c:v>
                </c:pt>
                <c:pt idx="11">
                  <c:v>39699</c:v>
                </c:pt>
                <c:pt idx="12">
                  <c:v>39937</c:v>
                </c:pt>
                <c:pt idx="13">
                  <c:v>41279</c:v>
                </c:pt>
                <c:pt idx="14">
                  <c:v>37595</c:v>
                </c:pt>
                <c:pt idx="15">
                  <c:v>27411</c:v>
                </c:pt>
                <c:pt idx="16">
                  <c:v>26742</c:v>
                </c:pt>
                <c:pt idx="17">
                  <c:v>28634</c:v>
                </c:pt>
                <c:pt idx="18">
                  <c:v>19902</c:v>
                </c:pt>
                <c:pt idx="19">
                  <c:v>19786</c:v>
                </c:pt>
                <c:pt idx="20">
                  <c:v>22465</c:v>
                </c:pt>
                <c:pt idx="21">
                  <c:v>28941</c:v>
                </c:pt>
                <c:pt idx="22">
                  <c:v>36124</c:v>
                </c:pt>
                <c:pt idx="23">
                  <c:v>33909</c:v>
                </c:pt>
                <c:pt idx="24">
                  <c:v>29512</c:v>
                </c:pt>
                <c:pt idx="25">
                  <c:v>37096</c:v>
                </c:pt>
                <c:pt idx="26">
                  <c:v>26673</c:v>
                </c:pt>
                <c:pt idx="27">
                  <c:v>29594</c:v>
                </c:pt>
                <c:pt idx="28">
                  <c:v>28014</c:v>
                </c:pt>
                <c:pt idx="29">
                  <c:v>41077</c:v>
                </c:pt>
                <c:pt idx="30">
                  <c:v>40875</c:v>
                </c:pt>
                <c:pt idx="31">
                  <c:v>37332</c:v>
                </c:pt>
                <c:pt idx="32">
                  <c:v>36974</c:v>
                </c:pt>
                <c:pt idx="33">
                  <c:v>23736</c:v>
                </c:pt>
                <c:pt idx="34">
                  <c:v>24173</c:v>
                </c:pt>
                <c:pt idx="35">
                  <c:v>21398</c:v>
                </c:pt>
                <c:pt idx="36">
                  <c:v>26606</c:v>
                </c:pt>
                <c:pt idx="37">
                  <c:v>25941</c:v>
                </c:pt>
                <c:pt idx="38">
                  <c:v>26259</c:v>
                </c:pt>
                <c:pt idx="39">
                  <c:v>21321</c:v>
                </c:pt>
                <c:pt idx="40">
                  <c:v>22896</c:v>
                </c:pt>
                <c:pt idx="41">
                  <c:v>22453</c:v>
                </c:pt>
                <c:pt idx="42">
                  <c:v>26264</c:v>
                </c:pt>
                <c:pt idx="43">
                  <c:v>24994</c:v>
                </c:pt>
                <c:pt idx="44">
                  <c:v>27088</c:v>
                </c:pt>
                <c:pt idx="45">
                  <c:v>25695</c:v>
                </c:pt>
                <c:pt idx="46">
                  <c:v>20719</c:v>
                </c:pt>
                <c:pt idx="47">
                  <c:v>24847</c:v>
                </c:pt>
                <c:pt idx="48">
                  <c:v>23568</c:v>
                </c:pt>
                <c:pt idx="49">
                  <c:v>22710</c:v>
                </c:pt>
                <c:pt idx="50">
                  <c:v>33052</c:v>
                </c:pt>
                <c:pt idx="51">
                  <c:v>30767</c:v>
                </c:pt>
                <c:pt idx="52">
                  <c:v>32356</c:v>
                </c:pt>
                <c:pt idx="53">
                  <c:v>23594</c:v>
                </c:pt>
                <c:pt idx="54">
                  <c:v>25133</c:v>
                </c:pt>
                <c:pt idx="55">
                  <c:v>27278</c:v>
                </c:pt>
                <c:pt idx="56">
                  <c:v>29442</c:v>
                </c:pt>
                <c:pt idx="57">
                  <c:v>29044</c:v>
                </c:pt>
                <c:pt idx="58">
                  <c:v>38104</c:v>
                </c:pt>
                <c:pt idx="59">
                  <c:v>39850</c:v>
                </c:pt>
                <c:pt idx="60">
                  <c:v>33510</c:v>
                </c:pt>
                <c:pt idx="61">
                  <c:v>27705</c:v>
                </c:pt>
                <c:pt idx="62">
                  <c:v>34551</c:v>
                </c:pt>
                <c:pt idx="63">
                  <c:v>30028</c:v>
                </c:pt>
                <c:pt idx="64">
                  <c:v>30166</c:v>
                </c:pt>
                <c:pt idx="65">
                  <c:v>27409</c:v>
                </c:pt>
                <c:pt idx="66">
                  <c:v>26881</c:v>
                </c:pt>
                <c:pt idx="67">
                  <c:v>22739</c:v>
                </c:pt>
                <c:pt idx="68">
                  <c:v>21514</c:v>
                </c:pt>
                <c:pt idx="69">
                  <c:v>23489</c:v>
                </c:pt>
                <c:pt idx="70">
                  <c:v>26500</c:v>
                </c:pt>
                <c:pt idx="71">
                  <c:v>26657</c:v>
                </c:pt>
                <c:pt idx="72">
                  <c:v>26390</c:v>
                </c:pt>
                <c:pt idx="73">
                  <c:v>26503</c:v>
                </c:pt>
                <c:pt idx="74">
                  <c:v>24092</c:v>
                </c:pt>
                <c:pt idx="75">
                  <c:v>21638</c:v>
                </c:pt>
                <c:pt idx="76">
                  <c:v>21337</c:v>
                </c:pt>
                <c:pt idx="77">
                  <c:v>21637</c:v>
                </c:pt>
                <c:pt idx="78">
                  <c:v>25504</c:v>
                </c:pt>
                <c:pt idx="79">
                  <c:v>26793</c:v>
                </c:pt>
                <c:pt idx="80">
                  <c:v>26570</c:v>
                </c:pt>
                <c:pt idx="81">
                  <c:v>25325</c:v>
                </c:pt>
                <c:pt idx="82">
                  <c:v>28182</c:v>
                </c:pt>
                <c:pt idx="83">
                  <c:v>26520</c:v>
                </c:pt>
                <c:pt idx="84">
                  <c:v>25981</c:v>
                </c:pt>
                <c:pt idx="85">
                  <c:v>25389</c:v>
                </c:pt>
                <c:pt idx="86">
                  <c:v>36284</c:v>
                </c:pt>
                <c:pt idx="87">
                  <c:v>32582</c:v>
                </c:pt>
                <c:pt idx="88">
                  <c:v>23110</c:v>
                </c:pt>
                <c:pt idx="89">
                  <c:v>23199</c:v>
                </c:pt>
                <c:pt idx="90">
                  <c:v>22433</c:v>
                </c:pt>
                <c:pt idx="91">
                  <c:v>25233</c:v>
                </c:pt>
                <c:pt idx="92">
                  <c:v>27680</c:v>
                </c:pt>
                <c:pt idx="93">
                  <c:v>34444</c:v>
                </c:pt>
                <c:pt idx="94">
                  <c:v>30617</c:v>
                </c:pt>
                <c:pt idx="95">
                  <c:v>23196</c:v>
                </c:pt>
                <c:pt idx="96">
                  <c:v>22730</c:v>
                </c:pt>
                <c:pt idx="97">
                  <c:v>22949</c:v>
                </c:pt>
                <c:pt idx="98">
                  <c:v>26795</c:v>
                </c:pt>
                <c:pt idx="99">
                  <c:v>30206</c:v>
                </c:pt>
                <c:pt idx="100">
                  <c:v>32857</c:v>
                </c:pt>
                <c:pt idx="101">
                  <c:v>26939</c:v>
                </c:pt>
                <c:pt idx="102">
                  <c:v>27132</c:v>
                </c:pt>
                <c:pt idx="103">
                  <c:v>43402</c:v>
                </c:pt>
                <c:pt idx="104">
                  <c:v>42779</c:v>
                </c:pt>
                <c:pt idx="105">
                  <c:v>47726</c:v>
                </c:pt>
                <c:pt idx="106">
                  <c:v>40373</c:v>
                </c:pt>
                <c:pt idx="107">
                  <c:v>38579</c:v>
                </c:pt>
                <c:pt idx="108">
                  <c:v>43439</c:v>
                </c:pt>
                <c:pt idx="109">
                  <c:v>36631</c:v>
                </c:pt>
                <c:pt idx="110">
                  <c:v>34326</c:v>
                </c:pt>
                <c:pt idx="111">
                  <c:v>33552</c:v>
                </c:pt>
                <c:pt idx="112">
                  <c:v>31998</c:v>
                </c:pt>
                <c:pt idx="113">
                  <c:v>26678</c:v>
                </c:pt>
                <c:pt idx="114">
                  <c:v>32260</c:v>
                </c:pt>
                <c:pt idx="115">
                  <c:v>38212</c:v>
                </c:pt>
                <c:pt idx="116">
                  <c:v>40215</c:v>
                </c:pt>
                <c:pt idx="117">
                  <c:v>41846</c:v>
                </c:pt>
                <c:pt idx="118">
                  <c:v>48524</c:v>
                </c:pt>
                <c:pt idx="119">
                  <c:v>48748</c:v>
                </c:pt>
                <c:pt idx="120">
                  <c:v>48518</c:v>
                </c:pt>
                <c:pt idx="121">
                  <c:v>60854</c:v>
                </c:pt>
                <c:pt idx="122">
                  <c:v>51138</c:v>
                </c:pt>
                <c:pt idx="123">
                  <c:v>28453</c:v>
                </c:pt>
                <c:pt idx="124">
                  <c:v>41855</c:v>
                </c:pt>
                <c:pt idx="125">
                  <c:v>38536</c:v>
                </c:pt>
                <c:pt idx="126">
                  <c:v>48309</c:v>
                </c:pt>
                <c:pt idx="127">
                  <c:v>39829</c:v>
                </c:pt>
                <c:pt idx="128">
                  <c:v>45436</c:v>
                </c:pt>
                <c:pt idx="129">
                  <c:v>52585</c:v>
                </c:pt>
                <c:pt idx="130">
                  <c:v>24136</c:v>
                </c:pt>
                <c:pt idx="131">
                  <c:v>22112</c:v>
                </c:pt>
                <c:pt idx="132">
                  <c:v>21668</c:v>
                </c:pt>
                <c:pt idx="133">
                  <c:v>21527</c:v>
                </c:pt>
                <c:pt idx="134">
                  <c:v>24648</c:v>
                </c:pt>
                <c:pt idx="135">
                  <c:v>40621</c:v>
                </c:pt>
                <c:pt idx="136">
                  <c:v>37410</c:v>
                </c:pt>
                <c:pt idx="137">
                  <c:v>21796</c:v>
                </c:pt>
                <c:pt idx="138">
                  <c:v>21926</c:v>
                </c:pt>
                <c:pt idx="139">
                  <c:v>20898</c:v>
                </c:pt>
                <c:pt idx="140">
                  <c:v>23210</c:v>
                </c:pt>
                <c:pt idx="141">
                  <c:v>28614</c:v>
                </c:pt>
                <c:pt idx="142">
                  <c:v>42759</c:v>
                </c:pt>
                <c:pt idx="143">
                  <c:v>28793</c:v>
                </c:pt>
                <c:pt idx="144">
                  <c:v>20026</c:v>
                </c:pt>
                <c:pt idx="145">
                  <c:v>20270</c:v>
                </c:pt>
                <c:pt idx="146">
                  <c:v>20760</c:v>
                </c:pt>
                <c:pt idx="147">
                  <c:v>36961</c:v>
                </c:pt>
                <c:pt idx="148">
                  <c:v>49658</c:v>
                </c:pt>
                <c:pt idx="149">
                  <c:v>46384</c:v>
                </c:pt>
                <c:pt idx="150">
                  <c:v>45808</c:v>
                </c:pt>
                <c:pt idx="151">
                  <c:v>21201</c:v>
                </c:pt>
                <c:pt idx="152">
                  <c:v>20461</c:v>
                </c:pt>
                <c:pt idx="153">
                  <c:v>20362</c:v>
                </c:pt>
                <c:pt idx="154">
                  <c:v>20446</c:v>
                </c:pt>
                <c:pt idx="155">
                  <c:v>33156</c:v>
                </c:pt>
                <c:pt idx="156">
                  <c:v>44664</c:v>
                </c:pt>
                <c:pt idx="157">
                  <c:v>43653</c:v>
                </c:pt>
                <c:pt idx="158">
                  <c:v>28144</c:v>
                </c:pt>
                <c:pt idx="159">
                  <c:v>18760</c:v>
                </c:pt>
                <c:pt idx="160">
                  <c:v>19205</c:v>
                </c:pt>
                <c:pt idx="161">
                  <c:v>19374</c:v>
                </c:pt>
                <c:pt idx="162">
                  <c:v>24053</c:v>
                </c:pt>
                <c:pt idx="163">
                  <c:v>34530</c:v>
                </c:pt>
                <c:pt idx="164">
                  <c:v>28717</c:v>
                </c:pt>
                <c:pt idx="165">
                  <c:v>19469</c:v>
                </c:pt>
                <c:pt idx="166">
                  <c:v>19003</c:v>
                </c:pt>
                <c:pt idx="167">
                  <c:v>18931</c:v>
                </c:pt>
                <c:pt idx="168">
                  <c:v>19386</c:v>
                </c:pt>
                <c:pt idx="169">
                  <c:v>24666</c:v>
                </c:pt>
                <c:pt idx="170">
                  <c:v>36770</c:v>
                </c:pt>
                <c:pt idx="171">
                  <c:v>40941</c:v>
                </c:pt>
                <c:pt idx="172">
                  <c:v>18970</c:v>
                </c:pt>
                <c:pt idx="173">
                  <c:v>18899</c:v>
                </c:pt>
                <c:pt idx="174">
                  <c:v>21722</c:v>
                </c:pt>
                <c:pt idx="175">
                  <c:v>19902</c:v>
                </c:pt>
                <c:pt idx="176">
                  <c:v>25107</c:v>
                </c:pt>
                <c:pt idx="177">
                  <c:v>34914</c:v>
                </c:pt>
                <c:pt idx="178">
                  <c:v>24358</c:v>
                </c:pt>
                <c:pt idx="179">
                  <c:v>19205</c:v>
                </c:pt>
                <c:pt idx="180">
                  <c:v>19164</c:v>
                </c:pt>
                <c:pt idx="181">
                  <c:v>18130</c:v>
                </c:pt>
                <c:pt idx="182">
                  <c:v>18287</c:v>
                </c:pt>
                <c:pt idx="183">
                  <c:v>20983</c:v>
                </c:pt>
                <c:pt idx="184">
                  <c:v>23720</c:v>
                </c:pt>
                <c:pt idx="185">
                  <c:v>22667</c:v>
                </c:pt>
                <c:pt idx="186">
                  <c:v>18168</c:v>
                </c:pt>
                <c:pt idx="187">
                  <c:v>16722</c:v>
                </c:pt>
                <c:pt idx="188">
                  <c:v>17421</c:v>
                </c:pt>
                <c:pt idx="189">
                  <c:v>17856</c:v>
                </c:pt>
                <c:pt idx="190">
                  <c:v>22113</c:v>
                </c:pt>
                <c:pt idx="191">
                  <c:v>22362</c:v>
                </c:pt>
                <c:pt idx="192">
                  <c:v>22221</c:v>
                </c:pt>
                <c:pt idx="193">
                  <c:v>16279</c:v>
                </c:pt>
                <c:pt idx="194">
                  <c:v>10311</c:v>
                </c:pt>
                <c:pt idx="195">
                  <c:v>12141</c:v>
                </c:pt>
                <c:pt idx="196">
                  <c:v>17069</c:v>
                </c:pt>
                <c:pt idx="197">
                  <c:v>19870</c:v>
                </c:pt>
                <c:pt idx="198">
                  <c:v>22145</c:v>
                </c:pt>
                <c:pt idx="199">
                  <c:v>21013</c:v>
                </c:pt>
                <c:pt idx="200">
                  <c:v>16697</c:v>
                </c:pt>
                <c:pt idx="201">
                  <c:v>16236</c:v>
                </c:pt>
                <c:pt idx="202">
                  <c:v>18805</c:v>
                </c:pt>
                <c:pt idx="203">
                  <c:v>16868</c:v>
                </c:pt>
                <c:pt idx="204">
                  <c:v>21000</c:v>
                </c:pt>
                <c:pt idx="205">
                  <c:v>24608</c:v>
                </c:pt>
                <c:pt idx="206">
                  <c:v>23856</c:v>
                </c:pt>
                <c:pt idx="207">
                  <c:v>17125</c:v>
                </c:pt>
                <c:pt idx="208">
                  <c:v>16409</c:v>
                </c:pt>
                <c:pt idx="209">
                  <c:v>17035</c:v>
                </c:pt>
                <c:pt idx="210">
                  <c:v>17839</c:v>
                </c:pt>
                <c:pt idx="211">
                  <c:v>36898</c:v>
                </c:pt>
                <c:pt idx="212">
                  <c:v>42195</c:v>
                </c:pt>
                <c:pt idx="213">
                  <c:v>46613</c:v>
                </c:pt>
                <c:pt idx="214">
                  <c:v>20764</c:v>
                </c:pt>
                <c:pt idx="215">
                  <c:v>16712</c:v>
                </c:pt>
                <c:pt idx="216">
                  <c:v>17196</c:v>
                </c:pt>
                <c:pt idx="217">
                  <c:v>17396</c:v>
                </c:pt>
                <c:pt idx="218">
                  <c:v>22952</c:v>
                </c:pt>
                <c:pt idx="219">
                  <c:v>36647</c:v>
                </c:pt>
                <c:pt idx="220">
                  <c:v>23605</c:v>
                </c:pt>
                <c:pt idx="221">
                  <c:v>17788</c:v>
                </c:pt>
                <c:pt idx="222">
                  <c:v>17867</c:v>
                </c:pt>
                <c:pt idx="223">
                  <c:v>16910</c:v>
                </c:pt>
                <c:pt idx="224">
                  <c:v>18397</c:v>
                </c:pt>
                <c:pt idx="225">
                  <c:v>21726</c:v>
                </c:pt>
                <c:pt idx="226">
                  <c:v>23526</c:v>
                </c:pt>
                <c:pt idx="227">
                  <c:v>23029</c:v>
                </c:pt>
                <c:pt idx="228">
                  <c:v>16674</c:v>
                </c:pt>
                <c:pt idx="229">
                  <c:v>16760</c:v>
                </c:pt>
                <c:pt idx="230">
                  <c:v>17195</c:v>
                </c:pt>
                <c:pt idx="231">
                  <c:v>16915</c:v>
                </c:pt>
                <c:pt idx="232">
                  <c:v>23140</c:v>
                </c:pt>
                <c:pt idx="233">
                  <c:v>24421</c:v>
                </c:pt>
                <c:pt idx="234">
                  <c:v>22986</c:v>
                </c:pt>
                <c:pt idx="235">
                  <c:v>17505</c:v>
                </c:pt>
                <c:pt idx="236">
                  <c:v>18000</c:v>
                </c:pt>
                <c:pt idx="237">
                  <c:v>39347</c:v>
                </c:pt>
                <c:pt idx="238">
                  <c:v>46035</c:v>
                </c:pt>
                <c:pt idx="239">
                  <c:v>40942</c:v>
                </c:pt>
                <c:pt idx="240">
                  <c:v>27599</c:v>
                </c:pt>
                <c:pt idx="241">
                  <c:v>23655</c:v>
                </c:pt>
                <c:pt idx="242">
                  <c:v>16955</c:v>
                </c:pt>
                <c:pt idx="243">
                  <c:v>16831</c:v>
                </c:pt>
                <c:pt idx="244">
                  <c:v>16363</c:v>
                </c:pt>
                <c:pt idx="245">
                  <c:v>17338</c:v>
                </c:pt>
                <c:pt idx="246">
                  <c:v>22102</c:v>
                </c:pt>
                <c:pt idx="247">
                  <c:v>24193</c:v>
                </c:pt>
                <c:pt idx="248">
                  <c:v>22642</c:v>
                </c:pt>
                <c:pt idx="249">
                  <c:v>17818</c:v>
                </c:pt>
                <c:pt idx="250">
                  <c:v>16869</c:v>
                </c:pt>
                <c:pt idx="251">
                  <c:v>16717</c:v>
                </c:pt>
                <c:pt idx="252">
                  <c:v>17485</c:v>
                </c:pt>
                <c:pt idx="253">
                  <c:v>20523</c:v>
                </c:pt>
                <c:pt idx="254">
                  <c:v>22571</c:v>
                </c:pt>
                <c:pt idx="255">
                  <c:v>21115</c:v>
                </c:pt>
                <c:pt idx="256">
                  <c:v>15610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52-453C-94EB-6AEBC8F1D6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Sniper 3D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Sheet1!$A$2:$A$258</c:f>
              <c:numCache>
                <c:formatCode>m/d/yyyy</c:formatCode>
                <c:ptCount val="25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  <c:pt idx="67">
                  <c:v>44354</c:v>
                </c:pt>
                <c:pt idx="68">
                  <c:v>44355</c:v>
                </c:pt>
                <c:pt idx="69">
                  <c:v>44356</c:v>
                </c:pt>
                <c:pt idx="70">
                  <c:v>44357</c:v>
                </c:pt>
                <c:pt idx="71">
                  <c:v>44358</c:v>
                </c:pt>
                <c:pt idx="72">
                  <c:v>44359</c:v>
                </c:pt>
                <c:pt idx="73">
                  <c:v>44360</c:v>
                </c:pt>
                <c:pt idx="74">
                  <c:v>44361</c:v>
                </c:pt>
                <c:pt idx="75">
                  <c:v>44362</c:v>
                </c:pt>
                <c:pt idx="76">
                  <c:v>44363</c:v>
                </c:pt>
                <c:pt idx="77">
                  <c:v>44364</c:v>
                </c:pt>
                <c:pt idx="78">
                  <c:v>44365</c:v>
                </c:pt>
                <c:pt idx="79">
                  <c:v>44366</c:v>
                </c:pt>
                <c:pt idx="80">
                  <c:v>44367</c:v>
                </c:pt>
                <c:pt idx="81">
                  <c:v>44368</c:v>
                </c:pt>
                <c:pt idx="82">
                  <c:v>44369</c:v>
                </c:pt>
                <c:pt idx="83">
                  <c:v>44370</c:v>
                </c:pt>
                <c:pt idx="84">
                  <c:v>44371</c:v>
                </c:pt>
                <c:pt idx="85">
                  <c:v>44372</c:v>
                </c:pt>
                <c:pt idx="86">
                  <c:v>44373</c:v>
                </c:pt>
                <c:pt idx="87">
                  <c:v>44374</c:v>
                </c:pt>
                <c:pt idx="88">
                  <c:v>44375</c:v>
                </c:pt>
                <c:pt idx="89">
                  <c:v>44376</c:v>
                </c:pt>
                <c:pt idx="90">
                  <c:v>44377</c:v>
                </c:pt>
                <c:pt idx="91">
                  <c:v>44378</c:v>
                </c:pt>
                <c:pt idx="92">
                  <c:v>44379</c:v>
                </c:pt>
                <c:pt idx="93">
                  <c:v>44380</c:v>
                </c:pt>
                <c:pt idx="94">
                  <c:v>44381</c:v>
                </c:pt>
                <c:pt idx="95">
                  <c:v>44382</c:v>
                </c:pt>
                <c:pt idx="96">
                  <c:v>44383</c:v>
                </c:pt>
                <c:pt idx="97">
                  <c:v>44384</c:v>
                </c:pt>
                <c:pt idx="98">
                  <c:v>44385</c:v>
                </c:pt>
                <c:pt idx="99">
                  <c:v>44386</c:v>
                </c:pt>
                <c:pt idx="100">
                  <c:v>44387</c:v>
                </c:pt>
                <c:pt idx="101">
                  <c:v>44388</c:v>
                </c:pt>
                <c:pt idx="102">
                  <c:v>44389</c:v>
                </c:pt>
                <c:pt idx="103">
                  <c:v>44390</c:v>
                </c:pt>
                <c:pt idx="104">
                  <c:v>44391</c:v>
                </c:pt>
                <c:pt idx="105">
                  <c:v>44392</c:v>
                </c:pt>
                <c:pt idx="106">
                  <c:v>44393</c:v>
                </c:pt>
                <c:pt idx="107">
                  <c:v>44394</c:v>
                </c:pt>
                <c:pt idx="108">
                  <c:v>44395</c:v>
                </c:pt>
                <c:pt idx="109">
                  <c:v>44396</c:v>
                </c:pt>
                <c:pt idx="110">
                  <c:v>44397</c:v>
                </c:pt>
                <c:pt idx="111">
                  <c:v>44398</c:v>
                </c:pt>
                <c:pt idx="112">
                  <c:v>44399</c:v>
                </c:pt>
                <c:pt idx="113">
                  <c:v>44400</c:v>
                </c:pt>
                <c:pt idx="114">
                  <c:v>44401</c:v>
                </c:pt>
                <c:pt idx="115">
                  <c:v>44402</c:v>
                </c:pt>
                <c:pt idx="116">
                  <c:v>44403</c:v>
                </c:pt>
                <c:pt idx="117">
                  <c:v>44404</c:v>
                </c:pt>
                <c:pt idx="118">
                  <c:v>44405</c:v>
                </c:pt>
                <c:pt idx="119">
                  <c:v>44406</c:v>
                </c:pt>
                <c:pt idx="120">
                  <c:v>44407</c:v>
                </c:pt>
                <c:pt idx="121">
                  <c:v>44408</c:v>
                </c:pt>
                <c:pt idx="122">
                  <c:v>44409</c:v>
                </c:pt>
                <c:pt idx="123">
                  <c:v>44410</c:v>
                </c:pt>
                <c:pt idx="124">
                  <c:v>44411</c:v>
                </c:pt>
                <c:pt idx="125">
                  <c:v>44412</c:v>
                </c:pt>
                <c:pt idx="126">
                  <c:v>44413</c:v>
                </c:pt>
                <c:pt idx="127">
                  <c:v>44414</c:v>
                </c:pt>
                <c:pt idx="128">
                  <c:v>44415</c:v>
                </c:pt>
                <c:pt idx="129">
                  <c:v>44416</c:v>
                </c:pt>
                <c:pt idx="130">
                  <c:v>44417</c:v>
                </c:pt>
                <c:pt idx="131">
                  <c:v>44418</c:v>
                </c:pt>
                <c:pt idx="132">
                  <c:v>44419</c:v>
                </c:pt>
                <c:pt idx="133">
                  <c:v>44420</c:v>
                </c:pt>
                <c:pt idx="134">
                  <c:v>44421</c:v>
                </c:pt>
                <c:pt idx="135">
                  <c:v>44422</c:v>
                </c:pt>
                <c:pt idx="136">
                  <c:v>44423</c:v>
                </c:pt>
                <c:pt idx="137">
                  <c:v>44424</c:v>
                </c:pt>
                <c:pt idx="138">
                  <c:v>44425</c:v>
                </c:pt>
                <c:pt idx="139">
                  <c:v>44426</c:v>
                </c:pt>
                <c:pt idx="140">
                  <c:v>44427</c:v>
                </c:pt>
                <c:pt idx="141">
                  <c:v>44428</c:v>
                </c:pt>
                <c:pt idx="142">
                  <c:v>44429</c:v>
                </c:pt>
                <c:pt idx="143">
                  <c:v>44430</c:v>
                </c:pt>
                <c:pt idx="144">
                  <c:v>44431</c:v>
                </c:pt>
                <c:pt idx="145">
                  <c:v>44432</c:v>
                </c:pt>
                <c:pt idx="146">
                  <c:v>44433</c:v>
                </c:pt>
                <c:pt idx="147">
                  <c:v>44434</c:v>
                </c:pt>
                <c:pt idx="148">
                  <c:v>44435</c:v>
                </c:pt>
                <c:pt idx="149">
                  <c:v>44436</c:v>
                </c:pt>
                <c:pt idx="150">
                  <c:v>44437</c:v>
                </c:pt>
                <c:pt idx="151">
                  <c:v>44438</c:v>
                </c:pt>
                <c:pt idx="152">
                  <c:v>44439</c:v>
                </c:pt>
                <c:pt idx="153">
                  <c:v>44440</c:v>
                </c:pt>
                <c:pt idx="154">
                  <c:v>44441</c:v>
                </c:pt>
                <c:pt idx="155">
                  <c:v>44442</c:v>
                </c:pt>
                <c:pt idx="156">
                  <c:v>44443</c:v>
                </c:pt>
                <c:pt idx="157">
                  <c:v>44444</c:v>
                </c:pt>
                <c:pt idx="158">
                  <c:v>44445</c:v>
                </c:pt>
                <c:pt idx="159">
                  <c:v>44446</c:v>
                </c:pt>
                <c:pt idx="160">
                  <c:v>44447</c:v>
                </c:pt>
                <c:pt idx="161">
                  <c:v>44448</c:v>
                </c:pt>
                <c:pt idx="162">
                  <c:v>44449</c:v>
                </c:pt>
                <c:pt idx="163">
                  <c:v>44450</c:v>
                </c:pt>
                <c:pt idx="164">
                  <c:v>44451</c:v>
                </c:pt>
                <c:pt idx="165">
                  <c:v>44452</c:v>
                </c:pt>
                <c:pt idx="166">
                  <c:v>44453</c:v>
                </c:pt>
                <c:pt idx="167">
                  <c:v>44454</c:v>
                </c:pt>
                <c:pt idx="168">
                  <c:v>44455</c:v>
                </c:pt>
                <c:pt idx="169">
                  <c:v>44456</c:v>
                </c:pt>
                <c:pt idx="170">
                  <c:v>44457</c:v>
                </c:pt>
                <c:pt idx="171">
                  <c:v>44458</c:v>
                </c:pt>
                <c:pt idx="172">
                  <c:v>44459</c:v>
                </c:pt>
                <c:pt idx="173">
                  <c:v>44460</c:v>
                </c:pt>
                <c:pt idx="174">
                  <c:v>44461</c:v>
                </c:pt>
                <c:pt idx="175">
                  <c:v>44462</c:v>
                </c:pt>
                <c:pt idx="176">
                  <c:v>44463</c:v>
                </c:pt>
                <c:pt idx="177">
                  <c:v>44464</c:v>
                </c:pt>
                <c:pt idx="178">
                  <c:v>44465</c:v>
                </c:pt>
                <c:pt idx="179">
                  <c:v>44466</c:v>
                </c:pt>
                <c:pt idx="180">
                  <c:v>44467</c:v>
                </c:pt>
                <c:pt idx="181">
                  <c:v>44468</c:v>
                </c:pt>
                <c:pt idx="182">
                  <c:v>44469</c:v>
                </c:pt>
                <c:pt idx="183">
                  <c:v>44470</c:v>
                </c:pt>
                <c:pt idx="184">
                  <c:v>44471</c:v>
                </c:pt>
                <c:pt idx="185">
                  <c:v>44472</c:v>
                </c:pt>
                <c:pt idx="186">
                  <c:v>44473</c:v>
                </c:pt>
                <c:pt idx="187">
                  <c:v>44474</c:v>
                </c:pt>
                <c:pt idx="188">
                  <c:v>44475</c:v>
                </c:pt>
                <c:pt idx="189">
                  <c:v>44476</c:v>
                </c:pt>
                <c:pt idx="190">
                  <c:v>44477</c:v>
                </c:pt>
                <c:pt idx="191">
                  <c:v>44478</c:v>
                </c:pt>
                <c:pt idx="192">
                  <c:v>44479</c:v>
                </c:pt>
                <c:pt idx="193">
                  <c:v>44480</c:v>
                </c:pt>
                <c:pt idx="194">
                  <c:v>44481</c:v>
                </c:pt>
                <c:pt idx="195">
                  <c:v>44482</c:v>
                </c:pt>
                <c:pt idx="196">
                  <c:v>44483</c:v>
                </c:pt>
                <c:pt idx="197">
                  <c:v>44484</c:v>
                </c:pt>
                <c:pt idx="198">
                  <c:v>44485</c:v>
                </c:pt>
                <c:pt idx="199">
                  <c:v>44486</c:v>
                </c:pt>
                <c:pt idx="200">
                  <c:v>44487</c:v>
                </c:pt>
                <c:pt idx="201">
                  <c:v>44488</c:v>
                </c:pt>
                <c:pt idx="202">
                  <c:v>44489</c:v>
                </c:pt>
                <c:pt idx="203">
                  <c:v>44490</c:v>
                </c:pt>
                <c:pt idx="204">
                  <c:v>44491</c:v>
                </c:pt>
                <c:pt idx="205">
                  <c:v>44492</c:v>
                </c:pt>
                <c:pt idx="206">
                  <c:v>44493</c:v>
                </c:pt>
                <c:pt idx="207">
                  <c:v>44494</c:v>
                </c:pt>
                <c:pt idx="208">
                  <c:v>44495</c:v>
                </c:pt>
                <c:pt idx="209">
                  <c:v>44496</c:v>
                </c:pt>
                <c:pt idx="210">
                  <c:v>44497</c:v>
                </c:pt>
                <c:pt idx="211">
                  <c:v>44498</c:v>
                </c:pt>
                <c:pt idx="212">
                  <c:v>44499</c:v>
                </c:pt>
                <c:pt idx="213">
                  <c:v>44500</c:v>
                </c:pt>
                <c:pt idx="214">
                  <c:v>44501</c:v>
                </c:pt>
                <c:pt idx="215">
                  <c:v>44502</c:v>
                </c:pt>
                <c:pt idx="216">
                  <c:v>44503</c:v>
                </c:pt>
                <c:pt idx="217">
                  <c:v>44504</c:v>
                </c:pt>
                <c:pt idx="218">
                  <c:v>44505</c:v>
                </c:pt>
                <c:pt idx="219">
                  <c:v>44506</c:v>
                </c:pt>
                <c:pt idx="220">
                  <c:v>44507</c:v>
                </c:pt>
                <c:pt idx="221">
                  <c:v>44508</c:v>
                </c:pt>
                <c:pt idx="222">
                  <c:v>44509</c:v>
                </c:pt>
                <c:pt idx="223">
                  <c:v>44510</c:v>
                </c:pt>
                <c:pt idx="224">
                  <c:v>44511</c:v>
                </c:pt>
                <c:pt idx="225">
                  <c:v>44512</c:v>
                </c:pt>
                <c:pt idx="226">
                  <c:v>44513</c:v>
                </c:pt>
                <c:pt idx="227">
                  <c:v>44514</c:v>
                </c:pt>
                <c:pt idx="228">
                  <c:v>44515</c:v>
                </c:pt>
                <c:pt idx="229">
                  <c:v>44516</c:v>
                </c:pt>
                <c:pt idx="230">
                  <c:v>44517</c:v>
                </c:pt>
                <c:pt idx="231">
                  <c:v>44518</c:v>
                </c:pt>
                <c:pt idx="232">
                  <c:v>44519</c:v>
                </c:pt>
                <c:pt idx="233">
                  <c:v>44520</c:v>
                </c:pt>
                <c:pt idx="234">
                  <c:v>44521</c:v>
                </c:pt>
                <c:pt idx="235">
                  <c:v>44522</c:v>
                </c:pt>
                <c:pt idx="236">
                  <c:v>44523</c:v>
                </c:pt>
                <c:pt idx="237">
                  <c:v>44524</c:v>
                </c:pt>
                <c:pt idx="238">
                  <c:v>44525</c:v>
                </c:pt>
                <c:pt idx="239">
                  <c:v>44526</c:v>
                </c:pt>
                <c:pt idx="240">
                  <c:v>44527</c:v>
                </c:pt>
                <c:pt idx="241">
                  <c:v>44528</c:v>
                </c:pt>
                <c:pt idx="242">
                  <c:v>44529</c:v>
                </c:pt>
                <c:pt idx="243">
                  <c:v>44530</c:v>
                </c:pt>
                <c:pt idx="244">
                  <c:v>44531</c:v>
                </c:pt>
                <c:pt idx="245">
                  <c:v>44532</c:v>
                </c:pt>
                <c:pt idx="246">
                  <c:v>44533</c:v>
                </c:pt>
                <c:pt idx="247">
                  <c:v>44534</c:v>
                </c:pt>
                <c:pt idx="248">
                  <c:v>44535</c:v>
                </c:pt>
                <c:pt idx="249">
                  <c:v>44536</c:v>
                </c:pt>
                <c:pt idx="250">
                  <c:v>44537</c:v>
                </c:pt>
                <c:pt idx="251">
                  <c:v>44538</c:v>
                </c:pt>
                <c:pt idx="252">
                  <c:v>44539</c:v>
                </c:pt>
                <c:pt idx="253">
                  <c:v>44540</c:v>
                </c:pt>
                <c:pt idx="254">
                  <c:v>44541</c:v>
                </c:pt>
                <c:pt idx="255">
                  <c:v>44542</c:v>
                </c:pt>
                <c:pt idx="256">
                  <c:v>44543</c:v>
                </c:pt>
              </c:numCache>
            </c:numRef>
          </c:cat>
          <c:val>
            <c:numRef>
              <c:f>Sheet1!$C$2:$C$258</c:f>
              <c:numCache>
                <c:formatCode>General</c:formatCode>
                <c:ptCount val="257"/>
                <c:pt idx="0">
                  <c:v>9476</c:v>
                </c:pt>
                <c:pt idx="1">
                  <c:v>10987</c:v>
                </c:pt>
                <c:pt idx="2">
                  <c:v>12799</c:v>
                </c:pt>
                <c:pt idx="3">
                  <c:v>12122</c:v>
                </c:pt>
                <c:pt idx="4">
                  <c:v>9292</c:v>
                </c:pt>
                <c:pt idx="5">
                  <c:v>9447</c:v>
                </c:pt>
                <c:pt idx="6">
                  <c:v>9237</c:v>
                </c:pt>
                <c:pt idx="7">
                  <c:v>8746</c:v>
                </c:pt>
                <c:pt idx="8">
                  <c:v>9096</c:v>
                </c:pt>
                <c:pt idx="9">
                  <c:v>9302</c:v>
                </c:pt>
                <c:pt idx="10">
                  <c:v>9549</c:v>
                </c:pt>
                <c:pt idx="11">
                  <c:v>7645</c:v>
                </c:pt>
                <c:pt idx="12">
                  <c:v>7770</c:v>
                </c:pt>
                <c:pt idx="13">
                  <c:v>8082</c:v>
                </c:pt>
                <c:pt idx="14">
                  <c:v>7738</c:v>
                </c:pt>
                <c:pt idx="15">
                  <c:v>7287</c:v>
                </c:pt>
                <c:pt idx="16">
                  <c:v>8162</c:v>
                </c:pt>
                <c:pt idx="17">
                  <c:v>7753</c:v>
                </c:pt>
                <c:pt idx="18">
                  <c:v>6363</c:v>
                </c:pt>
                <c:pt idx="19">
                  <c:v>5616</c:v>
                </c:pt>
                <c:pt idx="20">
                  <c:v>5876</c:v>
                </c:pt>
                <c:pt idx="21">
                  <c:v>5803</c:v>
                </c:pt>
                <c:pt idx="22">
                  <c:v>5909</c:v>
                </c:pt>
                <c:pt idx="23">
                  <c:v>6695</c:v>
                </c:pt>
                <c:pt idx="24">
                  <c:v>7083</c:v>
                </c:pt>
                <c:pt idx="25">
                  <c:v>5521</c:v>
                </c:pt>
                <c:pt idx="26">
                  <c:v>5466</c:v>
                </c:pt>
                <c:pt idx="27">
                  <c:v>5607</c:v>
                </c:pt>
                <c:pt idx="28">
                  <c:v>5202</c:v>
                </c:pt>
                <c:pt idx="29">
                  <c:v>6393</c:v>
                </c:pt>
                <c:pt idx="30">
                  <c:v>8478</c:v>
                </c:pt>
                <c:pt idx="31">
                  <c:v>8215</c:v>
                </c:pt>
                <c:pt idx="32">
                  <c:v>5383</c:v>
                </c:pt>
                <c:pt idx="33">
                  <c:v>5674</c:v>
                </c:pt>
                <c:pt idx="34">
                  <c:v>5671</c:v>
                </c:pt>
                <c:pt idx="35">
                  <c:v>5912</c:v>
                </c:pt>
                <c:pt idx="36">
                  <c:v>6521</c:v>
                </c:pt>
                <c:pt idx="37">
                  <c:v>7667</c:v>
                </c:pt>
                <c:pt idx="38">
                  <c:v>8181</c:v>
                </c:pt>
                <c:pt idx="39">
                  <c:v>6813</c:v>
                </c:pt>
                <c:pt idx="40">
                  <c:v>6635</c:v>
                </c:pt>
                <c:pt idx="41">
                  <c:v>5877</c:v>
                </c:pt>
                <c:pt idx="42">
                  <c:v>6643</c:v>
                </c:pt>
                <c:pt idx="43">
                  <c:v>8537</c:v>
                </c:pt>
                <c:pt idx="44">
                  <c:v>8831</c:v>
                </c:pt>
                <c:pt idx="45">
                  <c:v>8959</c:v>
                </c:pt>
                <c:pt idx="46">
                  <c:v>5764</c:v>
                </c:pt>
                <c:pt idx="47">
                  <c:v>5660</c:v>
                </c:pt>
                <c:pt idx="48">
                  <c:v>5470</c:v>
                </c:pt>
                <c:pt idx="49">
                  <c:v>5510</c:v>
                </c:pt>
                <c:pt idx="50">
                  <c:v>5457</c:v>
                </c:pt>
                <c:pt idx="51">
                  <c:v>6040</c:v>
                </c:pt>
                <c:pt idx="52">
                  <c:v>6416</c:v>
                </c:pt>
                <c:pt idx="53">
                  <c:v>5012</c:v>
                </c:pt>
                <c:pt idx="54">
                  <c:v>5868</c:v>
                </c:pt>
                <c:pt idx="55">
                  <c:v>6249</c:v>
                </c:pt>
                <c:pt idx="56">
                  <c:v>6292</c:v>
                </c:pt>
                <c:pt idx="57">
                  <c:v>5632</c:v>
                </c:pt>
                <c:pt idx="58">
                  <c:v>6939</c:v>
                </c:pt>
                <c:pt idx="59">
                  <c:v>7508</c:v>
                </c:pt>
                <c:pt idx="60">
                  <c:v>6721</c:v>
                </c:pt>
                <c:pt idx="61">
                  <c:v>7255</c:v>
                </c:pt>
                <c:pt idx="62">
                  <c:v>6488</c:v>
                </c:pt>
                <c:pt idx="63">
                  <c:v>6415</c:v>
                </c:pt>
                <c:pt idx="64">
                  <c:v>7059</c:v>
                </c:pt>
                <c:pt idx="65">
                  <c:v>8053</c:v>
                </c:pt>
                <c:pt idx="66">
                  <c:v>7390</c:v>
                </c:pt>
                <c:pt idx="67">
                  <c:v>6120</c:v>
                </c:pt>
                <c:pt idx="68">
                  <c:v>6534</c:v>
                </c:pt>
                <c:pt idx="69">
                  <c:v>8462</c:v>
                </c:pt>
                <c:pt idx="70">
                  <c:v>9140</c:v>
                </c:pt>
                <c:pt idx="71">
                  <c:v>9591</c:v>
                </c:pt>
                <c:pt idx="72">
                  <c:v>10947</c:v>
                </c:pt>
                <c:pt idx="73">
                  <c:v>10650</c:v>
                </c:pt>
                <c:pt idx="74">
                  <c:v>8825</c:v>
                </c:pt>
                <c:pt idx="75">
                  <c:v>10552</c:v>
                </c:pt>
                <c:pt idx="76">
                  <c:v>11610</c:v>
                </c:pt>
                <c:pt idx="77">
                  <c:v>11169</c:v>
                </c:pt>
                <c:pt idx="78">
                  <c:v>9817</c:v>
                </c:pt>
                <c:pt idx="79">
                  <c:v>11928</c:v>
                </c:pt>
                <c:pt idx="80">
                  <c:v>11753</c:v>
                </c:pt>
                <c:pt idx="81">
                  <c:v>9839</c:v>
                </c:pt>
                <c:pt idx="82">
                  <c:v>11269</c:v>
                </c:pt>
                <c:pt idx="83">
                  <c:v>11172</c:v>
                </c:pt>
                <c:pt idx="84">
                  <c:v>11389</c:v>
                </c:pt>
                <c:pt idx="85">
                  <c:v>10937</c:v>
                </c:pt>
                <c:pt idx="86">
                  <c:v>11789</c:v>
                </c:pt>
                <c:pt idx="87">
                  <c:v>11928</c:v>
                </c:pt>
                <c:pt idx="88">
                  <c:v>11027</c:v>
                </c:pt>
                <c:pt idx="89">
                  <c:v>11818</c:v>
                </c:pt>
                <c:pt idx="90">
                  <c:v>12046</c:v>
                </c:pt>
                <c:pt idx="91">
                  <c:v>14230</c:v>
                </c:pt>
                <c:pt idx="92">
                  <c:v>14261</c:v>
                </c:pt>
                <c:pt idx="93">
                  <c:v>14493</c:v>
                </c:pt>
                <c:pt idx="94">
                  <c:v>12882</c:v>
                </c:pt>
                <c:pt idx="95">
                  <c:v>11814</c:v>
                </c:pt>
                <c:pt idx="96">
                  <c:v>12464</c:v>
                </c:pt>
                <c:pt idx="97">
                  <c:v>13333</c:v>
                </c:pt>
                <c:pt idx="98">
                  <c:v>13786</c:v>
                </c:pt>
                <c:pt idx="99">
                  <c:v>15239</c:v>
                </c:pt>
                <c:pt idx="100">
                  <c:v>14923</c:v>
                </c:pt>
                <c:pt idx="101">
                  <c:v>14288</c:v>
                </c:pt>
                <c:pt idx="102">
                  <c:v>12147</c:v>
                </c:pt>
                <c:pt idx="103">
                  <c:v>13146</c:v>
                </c:pt>
                <c:pt idx="104">
                  <c:v>14315</c:v>
                </c:pt>
                <c:pt idx="105">
                  <c:v>14944</c:v>
                </c:pt>
                <c:pt idx="106">
                  <c:v>14169</c:v>
                </c:pt>
                <c:pt idx="107">
                  <c:v>14006</c:v>
                </c:pt>
                <c:pt idx="108">
                  <c:v>13630</c:v>
                </c:pt>
                <c:pt idx="109">
                  <c:v>15090</c:v>
                </c:pt>
                <c:pt idx="110">
                  <c:v>14725</c:v>
                </c:pt>
                <c:pt idx="111">
                  <c:v>15746</c:v>
                </c:pt>
                <c:pt idx="112">
                  <c:v>16731</c:v>
                </c:pt>
                <c:pt idx="113">
                  <c:v>19389</c:v>
                </c:pt>
                <c:pt idx="114">
                  <c:v>21236</c:v>
                </c:pt>
                <c:pt idx="115">
                  <c:v>20886</c:v>
                </c:pt>
                <c:pt idx="116">
                  <c:v>16203</c:v>
                </c:pt>
                <c:pt idx="117">
                  <c:v>13865</c:v>
                </c:pt>
                <c:pt idx="118">
                  <c:v>14934</c:v>
                </c:pt>
                <c:pt idx="119">
                  <c:v>13280</c:v>
                </c:pt>
                <c:pt idx="120">
                  <c:v>13037</c:v>
                </c:pt>
                <c:pt idx="121">
                  <c:v>14038</c:v>
                </c:pt>
                <c:pt idx="122">
                  <c:v>15161</c:v>
                </c:pt>
                <c:pt idx="123">
                  <c:v>12962</c:v>
                </c:pt>
                <c:pt idx="124">
                  <c:v>12368</c:v>
                </c:pt>
                <c:pt idx="125">
                  <c:v>12390</c:v>
                </c:pt>
                <c:pt idx="126">
                  <c:v>10822</c:v>
                </c:pt>
                <c:pt idx="127">
                  <c:v>10084</c:v>
                </c:pt>
                <c:pt idx="128">
                  <c:v>12033</c:v>
                </c:pt>
                <c:pt idx="129">
                  <c:v>13225</c:v>
                </c:pt>
                <c:pt idx="130">
                  <c:v>10177</c:v>
                </c:pt>
                <c:pt idx="131">
                  <c:v>11738</c:v>
                </c:pt>
                <c:pt idx="132">
                  <c:v>10678</c:v>
                </c:pt>
                <c:pt idx="133">
                  <c:v>9631</c:v>
                </c:pt>
                <c:pt idx="134">
                  <c:v>10114</c:v>
                </c:pt>
                <c:pt idx="135">
                  <c:v>10946</c:v>
                </c:pt>
                <c:pt idx="136">
                  <c:v>11656</c:v>
                </c:pt>
                <c:pt idx="137">
                  <c:v>8787</c:v>
                </c:pt>
                <c:pt idx="138">
                  <c:v>10107</c:v>
                </c:pt>
                <c:pt idx="139">
                  <c:v>10136</c:v>
                </c:pt>
                <c:pt idx="140">
                  <c:v>10526</c:v>
                </c:pt>
                <c:pt idx="141">
                  <c:v>11054</c:v>
                </c:pt>
                <c:pt idx="142">
                  <c:v>13500</c:v>
                </c:pt>
                <c:pt idx="143">
                  <c:v>12957</c:v>
                </c:pt>
                <c:pt idx="144">
                  <c:v>10353</c:v>
                </c:pt>
                <c:pt idx="145">
                  <c:v>10927</c:v>
                </c:pt>
                <c:pt idx="146">
                  <c:v>11859</c:v>
                </c:pt>
                <c:pt idx="147">
                  <c:v>9753</c:v>
                </c:pt>
                <c:pt idx="148">
                  <c:v>10992</c:v>
                </c:pt>
                <c:pt idx="149">
                  <c:v>12688</c:v>
                </c:pt>
                <c:pt idx="150">
                  <c:v>13179</c:v>
                </c:pt>
                <c:pt idx="151">
                  <c:v>9585</c:v>
                </c:pt>
                <c:pt idx="152">
                  <c:v>10931</c:v>
                </c:pt>
                <c:pt idx="153">
                  <c:v>9761</c:v>
                </c:pt>
                <c:pt idx="154">
                  <c:v>9831</c:v>
                </c:pt>
                <c:pt idx="155">
                  <c:v>9449</c:v>
                </c:pt>
                <c:pt idx="156">
                  <c:v>10097</c:v>
                </c:pt>
                <c:pt idx="157">
                  <c:v>10380</c:v>
                </c:pt>
                <c:pt idx="158">
                  <c:v>8666</c:v>
                </c:pt>
                <c:pt idx="159">
                  <c:v>6129</c:v>
                </c:pt>
                <c:pt idx="160">
                  <c:v>5673</c:v>
                </c:pt>
                <c:pt idx="161">
                  <c:v>5689</c:v>
                </c:pt>
                <c:pt idx="162">
                  <c:v>5108</c:v>
                </c:pt>
                <c:pt idx="163">
                  <c:v>7334</c:v>
                </c:pt>
                <c:pt idx="164">
                  <c:v>7745</c:v>
                </c:pt>
                <c:pt idx="165">
                  <c:v>6249</c:v>
                </c:pt>
                <c:pt idx="166">
                  <c:v>6776</c:v>
                </c:pt>
                <c:pt idx="167">
                  <c:v>5645</c:v>
                </c:pt>
                <c:pt idx="168">
                  <c:v>5849</c:v>
                </c:pt>
                <c:pt idx="169">
                  <c:v>5963</c:v>
                </c:pt>
                <c:pt idx="170">
                  <c:v>6213</c:v>
                </c:pt>
                <c:pt idx="171">
                  <c:v>7086</c:v>
                </c:pt>
                <c:pt idx="172">
                  <c:v>4572</c:v>
                </c:pt>
                <c:pt idx="173">
                  <c:v>6104</c:v>
                </c:pt>
                <c:pt idx="174">
                  <c:v>5444</c:v>
                </c:pt>
                <c:pt idx="175">
                  <c:v>5767</c:v>
                </c:pt>
                <c:pt idx="176">
                  <c:v>4412</c:v>
                </c:pt>
                <c:pt idx="177">
                  <c:v>5245</c:v>
                </c:pt>
                <c:pt idx="178">
                  <c:v>4902</c:v>
                </c:pt>
                <c:pt idx="179">
                  <c:v>3638</c:v>
                </c:pt>
                <c:pt idx="180">
                  <c:v>3722</c:v>
                </c:pt>
                <c:pt idx="181">
                  <c:v>3458</c:v>
                </c:pt>
                <c:pt idx="182">
                  <c:v>3274</c:v>
                </c:pt>
                <c:pt idx="183">
                  <c:v>2494</c:v>
                </c:pt>
                <c:pt idx="184">
                  <c:v>3341</c:v>
                </c:pt>
                <c:pt idx="185">
                  <c:v>610</c:v>
                </c:pt>
                <c:pt idx="186">
                  <c:v>2853</c:v>
                </c:pt>
                <c:pt idx="187">
                  <c:v>3466</c:v>
                </c:pt>
                <c:pt idx="188">
                  <c:v>4371</c:v>
                </c:pt>
                <c:pt idx="189">
                  <c:v>7170</c:v>
                </c:pt>
                <c:pt idx="190">
                  <c:v>7126</c:v>
                </c:pt>
                <c:pt idx="191">
                  <c:v>6372</c:v>
                </c:pt>
                <c:pt idx="192">
                  <c:v>6542</c:v>
                </c:pt>
                <c:pt idx="193">
                  <c:v>4437</c:v>
                </c:pt>
                <c:pt idx="194">
                  <c:v>4132</c:v>
                </c:pt>
                <c:pt idx="195">
                  <c:v>4025</c:v>
                </c:pt>
                <c:pt idx="196">
                  <c:v>4936</c:v>
                </c:pt>
                <c:pt idx="197">
                  <c:v>6934</c:v>
                </c:pt>
                <c:pt idx="198">
                  <c:v>7183</c:v>
                </c:pt>
                <c:pt idx="199">
                  <c:v>7380</c:v>
                </c:pt>
                <c:pt idx="200">
                  <c:v>6212</c:v>
                </c:pt>
                <c:pt idx="201">
                  <c:v>4895</c:v>
                </c:pt>
                <c:pt idx="202">
                  <c:v>4689</c:v>
                </c:pt>
                <c:pt idx="203">
                  <c:v>4907</c:v>
                </c:pt>
                <c:pt idx="204">
                  <c:v>5190</c:v>
                </c:pt>
                <c:pt idx="205">
                  <c:v>5952</c:v>
                </c:pt>
                <c:pt idx="206">
                  <c:v>6021</c:v>
                </c:pt>
                <c:pt idx="207">
                  <c:v>5309</c:v>
                </c:pt>
                <c:pt idx="208">
                  <c:v>4579</c:v>
                </c:pt>
                <c:pt idx="209">
                  <c:v>4643</c:v>
                </c:pt>
                <c:pt idx="210">
                  <c:v>3930</c:v>
                </c:pt>
                <c:pt idx="211">
                  <c:v>4190</c:v>
                </c:pt>
                <c:pt idx="212">
                  <c:v>5093</c:v>
                </c:pt>
                <c:pt idx="213">
                  <c:v>4990</c:v>
                </c:pt>
                <c:pt idx="214">
                  <c:v>3658</c:v>
                </c:pt>
                <c:pt idx="215">
                  <c:v>3805</c:v>
                </c:pt>
                <c:pt idx="216">
                  <c:v>4256</c:v>
                </c:pt>
                <c:pt idx="217">
                  <c:v>4127</c:v>
                </c:pt>
                <c:pt idx="218">
                  <c:v>4672</c:v>
                </c:pt>
                <c:pt idx="219">
                  <c:v>5079</c:v>
                </c:pt>
                <c:pt idx="220">
                  <c:v>4839</c:v>
                </c:pt>
                <c:pt idx="221">
                  <c:v>3544</c:v>
                </c:pt>
                <c:pt idx="222">
                  <c:v>3955</c:v>
                </c:pt>
                <c:pt idx="223">
                  <c:v>3804</c:v>
                </c:pt>
                <c:pt idx="224">
                  <c:v>3563</c:v>
                </c:pt>
                <c:pt idx="225">
                  <c:v>5034</c:v>
                </c:pt>
                <c:pt idx="226">
                  <c:v>5733</c:v>
                </c:pt>
                <c:pt idx="227">
                  <c:v>7336</c:v>
                </c:pt>
                <c:pt idx="228">
                  <c:v>6264</c:v>
                </c:pt>
                <c:pt idx="229">
                  <c:v>7441</c:v>
                </c:pt>
                <c:pt idx="230">
                  <c:v>5787</c:v>
                </c:pt>
                <c:pt idx="231">
                  <c:v>6226</c:v>
                </c:pt>
                <c:pt idx="232">
                  <c:v>6950</c:v>
                </c:pt>
                <c:pt idx="233">
                  <c:v>7479</c:v>
                </c:pt>
                <c:pt idx="234">
                  <c:v>5486</c:v>
                </c:pt>
                <c:pt idx="235">
                  <c:v>6141</c:v>
                </c:pt>
                <c:pt idx="236">
                  <c:v>6312</c:v>
                </c:pt>
                <c:pt idx="237">
                  <c:v>6448</c:v>
                </c:pt>
                <c:pt idx="238">
                  <c:v>5096</c:v>
                </c:pt>
                <c:pt idx="239">
                  <c:v>5958</c:v>
                </c:pt>
                <c:pt idx="240">
                  <c:v>7385</c:v>
                </c:pt>
                <c:pt idx="241">
                  <c:v>7442</c:v>
                </c:pt>
                <c:pt idx="242">
                  <c:v>5920</c:v>
                </c:pt>
                <c:pt idx="243">
                  <c:v>5327</c:v>
                </c:pt>
                <c:pt idx="244">
                  <c:v>5322</c:v>
                </c:pt>
                <c:pt idx="245">
                  <c:v>4960</c:v>
                </c:pt>
                <c:pt idx="246">
                  <c:v>5156</c:v>
                </c:pt>
                <c:pt idx="247">
                  <c:v>5802</c:v>
                </c:pt>
                <c:pt idx="248">
                  <c:v>7153</c:v>
                </c:pt>
                <c:pt idx="249">
                  <c:v>4518</c:v>
                </c:pt>
                <c:pt idx="250">
                  <c:v>6548</c:v>
                </c:pt>
                <c:pt idx="251">
                  <c:v>7787</c:v>
                </c:pt>
                <c:pt idx="252">
                  <c:v>8025</c:v>
                </c:pt>
                <c:pt idx="253">
                  <c:v>8848</c:v>
                </c:pt>
                <c:pt idx="254">
                  <c:v>9898</c:v>
                </c:pt>
                <c:pt idx="255">
                  <c:v>10105</c:v>
                </c:pt>
                <c:pt idx="256">
                  <c:v>7498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52-453C-94EB-6AEBC8F1D6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Left to Survive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Sheet1!$A$2:$A$258</c:f>
              <c:numCache>
                <c:formatCode>m/d/yyyy</c:formatCode>
                <c:ptCount val="25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  <c:pt idx="67">
                  <c:v>44354</c:v>
                </c:pt>
                <c:pt idx="68">
                  <c:v>44355</c:v>
                </c:pt>
                <c:pt idx="69">
                  <c:v>44356</c:v>
                </c:pt>
                <c:pt idx="70">
                  <c:v>44357</c:v>
                </c:pt>
                <c:pt idx="71">
                  <c:v>44358</c:v>
                </c:pt>
                <c:pt idx="72">
                  <c:v>44359</c:v>
                </c:pt>
                <c:pt idx="73">
                  <c:v>44360</c:v>
                </c:pt>
                <c:pt idx="74">
                  <c:v>44361</c:v>
                </c:pt>
                <c:pt idx="75">
                  <c:v>44362</c:v>
                </c:pt>
                <c:pt idx="76">
                  <c:v>44363</c:v>
                </c:pt>
                <c:pt idx="77">
                  <c:v>44364</c:v>
                </c:pt>
                <c:pt idx="78">
                  <c:v>44365</c:v>
                </c:pt>
                <c:pt idx="79">
                  <c:v>44366</c:v>
                </c:pt>
                <c:pt idx="80">
                  <c:v>44367</c:v>
                </c:pt>
                <c:pt idx="81">
                  <c:v>44368</c:v>
                </c:pt>
                <c:pt idx="82">
                  <c:v>44369</c:v>
                </c:pt>
                <c:pt idx="83">
                  <c:v>44370</c:v>
                </c:pt>
                <c:pt idx="84">
                  <c:v>44371</c:v>
                </c:pt>
                <c:pt idx="85">
                  <c:v>44372</c:v>
                </c:pt>
                <c:pt idx="86">
                  <c:v>44373</c:v>
                </c:pt>
                <c:pt idx="87">
                  <c:v>44374</c:v>
                </c:pt>
                <c:pt idx="88">
                  <c:v>44375</c:v>
                </c:pt>
                <c:pt idx="89">
                  <c:v>44376</c:v>
                </c:pt>
                <c:pt idx="90">
                  <c:v>44377</c:v>
                </c:pt>
                <c:pt idx="91">
                  <c:v>44378</c:v>
                </c:pt>
                <c:pt idx="92">
                  <c:v>44379</c:v>
                </c:pt>
                <c:pt idx="93">
                  <c:v>44380</c:v>
                </c:pt>
                <c:pt idx="94">
                  <c:v>44381</c:v>
                </c:pt>
                <c:pt idx="95">
                  <c:v>44382</c:v>
                </c:pt>
                <c:pt idx="96">
                  <c:v>44383</c:v>
                </c:pt>
                <c:pt idx="97">
                  <c:v>44384</c:v>
                </c:pt>
                <c:pt idx="98">
                  <c:v>44385</c:v>
                </c:pt>
                <c:pt idx="99">
                  <c:v>44386</c:v>
                </c:pt>
                <c:pt idx="100">
                  <c:v>44387</c:v>
                </c:pt>
                <c:pt idx="101">
                  <c:v>44388</c:v>
                </c:pt>
                <c:pt idx="102">
                  <c:v>44389</c:v>
                </c:pt>
                <c:pt idx="103">
                  <c:v>44390</c:v>
                </c:pt>
                <c:pt idx="104">
                  <c:v>44391</c:v>
                </c:pt>
                <c:pt idx="105">
                  <c:v>44392</c:v>
                </c:pt>
                <c:pt idx="106">
                  <c:v>44393</c:v>
                </c:pt>
                <c:pt idx="107">
                  <c:v>44394</c:v>
                </c:pt>
                <c:pt idx="108">
                  <c:v>44395</c:v>
                </c:pt>
                <c:pt idx="109">
                  <c:v>44396</c:v>
                </c:pt>
                <c:pt idx="110">
                  <c:v>44397</c:v>
                </c:pt>
                <c:pt idx="111">
                  <c:v>44398</c:v>
                </c:pt>
                <c:pt idx="112">
                  <c:v>44399</c:v>
                </c:pt>
                <c:pt idx="113">
                  <c:v>44400</c:v>
                </c:pt>
                <c:pt idx="114">
                  <c:v>44401</c:v>
                </c:pt>
                <c:pt idx="115">
                  <c:v>44402</c:v>
                </c:pt>
                <c:pt idx="116">
                  <c:v>44403</c:v>
                </c:pt>
                <c:pt idx="117">
                  <c:v>44404</c:v>
                </c:pt>
                <c:pt idx="118">
                  <c:v>44405</c:v>
                </c:pt>
                <c:pt idx="119">
                  <c:v>44406</c:v>
                </c:pt>
                <c:pt idx="120">
                  <c:v>44407</c:v>
                </c:pt>
                <c:pt idx="121">
                  <c:v>44408</c:v>
                </c:pt>
                <c:pt idx="122">
                  <c:v>44409</c:v>
                </c:pt>
                <c:pt idx="123">
                  <c:v>44410</c:v>
                </c:pt>
                <c:pt idx="124">
                  <c:v>44411</c:v>
                </c:pt>
                <c:pt idx="125">
                  <c:v>44412</c:v>
                </c:pt>
                <c:pt idx="126">
                  <c:v>44413</c:v>
                </c:pt>
                <c:pt idx="127">
                  <c:v>44414</c:v>
                </c:pt>
                <c:pt idx="128">
                  <c:v>44415</c:v>
                </c:pt>
                <c:pt idx="129">
                  <c:v>44416</c:v>
                </c:pt>
                <c:pt idx="130">
                  <c:v>44417</c:v>
                </c:pt>
                <c:pt idx="131">
                  <c:v>44418</c:v>
                </c:pt>
                <c:pt idx="132">
                  <c:v>44419</c:v>
                </c:pt>
                <c:pt idx="133">
                  <c:v>44420</c:v>
                </c:pt>
                <c:pt idx="134">
                  <c:v>44421</c:v>
                </c:pt>
                <c:pt idx="135">
                  <c:v>44422</c:v>
                </c:pt>
                <c:pt idx="136">
                  <c:v>44423</c:v>
                </c:pt>
                <c:pt idx="137">
                  <c:v>44424</c:v>
                </c:pt>
                <c:pt idx="138">
                  <c:v>44425</c:v>
                </c:pt>
                <c:pt idx="139">
                  <c:v>44426</c:v>
                </c:pt>
                <c:pt idx="140">
                  <c:v>44427</c:v>
                </c:pt>
                <c:pt idx="141">
                  <c:v>44428</c:v>
                </c:pt>
                <c:pt idx="142">
                  <c:v>44429</c:v>
                </c:pt>
                <c:pt idx="143">
                  <c:v>44430</c:v>
                </c:pt>
                <c:pt idx="144">
                  <c:v>44431</c:v>
                </c:pt>
                <c:pt idx="145">
                  <c:v>44432</c:v>
                </c:pt>
                <c:pt idx="146">
                  <c:v>44433</c:v>
                </c:pt>
                <c:pt idx="147">
                  <c:v>44434</c:v>
                </c:pt>
                <c:pt idx="148">
                  <c:v>44435</c:v>
                </c:pt>
                <c:pt idx="149">
                  <c:v>44436</c:v>
                </c:pt>
                <c:pt idx="150">
                  <c:v>44437</c:v>
                </c:pt>
                <c:pt idx="151">
                  <c:v>44438</c:v>
                </c:pt>
                <c:pt idx="152">
                  <c:v>44439</c:v>
                </c:pt>
                <c:pt idx="153">
                  <c:v>44440</c:v>
                </c:pt>
                <c:pt idx="154">
                  <c:v>44441</c:v>
                </c:pt>
                <c:pt idx="155">
                  <c:v>44442</c:v>
                </c:pt>
                <c:pt idx="156">
                  <c:v>44443</c:v>
                </c:pt>
                <c:pt idx="157">
                  <c:v>44444</c:v>
                </c:pt>
                <c:pt idx="158">
                  <c:v>44445</c:v>
                </c:pt>
                <c:pt idx="159">
                  <c:v>44446</c:v>
                </c:pt>
                <c:pt idx="160">
                  <c:v>44447</c:v>
                </c:pt>
                <c:pt idx="161">
                  <c:v>44448</c:v>
                </c:pt>
                <c:pt idx="162">
                  <c:v>44449</c:v>
                </c:pt>
                <c:pt idx="163">
                  <c:v>44450</c:v>
                </c:pt>
                <c:pt idx="164">
                  <c:v>44451</c:v>
                </c:pt>
                <c:pt idx="165">
                  <c:v>44452</c:v>
                </c:pt>
                <c:pt idx="166">
                  <c:v>44453</c:v>
                </c:pt>
                <c:pt idx="167">
                  <c:v>44454</c:v>
                </c:pt>
                <c:pt idx="168">
                  <c:v>44455</c:v>
                </c:pt>
                <c:pt idx="169">
                  <c:v>44456</c:v>
                </c:pt>
                <c:pt idx="170">
                  <c:v>44457</c:v>
                </c:pt>
                <c:pt idx="171">
                  <c:v>44458</c:v>
                </c:pt>
                <c:pt idx="172">
                  <c:v>44459</c:v>
                </c:pt>
                <c:pt idx="173">
                  <c:v>44460</c:v>
                </c:pt>
                <c:pt idx="174">
                  <c:v>44461</c:v>
                </c:pt>
                <c:pt idx="175">
                  <c:v>44462</c:v>
                </c:pt>
                <c:pt idx="176">
                  <c:v>44463</c:v>
                </c:pt>
                <c:pt idx="177">
                  <c:v>44464</c:v>
                </c:pt>
                <c:pt idx="178">
                  <c:v>44465</c:v>
                </c:pt>
                <c:pt idx="179">
                  <c:v>44466</c:v>
                </c:pt>
                <c:pt idx="180">
                  <c:v>44467</c:v>
                </c:pt>
                <c:pt idx="181">
                  <c:v>44468</c:v>
                </c:pt>
                <c:pt idx="182">
                  <c:v>44469</c:v>
                </c:pt>
                <c:pt idx="183">
                  <c:v>44470</c:v>
                </c:pt>
                <c:pt idx="184">
                  <c:v>44471</c:v>
                </c:pt>
                <c:pt idx="185">
                  <c:v>44472</c:v>
                </c:pt>
                <c:pt idx="186">
                  <c:v>44473</c:v>
                </c:pt>
                <c:pt idx="187">
                  <c:v>44474</c:v>
                </c:pt>
                <c:pt idx="188">
                  <c:v>44475</c:v>
                </c:pt>
                <c:pt idx="189">
                  <c:v>44476</c:v>
                </c:pt>
                <c:pt idx="190">
                  <c:v>44477</c:v>
                </c:pt>
                <c:pt idx="191">
                  <c:v>44478</c:v>
                </c:pt>
                <c:pt idx="192">
                  <c:v>44479</c:v>
                </c:pt>
                <c:pt idx="193">
                  <c:v>44480</c:v>
                </c:pt>
                <c:pt idx="194">
                  <c:v>44481</c:v>
                </c:pt>
                <c:pt idx="195">
                  <c:v>44482</c:v>
                </c:pt>
                <c:pt idx="196">
                  <c:v>44483</c:v>
                </c:pt>
                <c:pt idx="197">
                  <c:v>44484</c:v>
                </c:pt>
                <c:pt idx="198">
                  <c:v>44485</c:v>
                </c:pt>
                <c:pt idx="199">
                  <c:v>44486</c:v>
                </c:pt>
                <c:pt idx="200">
                  <c:v>44487</c:v>
                </c:pt>
                <c:pt idx="201">
                  <c:v>44488</c:v>
                </c:pt>
                <c:pt idx="202">
                  <c:v>44489</c:v>
                </c:pt>
                <c:pt idx="203">
                  <c:v>44490</c:v>
                </c:pt>
                <c:pt idx="204">
                  <c:v>44491</c:v>
                </c:pt>
                <c:pt idx="205">
                  <c:v>44492</c:v>
                </c:pt>
                <c:pt idx="206">
                  <c:v>44493</c:v>
                </c:pt>
                <c:pt idx="207">
                  <c:v>44494</c:v>
                </c:pt>
                <c:pt idx="208">
                  <c:v>44495</c:v>
                </c:pt>
                <c:pt idx="209">
                  <c:v>44496</c:v>
                </c:pt>
                <c:pt idx="210">
                  <c:v>44497</c:v>
                </c:pt>
                <c:pt idx="211">
                  <c:v>44498</c:v>
                </c:pt>
                <c:pt idx="212">
                  <c:v>44499</c:v>
                </c:pt>
                <c:pt idx="213">
                  <c:v>44500</c:v>
                </c:pt>
                <c:pt idx="214">
                  <c:v>44501</c:v>
                </c:pt>
                <c:pt idx="215">
                  <c:v>44502</c:v>
                </c:pt>
                <c:pt idx="216">
                  <c:v>44503</c:v>
                </c:pt>
                <c:pt idx="217">
                  <c:v>44504</c:v>
                </c:pt>
                <c:pt idx="218">
                  <c:v>44505</c:v>
                </c:pt>
                <c:pt idx="219">
                  <c:v>44506</c:v>
                </c:pt>
                <c:pt idx="220">
                  <c:v>44507</c:v>
                </c:pt>
                <c:pt idx="221">
                  <c:v>44508</c:v>
                </c:pt>
                <c:pt idx="222">
                  <c:v>44509</c:v>
                </c:pt>
                <c:pt idx="223">
                  <c:v>44510</c:v>
                </c:pt>
                <c:pt idx="224">
                  <c:v>44511</c:v>
                </c:pt>
                <c:pt idx="225">
                  <c:v>44512</c:v>
                </c:pt>
                <c:pt idx="226">
                  <c:v>44513</c:v>
                </c:pt>
                <c:pt idx="227">
                  <c:v>44514</c:v>
                </c:pt>
                <c:pt idx="228">
                  <c:v>44515</c:v>
                </c:pt>
                <c:pt idx="229">
                  <c:v>44516</c:v>
                </c:pt>
                <c:pt idx="230">
                  <c:v>44517</c:v>
                </c:pt>
                <c:pt idx="231">
                  <c:v>44518</c:v>
                </c:pt>
                <c:pt idx="232">
                  <c:v>44519</c:v>
                </c:pt>
                <c:pt idx="233">
                  <c:v>44520</c:v>
                </c:pt>
                <c:pt idx="234">
                  <c:v>44521</c:v>
                </c:pt>
                <c:pt idx="235">
                  <c:v>44522</c:v>
                </c:pt>
                <c:pt idx="236">
                  <c:v>44523</c:v>
                </c:pt>
                <c:pt idx="237">
                  <c:v>44524</c:v>
                </c:pt>
                <c:pt idx="238">
                  <c:v>44525</c:v>
                </c:pt>
                <c:pt idx="239">
                  <c:v>44526</c:v>
                </c:pt>
                <c:pt idx="240">
                  <c:v>44527</c:v>
                </c:pt>
                <c:pt idx="241">
                  <c:v>44528</c:v>
                </c:pt>
                <c:pt idx="242">
                  <c:v>44529</c:v>
                </c:pt>
                <c:pt idx="243">
                  <c:v>44530</c:v>
                </c:pt>
                <c:pt idx="244">
                  <c:v>44531</c:v>
                </c:pt>
                <c:pt idx="245">
                  <c:v>44532</c:v>
                </c:pt>
                <c:pt idx="246">
                  <c:v>44533</c:v>
                </c:pt>
                <c:pt idx="247">
                  <c:v>44534</c:v>
                </c:pt>
                <c:pt idx="248">
                  <c:v>44535</c:v>
                </c:pt>
                <c:pt idx="249">
                  <c:v>44536</c:v>
                </c:pt>
                <c:pt idx="250">
                  <c:v>44537</c:v>
                </c:pt>
                <c:pt idx="251">
                  <c:v>44538</c:v>
                </c:pt>
                <c:pt idx="252">
                  <c:v>44539</c:v>
                </c:pt>
                <c:pt idx="253">
                  <c:v>44540</c:v>
                </c:pt>
                <c:pt idx="254">
                  <c:v>44541</c:v>
                </c:pt>
                <c:pt idx="255">
                  <c:v>44542</c:v>
                </c:pt>
                <c:pt idx="256">
                  <c:v>44543</c:v>
                </c:pt>
              </c:numCache>
            </c:numRef>
          </c:cat>
          <c:val>
            <c:numRef>
              <c:f>Sheet1!$D$2:$D$258</c:f>
              <c:numCache>
                <c:formatCode>General</c:formatCode>
                <c:ptCount val="257"/>
                <c:pt idx="0">
                  <c:v>1973</c:v>
                </c:pt>
                <c:pt idx="1">
                  <c:v>2142</c:v>
                </c:pt>
                <c:pt idx="2">
                  <c:v>2298</c:v>
                </c:pt>
                <c:pt idx="3">
                  <c:v>2191</c:v>
                </c:pt>
                <c:pt idx="4">
                  <c:v>1914</c:v>
                </c:pt>
                <c:pt idx="5">
                  <c:v>2002</c:v>
                </c:pt>
                <c:pt idx="6">
                  <c:v>2022</c:v>
                </c:pt>
                <c:pt idx="7">
                  <c:v>1850</c:v>
                </c:pt>
                <c:pt idx="8">
                  <c:v>1874</c:v>
                </c:pt>
                <c:pt idx="9">
                  <c:v>2019</c:v>
                </c:pt>
                <c:pt idx="10">
                  <c:v>1960</c:v>
                </c:pt>
                <c:pt idx="11">
                  <c:v>1875</c:v>
                </c:pt>
                <c:pt idx="12">
                  <c:v>1971</c:v>
                </c:pt>
                <c:pt idx="13">
                  <c:v>2002</c:v>
                </c:pt>
                <c:pt idx="14">
                  <c:v>2103</c:v>
                </c:pt>
                <c:pt idx="15">
                  <c:v>2123</c:v>
                </c:pt>
                <c:pt idx="16">
                  <c:v>2367</c:v>
                </c:pt>
                <c:pt idx="17">
                  <c:v>2332</c:v>
                </c:pt>
                <c:pt idx="18">
                  <c:v>2402</c:v>
                </c:pt>
                <c:pt idx="19">
                  <c:v>2411</c:v>
                </c:pt>
                <c:pt idx="20">
                  <c:v>2455</c:v>
                </c:pt>
                <c:pt idx="21">
                  <c:v>3314</c:v>
                </c:pt>
                <c:pt idx="22">
                  <c:v>2606</c:v>
                </c:pt>
                <c:pt idx="23">
                  <c:v>2739</c:v>
                </c:pt>
                <c:pt idx="24">
                  <c:v>2577</c:v>
                </c:pt>
                <c:pt idx="25">
                  <c:v>2017</c:v>
                </c:pt>
                <c:pt idx="26">
                  <c:v>2284</c:v>
                </c:pt>
                <c:pt idx="27">
                  <c:v>2506</c:v>
                </c:pt>
                <c:pt idx="28">
                  <c:v>2828</c:v>
                </c:pt>
                <c:pt idx="29">
                  <c:v>2638</c:v>
                </c:pt>
                <c:pt idx="30">
                  <c:v>2823</c:v>
                </c:pt>
                <c:pt idx="31">
                  <c:v>2905</c:v>
                </c:pt>
                <c:pt idx="32">
                  <c:v>2914</c:v>
                </c:pt>
                <c:pt idx="33">
                  <c:v>2621</c:v>
                </c:pt>
                <c:pt idx="34">
                  <c:v>2623</c:v>
                </c:pt>
                <c:pt idx="35">
                  <c:v>2876</c:v>
                </c:pt>
                <c:pt idx="36">
                  <c:v>2714</c:v>
                </c:pt>
                <c:pt idx="37">
                  <c:v>2544</c:v>
                </c:pt>
                <c:pt idx="38">
                  <c:v>2452</c:v>
                </c:pt>
                <c:pt idx="39">
                  <c:v>2569</c:v>
                </c:pt>
                <c:pt idx="40">
                  <c:v>2799</c:v>
                </c:pt>
                <c:pt idx="41">
                  <c:v>2773</c:v>
                </c:pt>
                <c:pt idx="42">
                  <c:v>2646</c:v>
                </c:pt>
                <c:pt idx="43">
                  <c:v>2630</c:v>
                </c:pt>
                <c:pt idx="44">
                  <c:v>2598</c:v>
                </c:pt>
                <c:pt idx="45">
                  <c:v>2515</c:v>
                </c:pt>
                <c:pt idx="46">
                  <c:v>1877</c:v>
                </c:pt>
                <c:pt idx="47">
                  <c:v>1727</c:v>
                </c:pt>
                <c:pt idx="48">
                  <c:v>1708</c:v>
                </c:pt>
                <c:pt idx="49">
                  <c:v>1610</c:v>
                </c:pt>
                <c:pt idx="50">
                  <c:v>1930</c:v>
                </c:pt>
                <c:pt idx="51">
                  <c:v>1898</c:v>
                </c:pt>
                <c:pt idx="52">
                  <c:v>1884</c:v>
                </c:pt>
                <c:pt idx="53">
                  <c:v>1749</c:v>
                </c:pt>
                <c:pt idx="54">
                  <c:v>1890</c:v>
                </c:pt>
                <c:pt idx="55">
                  <c:v>1919</c:v>
                </c:pt>
                <c:pt idx="56">
                  <c:v>1874</c:v>
                </c:pt>
                <c:pt idx="57">
                  <c:v>2006</c:v>
                </c:pt>
                <c:pt idx="58">
                  <c:v>2127</c:v>
                </c:pt>
                <c:pt idx="59">
                  <c:v>2232</c:v>
                </c:pt>
                <c:pt idx="60">
                  <c:v>1962</c:v>
                </c:pt>
                <c:pt idx="61">
                  <c:v>1825</c:v>
                </c:pt>
                <c:pt idx="62">
                  <c:v>1535</c:v>
                </c:pt>
                <c:pt idx="63">
                  <c:v>1551</c:v>
                </c:pt>
                <c:pt idx="64">
                  <c:v>1709</c:v>
                </c:pt>
                <c:pt idx="65">
                  <c:v>1703</c:v>
                </c:pt>
                <c:pt idx="66">
                  <c:v>1594</c:v>
                </c:pt>
                <c:pt idx="67">
                  <c:v>1706</c:v>
                </c:pt>
                <c:pt idx="68">
                  <c:v>1596</c:v>
                </c:pt>
                <c:pt idx="69">
                  <c:v>1559</c:v>
                </c:pt>
                <c:pt idx="70">
                  <c:v>1348</c:v>
                </c:pt>
                <c:pt idx="71">
                  <c:v>1669</c:v>
                </c:pt>
                <c:pt idx="72">
                  <c:v>1668</c:v>
                </c:pt>
                <c:pt idx="73">
                  <c:v>1672</c:v>
                </c:pt>
                <c:pt idx="74">
                  <c:v>1328</c:v>
                </c:pt>
                <c:pt idx="75">
                  <c:v>1601</c:v>
                </c:pt>
                <c:pt idx="76">
                  <c:v>1596</c:v>
                </c:pt>
                <c:pt idx="77">
                  <c:v>1559</c:v>
                </c:pt>
                <c:pt idx="78">
                  <c:v>1748</c:v>
                </c:pt>
                <c:pt idx="79">
                  <c:v>2216</c:v>
                </c:pt>
                <c:pt idx="80">
                  <c:v>2117</c:v>
                </c:pt>
                <c:pt idx="81">
                  <c:v>1777</c:v>
                </c:pt>
                <c:pt idx="82">
                  <c:v>1808</c:v>
                </c:pt>
                <c:pt idx="83">
                  <c:v>1734</c:v>
                </c:pt>
                <c:pt idx="84">
                  <c:v>1681</c:v>
                </c:pt>
                <c:pt idx="85">
                  <c:v>1921</c:v>
                </c:pt>
                <c:pt idx="86">
                  <c:v>1940</c:v>
                </c:pt>
                <c:pt idx="87">
                  <c:v>1934</c:v>
                </c:pt>
                <c:pt idx="88">
                  <c:v>1664</c:v>
                </c:pt>
                <c:pt idx="89">
                  <c:v>1776</c:v>
                </c:pt>
                <c:pt idx="90">
                  <c:v>1800</c:v>
                </c:pt>
                <c:pt idx="91">
                  <c:v>1902</c:v>
                </c:pt>
                <c:pt idx="92">
                  <c:v>2061</c:v>
                </c:pt>
                <c:pt idx="93">
                  <c:v>2612</c:v>
                </c:pt>
                <c:pt idx="94">
                  <c:v>2601</c:v>
                </c:pt>
                <c:pt idx="95">
                  <c:v>2153</c:v>
                </c:pt>
                <c:pt idx="96">
                  <c:v>2433</c:v>
                </c:pt>
                <c:pt idx="97">
                  <c:v>2290</c:v>
                </c:pt>
                <c:pt idx="98">
                  <c:v>2466</c:v>
                </c:pt>
                <c:pt idx="99">
                  <c:v>2202</c:v>
                </c:pt>
                <c:pt idx="100">
                  <c:v>2340</c:v>
                </c:pt>
                <c:pt idx="101">
                  <c:v>2301</c:v>
                </c:pt>
                <c:pt idx="102">
                  <c:v>1923</c:v>
                </c:pt>
                <c:pt idx="103">
                  <c:v>2385</c:v>
                </c:pt>
                <c:pt idx="104">
                  <c:v>1962</c:v>
                </c:pt>
                <c:pt idx="105">
                  <c:v>2370</c:v>
                </c:pt>
                <c:pt idx="106">
                  <c:v>2236</c:v>
                </c:pt>
                <c:pt idx="107">
                  <c:v>2230</c:v>
                </c:pt>
                <c:pt idx="108">
                  <c:v>2214</c:v>
                </c:pt>
                <c:pt idx="109">
                  <c:v>1973</c:v>
                </c:pt>
                <c:pt idx="110">
                  <c:v>1924</c:v>
                </c:pt>
                <c:pt idx="111">
                  <c:v>1845</c:v>
                </c:pt>
                <c:pt idx="112">
                  <c:v>1822</c:v>
                </c:pt>
                <c:pt idx="113">
                  <c:v>1866</c:v>
                </c:pt>
                <c:pt idx="114">
                  <c:v>1905</c:v>
                </c:pt>
                <c:pt idx="115">
                  <c:v>1573</c:v>
                </c:pt>
                <c:pt idx="116">
                  <c:v>1574</c:v>
                </c:pt>
                <c:pt idx="117">
                  <c:v>1667</c:v>
                </c:pt>
                <c:pt idx="118">
                  <c:v>1507</c:v>
                </c:pt>
                <c:pt idx="119">
                  <c:v>1557</c:v>
                </c:pt>
                <c:pt idx="120">
                  <c:v>1476</c:v>
                </c:pt>
                <c:pt idx="121">
                  <c:v>1572</c:v>
                </c:pt>
                <c:pt idx="122">
                  <c:v>1576</c:v>
                </c:pt>
                <c:pt idx="123">
                  <c:v>1499</c:v>
                </c:pt>
                <c:pt idx="124">
                  <c:v>1603</c:v>
                </c:pt>
                <c:pt idx="125">
                  <c:v>1785</c:v>
                </c:pt>
                <c:pt idx="126">
                  <c:v>1872</c:v>
                </c:pt>
                <c:pt idx="127">
                  <c:v>1851</c:v>
                </c:pt>
                <c:pt idx="128">
                  <c:v>1930</c:v>
                </c:pt>
                <c:pt idx="129">
                  <c:v>1985</c:v>
                </c:pt>
                <c:pt idx="130">
                  <c:v>1832</c:v>
                </c:pt>
                <c:pt idx="131">
                  <c:v>1843</c:v>
                </c:pt>
                <c:pt idx="132">
                  <c:v>1859</c:v>
                </c:pt>
                <c:pt idx="133">
                  <c:v>1890</c:v>
                </c:pt>
                <c:pt idx="134">
                  <c:v>1921</c:v>
                </c:pt>
                <c:pt idx="135">
                  <c:v>1914</c:v>
                </c:pt>
                <c:pt idx="136">
                  <c:v>1997</c:v>
                </c:pt>
                <c:pt idx="137">
                  <c:v>1663</c:v>
                </c:pt>
                <c:pt idx="138">
                  <c:v>1957</c:v>
                </c:pt>
                <c:pt idx="139">
                  <c:v>2167</c:v>
                </c:pt>
                <c:pt idx="140">
                  <c:v>2325</c:v>
                </c:pt>
                <c:pt idx="141">
                  <c:v>2424</c:v>
                </c:pt>
                <c:pt idx="142">
                  <c:v>2715</c:v>
                </c:pt>
                <c:pt idx="143">
                  <c:v>2386</c:v>
                </c:pt>
                <c:pt idx="144">
                  <c:v>1991</c:v>
                </c:pt>
                <c:pt idx="145">
                  <c:v>1939</c:v>
                </c:pt>
                <c:pt idx="146">
                  <c:v>1937</c:v>
                </c:pt>
                <c:pt idx="147">
                  <c:v>1996</c:v>
                </c:pt>
                <c:pt idx="148">
                  <c:v>1854</c:v>
                </c:pt>
                <c:pt idx="149">
                  <c:v>2100</c:v>
                </c:pt>
                <c:pt idx="150">
                  <c:v>1920</c:v>
                </c:pt>
                <c:pt idx="151">
                  <c:v>1792</c:v>
                </c:pt>
                <c:pt idx="152">
                  <c:v>1866</c:v>
                </c:pt>
                <c:pt idx="153">
                  <c:v>863</c:v>
                </c:pt>
                <c:pt idx="154">
                  <c:v>835</c:v>
                </c:pt>
                <c:pt idx="155">
                  <c:v>582</c:v>
                </c:pt>
                <c:pt idx="156">
                  <c:v>683</c:v>
                </c:pt>
                <c:pt idx="157">
                  <c:v>827</c:v>
                </c:pt>
                <c:pt idx="158">
                  <c:v>672</c:v>
                </c:pt>
                <c:pt idx="159">
                  <c:v>1243</c:v>
                </c:pt>
                <c:pt idx="160">
                  <c:v>1517</c:v>
                </c:pt>
                <c:pt idx="161">
                  <c:v>1349</c:v>
                </c:pt>
                <c:pt idx="162">
                  <c:v>1328</c:v>
                </c:pt>
                <c:pt idx="163">
                  <c:v>1546</c:v>
                </c:pt>
                <c:pt idx="164">
                  <c:v>1695</c:v>
                </c:pt>
                <c:pt idx="165">
                  <c:v>1417</c:v>
                </c:pt>
                <c:pt idx="166">
                  <c:v>1462</c:v>
                </c:pt>
                <c:pt idx="167">
                  <c:v>1687</c:v>
                </c:pt>
                <c:pt idx="168">
                  <c:v>1488</c:v>
                </c:pt>
                <c:pt idx="169">
                  <c:v>1800</c:v>
                </c:pt>
                <c:pt idx="170">
                  <c:v>2111</c:v>
                </c:pt>
                <c:pt idx="171">
                  <c:v>2066</c:v>
                </c:pt>
                <c:pt idx="172">
                  <c:v>1524</c:v>
                </c:pt>
                <c:pt idx="173">
                  <c:v>1500</c:v>
                </c:pt>
                <c:pt idx="174">
                  <c:v>1325</c:v>
                </c:pt>
                <c:pt idx="175">
                  <c:v>1280</c:v>
                </c:pt>
                <c:pt idx="176">
                  <c:v>1211</c:v>
                </c:pt>
                <c:pt idx="177">
                  <c:v>1225</c:v>
                </c:pt>
                <c:pt idx="178">
                  <c:v>1342</c:v>
                </c:pt>
                <c:pt idx="179">
                  <c:v>1096</c:v>
                </c:pt>
                <c:pt idx="180">
                  <c:v>881</c:v>
                </c:pt>
                <c:pt idx="181">
                  <c:v>975</c:v>
                </c:pt>
                <c:pt idx="182">
                  <c:v>564</c:v>
                </c:pt>
                <c:pt idx="183">
                  <c:v>575</c:v>
                </c:pt>
                <c:pt idx="184">
                  <c:v>304</c:v>
                </c:pt>
                <c:pt idx="185">
                  <c:v>284</c:v>
                </c:pt>
                <c:pt idx="186">
                  <c:v>486</c:v>
                </c:pt>
                <c:pt idx="187">
                  <c:v>591</c:v>
                </c:pt>
                <c:pt idx="188">
                  <c:v>537</c:v>
                </c:pt>
                <c:pt idx="189">
                  <c:v>449</c:v>
                </c:pt>
                <c:pt idx="190">
                  <c:v>491</c:v>
                </c:pt>
                <c:pt idx="191">
                  <c:v>441</c:v>
                </c:pt>
                <c:pt idx="192">
                  <c:v>610</c:v>
                </c:pt>
                <c:pt idx="193">
                  <c:v>524</c:v>
                </c:pt>
                <c:pt idx="194">
                  <c:v>532</c:v>
                </c:pt>
                <c:pt idx="195">
                  <c:v>662</c:v>
                </c:pt>
                <c:pt idx="196">
                  <c:v>994</c:v>
                </c:pt>
                <c:pt idx="197">
                  <c:v>660</c:v>
                </c:pt>
                <c:pt idx="198">
                  <c:v>689</c:v>
                </c:pt>
                <c:pt idx="199">
                  <c:v>896</c:v>
                </c:pt>
                <c:pt idx="200">
                  <c:v>814</c:v>
                </c:pt>
                <c:pt idx="201">
                  <c:v>839</c:v>
                </c:pt>
                <c:pt idx="202">
                  <c:v>842</c:v>
                </c:pt>
                <c:pt idx="203">
                  <c:v>964</c:v>
                </c:pt>
                <c:pt idx="204">
                  <c:v>679</c:v>
                </c:pt>
                <c:pt idx="205">
                  <c:v>687</c:v>
                </c:pt>
                <c:pt idx="206">
                  <c:v>618</c:v>
                </c:pt>
                <c:pt idx="207">
                  <c:v>585</c:v>
                </c:pt>
                <c:pt idx="208">
                  <c:v>822</c:v>
                </c:pt>
                <c:pt idx="209">
                  <c:v>908</c:v>
                </c:pt>
                <c:pt idx="210">
                  <c:v>741</c:v>
                </c:pt>
                <c:pt idx="211">
                  <c:v>473</c:v>
                </c:pt>
                <c:pt idx="212">
                  <c:v>564</c:v>
                </c:pt>
                <c:pt idx="213">
                  <c:v>626</c:v>
                </c:pt>
                <c:pt idx="214">
                  <c:v>431</c:v>
                </c:pt>
                <c:pt idx="215">
                  <c:v>631</c:v>
                </c:pt>
                <c:pt idx="216">
                  <c:v>598</c:v>
                </c:pt>
                <c:pt idx="217">
                  <c:v>575</c:v>
                </c:pt>
                <c:pt idx="218">
                  <c:v>499</c:v>
                </c:pt>
                <c:pt idx="219">
                  <c:v>535</c:v>
                </c:pt>
                <c:pt idx="220">
                  <c:v>524</c:v>
                </c:pt>
                <c:pt idx="221">
                  <c:v>505</c:v>
                </c:pt>
                <c:pt idx="222">
                  <c:v>541</c:v>
                </c:pt>
                <c:pt idx="223">
                  <c:v>173</c:v>
                </c:pt>
                <c:pt idx="224">
                  <c:v>525</c:v>
                </c:pt>
                <c:pt idx="225">
                  <c:v>597</c:v>
                </c:pt>
                <c:pt idx="226">
                  <c:v>337</c:v>
                </c:pt>
                <c:pt idx="227">
                  <c:v>712</c:v>
                </c:pt>
                <c:pt idx="228">
                  <c:v>471</c:v>
                </c:pt>
                <c:pt idx="229">
                  <c:v>574</c:v>
                </c:pt>
                <c:pt idx="230">
                  <c:v>487</c:v>
                </c:pt>
                <c:pt idx="231">
                  <c:v>543</c:v>
                </c:pt>
                <c:pt idx="232">
                  <c:v>481</c:v>
                </c:pt>
                <c:pt idx="233">
                  <c:v>503</c:v>
                </c:pt>
                <c:pt idx="234">
                  <c:v>587</c:v>
                </c:pt>
                <c:pt idx="235">
                  <c:v>497</c:v>
                </c:pt>
                <c:pt idx="236">
                  <c:v>529</c:v>
                </c:pt>
                <c:pt idx="237">
                  <c:v>514</c:v>
                </c:pt>
                <c:pt idx="238">
                  <c:v>447</c:v>
                </c:pt>
                <c:pt idx="239">
                  <c:v>367</c:v>
                </c:pt>
                <c:pt idx="240">
                  <c:v>408</c:v>
                </c:pt>
                <c:pt idx="241">
                  <c:v>445</c:v>
                </c:pt>
                <c:pt idx="242">
                  <c:v>295</c:v>
                </c:pt>
                <c:pt idx="243">
                  <c:v>458</c:v>
                </c:pt>
                <c:pt idx="244">
                  <c:v>457</c:v>
                </c:pt>
                <c:pt idx="245">
                  <c:v>463</c:v>
                </c:pt>
                <c:pt idx="246">
                  <c:v>484</c:v>
                </c:pt>
                <c:pt idx="247">
                  <c:v>409</c:v>
                </c:pt>
                <c:pt idx="248">
                  <c:v>414</c:v>
                </c:pt>
                <c:pt idx="249">
                  <c:v>421</c:v>
                </c:pt>
                <c:pt idx="250">
                  <c:v>177</c:v>
                </c:pt>
                <c:pt idx="251">
                  <c:v>441</c:v>
                </c:pt>
                <c:pt idx="252">
                  <c:v>410</c:v>
                </c:pt>
                <c:pt idx="253">
                  <c:v>402</c:v>
                </c:pt>
                <c:pt idx="254">
                  <c:v>485</c:v>
                </c:pt>
                <c:pt idx="255">
                  <c:v>471</c:v>
                </c:pt>
                <c:pt idx="256">
                  <c:v>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52-453C-94EB-6AEBC8F1D6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Deer hunter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Sheet1!$A$2:$A$258</c:f>
              <c:numCache>
                <c:formatCode>m/d/yyyy</c:formatCode>
                <c:ptCount val="25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  <c:pt idx="67">
                  <c:v>44354</c:v>
                </c:pt>
                <c:pt idx="68">
                  <c:v>44355</c:v>
                </c:pt>
                <c:pt idx="69">
                  <c:v>44356</c:v>
                </c:pt>
                <c:pt idx="70">
                  <c:v>44357</c:v>
                </c:pt>
                <c:pt idx="71">
                  <c:v>44358</c:v>
                </c:pt>
                <c:pt idx="72">
                  <c:v>44359</c:v>
                </c:pt>
                <c:pt idx="73">
                  <c:v>44360</c:v>
                </c:pt>
                <c:pt idx="74">
                  <c:v>44361</c:v>
                </c:pt>
                <c:pt idx="75">
                  <c:v>44362</c:v>
                </c:pt>
                <c:pt idx="76">
                  <c:v>44363</c:v>
                </c:pt>
                <c:pt idx="77">
                  <c:v>44364</c:v>
                </c:pt>
                <c:pt idx="78">
                  <c:v>44365</c:v>
                </c:pt>
                <c:pt idx="79">
                  <c:v>44366</c:v>
                </c:pt>
                <c:pt idx="80">
                  <c:v>44367</c:v>
                </c:pt>
                <c:pt idx="81">
                  <c:v>44368</c:v>
                </c:pt>
                <c:pt idx="82">
                  <c:v>44369</c:v>
                </c:pt>
                <c:pt idx="83">
                  <c:v>44370</c:v>
                </c:pt>
                <c:pt idx="84">
                  <c:v>44371</c:v>
                </c:pt>
                <c:pt idx="85">
                  <c:v>44372</c:v>
                </c:pt>
                <c:pt idx="86">
                  <c:v>44373</c:v>
                </c:pt>
                <c:pt idx="87">
                  <c:v>44374</c:v>
                </c:pt>
                <c:pt idx="88">
                  <c:v>44375</c:v>
                </c:pt>
                <c:pt idx="89">
                  <c:v>44376</c:v>
                </c:pt>
                <c:pt idx="90">
                  <c:v>44377</c:v>
                </c:pt>
                <c:pt idx="91">
                  <c:v>44378</c:v>
                </c:pt>
                <c:pt idx="92">
                  <c:v>44379</c:v>
                </c:pt>
                <c:pt idx="93">
                  <c:v>44380</c:v>
                </c:pt>
                <c:pt idx="94">
                  <c:v>44381</c:v>
                </c:pt>
                <c:pt idx="95">
                  <c:v>44382</c:v>
                </c:pt>
                <c:pt idx="96">
                  <c:v>44383</c:v>
                </c:pt>
                <c:pt idx="97">
                  <c:v>44384</c:v>
                </c:pt>
                <c:pt idx="98">
                  <c:v>44385</c:v>
                </c:pt>
                <c:pt idx="99">
                  <c:v>44386</c:v>
                </c:pt>
                <c:pt idx="100">
                  <c:v>44387</c:v>
                </c:pt>
                <c:pt idx="101">
                  <c:v>44388</c:v>
                </c:pt>
                <c:pt idx="102">
                  <c:v>44389</c:v>
                </c:pt>
                <c:pt idx="103">
                  <c:v>44390</c:v>
                </c:pt>
                <c:pt idx="104">
                  <c:v>44391</c:v>
                </c:pt>
                <c:pt idx="105">
                  <c:v>44392</c:v>
                </c:pt>
                <c:pt idx="106">
                  <c:v>44393</c:v>
                </c:pt>
                <c:pt idx="107">
                  <c:v>44394</c:v>
                </c:pt>
                <c:pt idx="108">
                  <c:v>44395</c:v>
                </c:pt>
                <c:pt idx="109">
                  <c:v>44396</c:v>
                </c:pt>
                <c:pt idx="110">
                  <c:v>44397</c:v>
                </c:pt>
                <c:pt idx="111">
                  <c:v>44398</c:v>
                </c:pt>
                <c:pt idx="112">
                  <c:v>44399</c:v>
                </c:pt>
                <c:pt idx="113">
                  <c:v>44400</c:v>
                </c:pt>
                <c:pt idx="114">
                  <c:v>44401</c:v>
                </c:pt>
                <c:pt idx="115">
                  <c:v>44402</c:v>
                </c:pt>
                <c:pt idx="116">
                  <c:v>44403</c:v>
                </c:pt>
                <c:pt idx="117">
                  <c:v>44404</c:v>
                </c:pt>
                <c:pt idx="118">
                  <c:v>44405</c:v>
                </c:pt>
                <c:pt idx="119">
                  <c:v>44406</c:v>
                </c:pt>
                <c:pt idx="120">
                  <c:v>44407</c:v>
                </c:pt>
                <c:pt idx="121">
                  <c:v>44408</c:v>
                </c:pt>
                <c:pt idx="122">
                  <c:v>44409</c:v>
                </c:pt>
                <c:pt idx="123">
                  <c:v>44410</c:v>
                </c:pt>
                <c:pt idx="124">
                  <c:v>44411</c:v>
                </c:pt>
                <c:pt idx="125">
                  <c:v>44412</c:v>
                </c:pt>
                <c:pt idx="126">
                  <c:v>44413</c:v>
                </c:pt>
                <c:pt idx="127">
                  <c:v>44414</c:v>
                </c:pt>
                <c:pt idx="128">
                  <c:v>44415</c:v>
                </c:pt>
                <c:pt idx="129">
                  <c:v>44416</c:v>
                </c:pt>
                <c:pt idx="130">
                  <c:v>44417</c:v>
                </c:pt>
                <c:pt idx="131">
                  <c:v>44418</c:v>
                </c:pt>
                <c:pt idx="132">
                  <c:v>44419</c:v>
                </c:pt>
                <c:pt idx="133">
                  <c:v>44420</c:v>
                </c:pt>
                <c:pt idx="134">
                  <c:v>44421</c:v>
                </c:pt>
                <c:pt idx="135">
                  <c:v>44422</c:v>
                </c:pt>
                <c:pt idx="136">
                  <c:v>44423</c:v>
                </c:pt>
                <c:pt idx="137">
                  <c:v>44424</c:v>
                </c:pt>
                <c:pt idx="138">
                  <c:v>44425</c:v>
                </c:pt>
                <c:pt idx="139">
                  <c:v>44426</c:v>
                </c:pt>
                <c:pt idx="140">
                  <c:v>44427</c:v>
                </c:pt>
                <c:pt idx="141">
                  <c:v>44428</c:v>
                </c:pt>
                <c:pt idx="142">
                  <c:v>44429</c:v>
                </c:pt>
                <c:pt idx="143">
                  <c:v>44430</c:v>
                </c:pt>
                <c:pt idx="144">
                  <c:v>44431</c:v>
                </c:pt>
                <c:pt idx="145">
                  <c:v>44432</c:v>
                </c:pt>
                <c:pt idx="146">
                  <c:v>44433</c:v>
                </c:pt>
                <c:pt idx="147">
                  <c:v>44434</c:v>
                </c:pt>
                <c:pt idx="148">
                  <c:v>44435</c:v>
                </c:pt>
                <c:pt idx="149">
                  <c:v>44436</c:v>
                </c:pt>
                <c:pt idx="150">
                  <c:v>44437</c:v>
                </c:pt>
                <c:pt idx="151">
                  <c:v>44438</c:v>
                </c:pt>
                <c:pt idx="152">
                  <c:v>44439</c:v>
                </c:pt>
                <c:pt idx="153">
                  <c:v>44440</c:v>
                </c:pt>
                <c:pt idx="154">
                  <c:v>44441</c:v>
                </c:pt>
                <c:pt idx="155">
                  <c:v>44442</c:v>
                </c:pt>
                <c:pt idx="156">
                  <c:v>44443</c:v>
                </c:pt>
                <c:pt idx="157">
                  <c:v>44444</c:v>
                </c:pt>
                <c:pt idx="158">
                  <c:v>44445</c:v>
                </c:pt>
                <c:pt idx="159">
                  <c:v>44446</c:v>
                </c:pt>
                <c:pt idx="160">
                  <c:v>44447</c:v>
                </c:pt>
                <c:pt idx="161">
                  <c:v>44448</c:v>
                </c:pt>
                <c:pt idx="162">
                  <c:v>44449</c:v>
                </c:pt>
                <c:pt idx="163">
                  <c:v>44450</c:v>
                </c:pt>
                <c:pt idx="164">
                  <c:v>44451</c:v>
                </c:pt>
                <c:pt idx="165">
                  <c:v>44452</c:v>
                </c:pt>
                <c:pt idx="166">
                  <c:v>44453</c:v>
                </c:pt>
                <c:pt idx="167">
                  <c:v>44454</c:v>
                </c:pt>
                <c:pt idx="168">
                  <c:v>44455</c:v>
                </c:pt>
                <c:pt idx="169">
                  <c:v>44456</c:v>
                </c:pt>
                <c:pt idx="170">
                  <c:v>44457</c:v>
                </c:pt>
                <c:pt idx="171">
                  <c:v>44458</c:v>
                </c:pt>
                <c:pt idx="172">
                  <c:v>44459</c:v>
                </c:pt>
                <c:pt idx="173">
                  <c:v>44460</c:v>
                </c:pt>
                <c:pt idx="174">
                  <c:v>44461</c:v>
                </c:pt>
                <c:pt idx="175">
                  <c:v>44462</c:v>
                </c:pt>
                <c:pt idx="176">
                  <c:v>44463</c:v>
                </c:pt>
                <c:pt idx="177">
                  <c:v>44464</c:v>
                </c:pt>
                <c:pt idx="178">
                  <c:v>44465</c:v>
                </c:pt>
                <c:pt idx="179">
                  <c:v>44466</c:v>
                </c:pt>
                <c:pt idx="180">
                  <c:v>44467</c:v>
                </c:pt>
                <c:pt idx="181">
                  <c:v>44468</c:v>
                </c:pt>
                <c:pt idx="182">
                  <c:v>44469</c:v>
                </c:pt>
                <c:pt idx="183">
                  <c:v>44470</c:v>
                </c:pt>
                <c:pt idx="184">
                  <c:v>44471</c:v>
                </c:pt>
                <c:pt idx="185">
                  <c:v>44472</c:v>
                </c:pt>
                <c:pt idx="186">
                  <c:v>44473</c:v>
                </c:pt>
                <c:pt idx="187">
                  <c:v>44474</c:v>
                </c:pt>
                <c:pt idx="188">
                  <c:v>44475</c:v>
                </c:pt>
                <c:pt idx="189">
                  <c:v>44476</c:v>
                </c:pt>
                <c:pt idx="190">
                  <c:v>44477</c:v>
                </c:pt>
                <c:pt idx="191">
                  <c:v>44478</c:v>
                </c:pt>
                <c:pt idx="192">
                  <c:v>44479</c:v>
                </c:pt>
                <c:pt idx="193">
                  <c:v>44480</c:v>
                </c:pt>
                <c:pt idx="194">
                  <c:v>44481</c:v>
                </c:pt>
                <c:pt idx="195">
                  <c:v>44482</c:v>
                </c:pt>
                <c:pt idx="196">
                  <c:v>44483</c:v>
                </c:pt>
                <c:pt idx="197">
                  <c:v>44484</c:v>
                </c:pt>
                <c:pt idx="198">
                  <c:v>44485</c:v>
                </c:pt>
                <c:pt idx="199">
                  <c:v>44486</c:v>
                </c:pt>
                <c:pt idx="200">
                  <c:v>44487</c:v>
                </c:pt>
                <c:pt idx="201">
                  <c:v>44488</c:v>
                </c:pt>
                <c:pt idx="202">
                  <c:v>44489</c:v>
                </c:pt>
                <c:pt idx="203">
                  <c:v>44490</c:v>
                </c:pt>
                <c:pt idx="204">
                  <c:v>44491</c:v>
                </c:pt>
                <c:pt idx="205">
                  <c:v>44492</c:v>
                </c:pt>
                <c:pt idx="206">
                  <c:v>44493</c:v>
                </c:pt>
                <c:pt idx="207">
                  <c:v>44494</c:v>
                </c:pt>
                <c:pt idx="208">
                  <c:v>44495</c:v>
                </c:pt>
                <c:pt idx="209">
                  <c:v>44496</c:v>
                </c:pt>
                <c:pt idx="210">
                  <c:v>44497</c:v>
                </c:pt>
                <c:pt idx="211">
                  <c:v>44498</c:v>
                </c:pt>
                <c:pt idx="212">
                  <c:v>44499</c:v>
                </c:pt>
                <c:pt idx="213">
                  <c:v>44500</c:v>
                </c:pt>
                <c:pt idx="214">
                  <c:v>44501</c:v>
                </c:pt>
                <c:pt idx="215">
                  <c:v>44502</c:v>
                </c:pt>
                <c:pt idx="216">
                  <c:v>44503</c:v>
                </c:pt>
                <c:pt idx="217">
                  <c:v>44504</c:v>
                </c:pt>
                <c:pt idx="218">
                  <c:v>44505</c:v>
                </c:pt>
                <c:pt idx="219">
                  <c:v>44506</c:v>
                </c:pt>
                <c:pt idx="220">
                  <c:v>44507</c:v>
                </c:pt>
                <c:pt idx="221">
                  <c:v>44508</c:v>
                </c:pt>
                <c:pt idx="222">
                  <c:v>44509</c:v>
                </c:pt>
                <c:pt idx="223">
                  <c:v>44510</c:v>
                </c:pt>
                <c:pt idx="224">
                  <c:v>44511</c:v>
                </c:pt>
                <c:pt idx="225">
                  <c:v>44512</c:v>
                </c:pt>
                <c:pt idx="226">
                  <c:v>44513</c:v>
                </c:pt>
                <c:pt idx="227">
                  <c:v>44514</c:v>
                </c:pt>
                <c:pt idx="228">
                  <c:v>44515</c:v>
                </c:pt>
                <c:pt idx="229">
                  <c:v>44516</c:v>
                </c:pt>
                <c:pt idx="230">
                  <c:v>44517</c:v>
                </c:pt>
                <c:pt idx="231">
                  <c:v>44518</c:v>
                </c:pt>
                <c:pt idx="232">
                  <c:v>44519</c:v>
                </c:pt>
                <c:pt idx="233">
                  <c:v>44520</c:v>
                </c:pt>
                <c:pt idx="234">
                  <c:v>44521</c:v>
                </c:pt>
                <c:pt idx="235">
                  <c:v>44522</c:v>
                </c:pt>
                <c:pt idx="236">
                  <c:v>44523</c:v>
                </c:pt>
                <c:pt idx="237">
                  <c:v>44524</c:v>
                </c:pt>
                <c:pt idx="238">
                  <c:v>44525</c:v>
                </c:pt>
                <c:pt idx="239">
                  <c:v>44526</c:v>
                </c:pt>
                <c:pt idx="240">
                  <c:v>44527</c:v>
                </c:pt>
                <c:pt idx="241">
                  <c:v>44528</c:v>
                </c:pt>
                <c:pt idx="242">
                  <c:v>44529</c:v>
                </c:pt>
                <c:pt idx="243">
                  <c:v>44530</c:v>
                </c:pt>
                <c:pt idx="244">
                  <c:v>44531</c:v>
                </c:pt>
                <c:pt idx="245">
                  <c:v>44532</c:v>
                </c:pt>
                <c:pt idx="246">
                  <c:v>44533</c:v>
                </c:pt>
                <c:pt idx="247">
                  <c:v>44534</c:v>
                </c:pt>
                <c:pt idx="248">
                  <c:v>44535</c:v>
                </c:pt>
                <c:pt idx="249">
                  <c:v>44536</c:v>
                </c:pt>
                <c:pt idx="250">
                  <c:v>44537</c:v>
                </c:pt>
                <c:pt idx="251">
                  <c:v>44538</c:v>
                </c:pt>
                <c:pt idx="252">
                  <c:v>44539</c:v>
                </c:pt>
                <c:pt idx="253">
                  <c:v>44540</c:v>
                </c:pt>
                <c:pt idx="254">
                  <c:v>44541</c:v>
                </c:pt>
                <c:pt idx="255">
                  <c:v>44542</c:v>
                </c:pt>
                <c:pt idx="256">
                  <c:v>44543</c:v>
                </c:pt>
              </c:numCache>
            </c:numRef>
          </c:cat>
          <c:val>
            <c:numRef>
              <c:f>Sheet1!$E$2:$E$258</c:f>
              <c:numCache>
                <c:formatCode>General</c:formatCode>
                <c:ptCount val="257"/>
                <c:pt idx="0">
                  <c:v>1147</c:v>
                </c:pt>
                <c:pt idx="1">
                  <c:v>1075</c:v>
                </c:pt>
                <c:pt idx="2">
                  <c:v>1131</c:v>
                </c:pt>
                <c:pt idx="3">
                  <c:v>1368</c:v>
                </c:pt>
                <c:pt idx="4">
                  <c:v>940</c:v>
                </c:pt>
                <c:pt idx="5">
                  <c:v>855</c:v>
                </c:pt>
                <c:pt idx="6">
                  <c:v>850</c:v>
                </c:pt>
                <c:pt idx="7">
                  <c:v>842</c:v>
                </c:pt>
                <c:pt idx="8">
                  <c:v>1059</c:v>
                </c:pt>
                <c:pt idx="9">
                  <c:v>1133</c:v>
                </c:pt>
                <c:pt idx="10">
                  <c:v>1038</c:v>
                </c:pt>
                <c:pt idx="11">
                  <c:v>850</c:v>
                </c:pt>
                <c:pt idx="12">
                  <c:v>793</c:v>
                </c:pt>
                <c:pt idx="13">
                  <c:v>949</c:v>
                </c:pt>
                <c:pt idx="14">
                  <c:v>853</c:v>
                </c:pt>
                <c:pt idx="15">
                  <c:v>948</c:v>
                </c:pt>
                <c:pt idx="16">
                  <c:v>939</c:v>
                </c:pt>
                <c:pt idx="17">
                  <c:v>1069</c:v>
                </c:pt>
                <c:pt idx="18">
                  <c:v>980</c:v>
                </c:pt>
                <c:pt idx="19">
                  <c:v>972</c:v>
                </c:pt>
                <c:pt idx="20">
                  <c:v>938</c:v>
                </c:pt>
                <c:pt idx="21">
                  <c:v>801</c:v>
                </c:pt>
                <c:pt idx="22">
                  <c:v>884</c:v>
                </c:pt>
                <c:pt idx="23">
                  <c:v>1255</c:v>
                </c:pt>
                <c:pt idx="24">
                  <c:v>1172</c:v>
                </c:pt>
                <c:pt idx="25">
                  <c:v>960</c:v>
                </c:pt>
                <c:pt idx="26">
                  <c:v>859</c:v>
                </c:pt>
                <c:pt idx="27">
                  <c:v>796</c:v>
                </c:pt>
                <c:pt idx="28">
                  <c:v>779</c:v>
                </c:pt>
                <c:pt idx="29">
                  <c:v>786</c:v>
                </c:pt>
                <c:pt idx="30">
                  <c:v>822</c:v>
                </c:pt>
                <c:pt idx="31">
                  <c:v>875</c:v>
                </c:pt>
                <c:pt idx="32">
                  <c:v>831</c:v>
                </c:pt>
                <c:pt idx="33">
                  <c:v>797</c:v>
                </c:pt>
                <c:pt idx="34">
                  <c:v>980</c:v>
                </c:pt>
                <c:pt idx="35">
                  <c:v>791</c:v>
                </c:pt>
                <c:pt idx="36">
                  <c:v>831</c:v>
                </c:pt>
                <c:pt idx="37">
                  <c:v>787</c:v>
                </c:pt>
                <c:pt idx="38">
                  <c:v>891</c:v>
                </c:pt>
                <c:pt idx="39">
                  <c:v>688</c:v>
                </c:pt>
                <c:pt idx="40">
                  <c:v>762</c:v>
                </c:pt>
                <c:pt idx="41">
                  <c:v>701</c:v>
                </c:pt>
                <c:pt idx="42">
                  <c:v>680</c:v>
                </c:pt>
                <c:pt idx="43">
                  <c:v>748</c:v>
                </c:pt>
                <c:pt idx="44">
                  <c:v>760</c:v>
                </c:pt>
                <c:pt idx="45">
                  <c:v>847</c:v>
                </c:pt>
                <c:pt idx="46">
                  <c:v>644</c:v>
                </c:pt>
                <c:pt idx="47">
                  <c:v>751</c:v>
                </c:pt>
                <c:pt idx="48">
                  <c:v>762</c:v>
                </c:pt>
                <c:pt idx="49">
                  <c:v>808</c:v>
                </c:pt>
                <c:pt idx="50">
                  <c:v>810</c:v>
                </c:pt>
                <c:pt idx="51">
                  <c:v>804</c:v>
                </c:pt>
                <c:pt idx="52">
                  <c:v>808</c:v>
                </c:pt>
                <c:pt idx="53">
                  <c:v>784</c:v>
                </c:pt>
                <c:pt idx="54">
                  <c:v>749</c:v>
                </c:pt>
                <c:pt idx="55">
                  <c:v>759</c:v>
                </c:pt>
                <c:pt idx="56">
                  <c:v>761</c:v>
                </c:pt>
                <c:pt idx="57">
                  <c:v>806</c:v>
                </c:pt>
                <c:pt idx="58">
                  <c:v>806</c:v>
                </c:pt>
                <c:pt idx="59">
                  <c:v>837</c:v>
                </c:pt>
                <c:pt idx="60">
                  <c:v>820</c:v>
                </c:pt>
                <c:pt idx="61">
                  <c:v>778</c:v>
                </c:pt>
                <c:pt idx="62">
                  <c:v>664</c:v>
                </c:pt>
                <c:pt idx="63">
                  <c:v>720</c:v>
                </c:pt>
                <c:pt idx="64">
                  <c:v>807</c:v>
                </c:pt>
                <c:pt idx="65">
                  <c:v>702</c:v>
                </c:pt>
                <c:pt idx="66">
                  <c:v>934</c:v>
                </c:pt>
                <c:pt idx="67">
                  <c:v>759</c:v>
                </c:pt>
                <c:pt idx="68">
                  <c:v>732</c:v>
                </c:pt>
                <c:pt idx="69">
                  <c:v>716</c:v>
                </c:pt>
                <c:pt idx="70">
                  <c:v>749</c:v>
                </c:pt>
                <c:pt idx="71">
                  <c:v>793</c:v>
                </c:pt>
                <c:pt idx="72">
                  <c:v>834</c:v>
                </c:pt>
                <c:pt idx="73">
                  <c:v>808</c:v>
                </c:pt>
                <c:pt idx="74">
                  <c:v>784</c:v>
                </c:pt>
                <c:pt idx="75">
                  <c:v>753</c:v>
                </c:pt>
                <c:pt idx="76">
                  <c:v>684</c:v>
                </c:pt>
                <c:pt idx="77">
                  <c:v>729</c:v>
                </c:pt>
                <c:pt idx="78">
                  <c:v>782</c:v>
                </c:pt>
                <c:pt idx="79">
                  <c:v>789</c:v>
                </c:pt>
                <c:pt idx="80">
                  <c:v>782</c:v>
                </c:pt>
                <c:pt idx="81">
                  <c:v>759</c:v>
                </c:pt>
                <c:pt idx="82">
                  <c:v>818</c:v>
                </c:pt>
                <c:pt idx="83">
                  <c:v>876</c:v>
                </c:pt>
                <c:pt idx="84">
                  <c:v>856</c:v>
                </c:pt>
                <c:pt idx="85">
                  <c:v>818</c:v>
                </c:pt>
                <c:pt idx="86">
                  <c:v>813</c:v>
                </c:pt>
                <c:pt idx="87">
                  <c:v>839</c:v>
                </c:pt>
                <c:pt idx="88">
                  <c:v>790</c:v>
                </c:pt>
                <c:pt idx="89">
                  <c:v>809</c:v>
                </c:pt>
                <c:pt idx="90">
                  <c:v>770</c:v>
                </c:pt>
                <c:pt idx="91">
                  <c:v>728</c:v>
                </c:pt>
                <c:pt idx="92">
                  <c:v>772</c:v>
                </c:pt>
                <c:pt idx="93">
                  <c:v>833</c:v>
                </c:pt>
                <c:pt idx="94">
                  <c:v>776</c:v>
                </c:pt>
                <c:pt idx="95">
                  <c:v>714</c:v>
                </c:pt>
                <c:pt idx="96">
                  <c:v>746</c:v>
                </c:pt>
                <c:pt idx="97">
                  <c:v>769</c:v>
                </c:pt>
                <c:pt idx="98">
                  <c:v>792</c:v>
                </c:pt>
                <c:pt idx="99">
                  <c:v>838</c:v>
                </c:pt>
                <c:pt idx="100">
                  <c:v>971</c:v>
                </c:pt>
                <c:pt idx="101">
                  <c:v>968</c:v>
                </c:pt>
                <c:pt idx="102">
                  <c:v>788</c:v>
                </c:pt>
                <c:pt idx="103">
                  <c:v>836</c:v>
                </c:pt>
                <c:pt idx="104">
                  <c:v>830</c:v>
                </c:pt>
                <c:pt idx="105">
                  <c:v>817</c:v>
                </c:pt>
                <c:pt idx="106">
                  <c:v>918</c:v>
                </c:pt>
                <c:pt idx="107">
                  <c:v>888</c:v>
                </c:pt>
                <c:pt idx="108">
                  <c:v>844</c:v>
                </c:pt>
                <c:pt idx="109">
                  <c:v>803</c:v>
                </c:pt>
                <c:pt idx="110">
                  <c:v>827</c:v>
                </c:pt>
                <c:pt idx="111">
                  <c:v>821</c:v>
                </c:pt>
                <c:pt idx="112">
                  <c:v>830</c:v>
                </c:pt>
                <c:pt idx="113">
                  <c:v>863</c:v>
                </c:pt>
                <c:pt idx="114">
                  <c:v>832</c:v>
                </c:pt>
                <c:pt idx="115">
                  <c:v>985</c:v>
                </c:pt>
                <c:pt idx="116">
                  <c:v>890</c:v>
                </c:pt>
                <c:pt idx="117">
                  <c:v>907</c:v>
                </c:pt>
                <c:pt idx="118">
                  <c:v>952</c:v>
                </c:pt>
                <c:pt idx="119">
                  <c:v>974</c:v>
                </c:pt>
                <c:pt idx="120">
                  <c:v>960</c:v>
                </c:pt>
                <c:pt idx="121">
                  <c:v>894</c:v>
                </c:pt>
                <c:pt idx="122">
                  <c:v>926</c:v>
                </c:pt>
                <c:pt idx="123">
                  <c:v>761</c:v>
                </c:pt>
                <c:pt idx="124">
                  <c:v>759</c:v>
                </c:pt>
                <c:pt idx="125">
                  <c:v>756</c:v>
                </c:pt>
                <c:pt idx="126">
                  <c:v>888</c:v>
                </c:pt>
                <c:pt idx="127">
                  <c:v>842</c:v>
                </c:pt>
                <c:pt idx="128">
                  <c:v>903</c:v>
                </c:pt>
                <c:pt idx="129">
                  <c:v>911</c:v>
                </c:pt>
                <c:pt idx="130">
                  <c:v>901</c:v>
                </c:pt>
                <c:pt idx="131">
                  <c:v>853</c:v>
                </c:pt>
                <c:pt idx="132">
                  <c:v>812</c:v>
                </c:pt>
                <c:pt idx="133">
                  <c:v>931</c:v>
                </c:pt>
                <c:pt idx="134">
                  <c:v>938</c:v>
                </c:pt>
                <c:pt idx="135">
                  <c:v>1071</c:v>
                </c:pt>
                <c:pt idx="136">
                  <c:v>978</c:v>
                </c:pt>
                <c:pt idx="137">
                  <c:v>898</c:v>
                </c:pt>
                <c:pt idx="138">
                  <c:v>881</c:v>
                </c:pt>
                <c:pt idx="139">
                  <c:v>1021</c:v>
                </c:pt>
                <c:pt idx="140">
                  <c:v>1003</c:v>
                </c:pt>
                <c:pt idx="141">
                  <c:v>876</c:v>
                </c:pt>
                <c:pt idx="142">
                  <c:v>1036</c:v>
                </c:pt>
                <c:pt idx="143">
                  <c:v>1047</c:v>
                </c:pt>
                <c:pt idx="144">
                  <c:v>1033</c:v>
                </c:pt>
                <c:pt idx="145">
                  <c:v>996</c:v>
                </c:pt>
                <c:pt idx="146">
                  <c:v>1175</c:v>
                </c:pt>
                <c:pt idx="147">
                  <c:v>1099</c:v>
                </c:pt>
                <c:pt idx="148">
                  <c:v>954</c:v>
                </c:pt>
                <c:pt idx="149">
                  <c:v>1297</c:v>
                </c:pt>
                <c:pt idx="150">
                  <c:v>1391</c:v>
                </c:pt>
                <c:pt idx="151">
                  <c:v>1146</c:v>
                </c:pt>
                <c:pt idx="152">
                  <c:v>1126</c:v>
                </c:pt>
                <c:pt idx="153">
                  <c:v>741</c:v>
                </c:pt>
                <c:pt idx="154">
                  <c:v>650</c:v>
                </c:pt>
                <c:pt idx="155">
                  <c:v>640</c:v>
                </c:pt>
                <c:pt idx="156">
                  <c:v>0</c:v>
                </c:pt>
                <c:pt idx="157">
                  <c:v>966</c:v>
                </c:pt>
                <c:pt idx="158">
                  <c:v>1121</c:v>
                </c:pt>
                <c:pt idx="159">
                  <c:v>1061</c:v>
                </c:pt>
                <c:pt idx="160">
                  <c:v>1109</c:v>
                </c:pt>
                <c:pt idx="161">
                  <c:v>1092</c:v>
                </c:pt>
                <c:pt idx="162">
                  <c:v>1073</c:v>
                </c:pt>
                <c:pt idx="163">
                  <c:v>905</c:v>
                </c:pt>
                <c:pt idx="164">
                  <c:v>1176</c:v>
                </c:pt>
                <c:pt idx="165">
                  <c:v>1235</c:v>
                </c:pt>
                <c:pt idx="166">
                  <c:v>1074</c:v>
                </c:pt>
                <c:pt idx="167">
                  <c:v>1095</c:v>
                </c:pt>
                <c:pt idx="168">
                  <c:v>1073</c:v>
                </c:pt>
                <c:pt idx="169">
                  <c:v>962</c:v>
                </c:pt>
                <c:pt idx="170">
                  <c:v>834</c:v>
                </c:pt>
                <c:pt idx="171">
                  <c:v>1392</c:v>
                </c:pt>
                <c:pt idx="172">
                  <c:v>1369</c:v>
                </c:pt>
                <c:pt idx="173">
                  <c:v>1071</c:v>
                </c:pt>
                <c:pt idx="174">
                  <c:v>1073</c:v>
                </c:pt>
                <c:pt idx="175">
                  <c:v>1089</c:v>
                </c:pt>
                <c:pt idx="176">
                  <c:v>1031</c:v>
                </c:pt>
                <c:pt idx="177">
                  <c:v>784</c:v>
                </c:pt>
                <c:pt idx="178">
                  <c:v>957</c:v>
                </c:pt>
                <c:pt idx="179">
                  <c:v>1227</c:v>
                </c:pt>
                <c:pt idx="180">
                  <c:v>1129</c:v>
                </c:pt>
                <c:pt idx="181">
                  <c:v>1164</c:v>
                </c:pt>
                <c:pt idx="182">
                  <c:v>1125</c:v>
                </c:pt>
                <c:pt idx="183">
                  <c:v>1098</c:v>
                </c:pt>
                <c:pt idx="184">
                  <c:v>1136</c:v>
                </c:pt>
                <c:pt idx="185">
                  <c:v>1405</c:v>
                </c:pt>
                <c:pt idx="186">
                  <c:v>1355</c:v>
                </c:pt>
                <c:pt idx="187">
                  <c:v>948</c:v>
                </c:pt>
                <c:pt idx="188">
                  <c:v>1087</c:v>
                </c:pt>
                <c:pt idx="189">
                  <c:v>1069</c:v>
                </c:pt>
                <c:pt idx="190">
                  <c:v>1028</c:v>
                </c:pt>
                <c:pt idx="191">
                  <c:v>967</c:v>
                </c:pt>
                <c:pt idx="192">
                  <c:v>902</c:v>
                </c:pt>
                <c:pt idx="193">
                  <c:v>1085</c:v>
                </c:pt>
                <c:pt idx="194">
                  <c:v>989</c:v>
                </c:pt>
                <c:pt idx="195">
                  <c:v>973</c:v>
                </c:pt>
                <c:pt idx="196">
                  <c:v>1017</c:v>
                </c:pt>
                <c:pt idx="197">
                  <c:v>1034</c:v>
                </c:pt>
                <c:pt idx="198">
                  <c:v>1098</c:v>
                </c:pt>
                <c:pt idx="199">
                  <c:v>1318</c:v>
                </c:pt>
                <c:pt idx="200">
                  <c:v>1128</c:v>
                </c:pt>
                <c:pt idx="201">
                  <c:v>1010</c:v>
                </c:pt>
                <c:pt idx="202">
                  <c:v>974</c:v>
                </c:pt>
                <c:pt idx="203">
                  <c:v>835</c:v>
                </c:pt>
                <c:pt idx="204">
                  <c:v>740</c:v>
                </c:pt>
                <c:pt idx="205">
                  <c:v>0</c:v>
                </c:pt>
                <c:pt idx="206">
                  <c:v>0</c:v>
                </c:pt>
                <c:pt idx="207">
                  <c:v>910</c:v>
                </c:pt>
                <c:pt idx="208">
                  <c:v>704</c:v>
                </c:pt>
                <c:pt idx="209">
                  <c:v>932</c:v>
                </c:pt>
                <c:pt idx="210">
                  <c:v>915</c:v>
                </c:pt>
                <c:pt idx="211">
                  <c:v>884</c:v>
                </c:pt>
                <c:pt idx="212">
                  <c:v>964</c:v>
                </c:pt>
                <c:pt idx="213">
                  <c:v>1267</c:v>
                </c:pt>
                <c:pt idx="214">
                  <c:v>1193</c:v>
                </c:pt>
                <c:pt idx="215">
                  <c:v>948</c:v>
                </c:pt>
                <c:pt idx="216">
                  <c:v>895</c:v>
                </c:pt>
                <c:pt idx="217">
                  <c:v>884</c:v>
                </c:pt>
                <c:pt idx="218">
                  <c:v>942</c:v>
                </c:pt>
                <c:pt idx="219">
                  <c:v>1027</c:v>
                </c:pt>
                <c:pt idx="220">
                  <c:v>1277</c:v>
                </c:pt>
                <c:pt idx="221">
                  <c:v>1547</c:v>
                </c:pt>
                <c:pt idx="222">
                  <c:v>1070</c:v>
                </c:pt>
                <c:pt idx="223">
                  <c:v>1134</c:v>
                </c:pt>
                <c:pt idx="224">
                  <c:v>1050</c:v>
                </c:pt>
                <c:pt idx="225">
                  <c:v>1092</c:v>
                </c:pt>
                <c:pt idx="226">
                  <c:v>1108</c:v>
                </c:pt>
                <c:pt idx="227">
                  <c:v>1344</c:v>
                </c:pt>
                <c:pt idx="228">
                  <c:v>1526</c:v>
                </c:pt>
                <c:pt idx="229">
                  <c:v>1091</c:v>
                </c:pt>
                <c:pt idx="230">
                  <c:v>1101</c:v>
                </c:pt>
                <c:pt idx="231">
                  <c:v>1109</c:v>
                </c:pt>
                <c:pt idx="232">
                  <c:v>1157</c:v>
                </c:pt>
                <c:pt idx="233">
                  <c:v>1188</c:v>
                </c:pt>
                <c:pt idx="234">
                  <c:v>1329</c:v>
                </c:pt>
                <c:pt idx="235">
                  <c:v>1440</c:v>
                </c:pt>
                <c:pt idx="236">
                  <c:v>1129</c:v>
                </c:pt>
                <c:pt idx="237">
                  <c:v>1010</c:v>
                </c:pt>
                <c:pt idx="238">
                  <c:v>1127</c:v>
                </c:pt>
                <c:pt idx="239">
                  <c:v>959</c:v>
                </c:pt>
                <c:pt idx="240">
                  <c:v>908</c:v>
                </c:pt>
                <c:pt idx="241">
                  <c:v>1093</c:v>
                </c:pt>
                <c:pt idx="242">
                  <c:v>1225</c:v>
                </c:pt>
                <c:pt idx="243">
                  <c:v>1023</c:v>
                </c:pt>
                <c:pt idx="244">
                  <c:v>836</c:v>
                </c:pt>
                <c:pt idx="245">
                  <c:v>974</c:v>
                </c:pt>
                <c:pt idx="246">
                  <c:v>942</c:v>
                </c:pt>
                <c:pt idx="247">
                  <c:v>1018</c:v>
                </c:pt>
                <c:pt idx="248">
                  <c:v>1131</c:v>
                </c:pt>
                <c:pt idx="249">
                  <c:v>1053</c:v>
                </c:pt>
                <c:pt idx="250">
                  <c:v>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52-453C-94EB-6AEBC8F1D61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Sniper Strike</c:v>
                </c:pt>
              </c:strCache>
            </c:strRef>
          </c:tx>
          <c:spPr>
            <a:solidFill>
              <a:schemeClr val="accent5"/>
            </a:solidFill>
            <a:ln w="25400">
              <a:noFill/>
            </a:ln>
            <a:effectLst/>
          </c:spPr>
          <c:cat>
            <c:numRef>
              <c:f>Sheet1!$A$2:$A$258</c:f>
              <c:numCache>
                <c:formatCode>m/d/yyyy</c:formatCode>
                <c:ptCount val="25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  <c:pt idx="67">
                  <c:v>44354</c:v>
                </c:pt>
                <c:pt idx="68">
                  <c:v>44355</c:v>
                </c:pt>
                <c:pt idx="69">
                  <c:v>44356</c:v>
                </c:pt>
                <c:pt idx="70">
                  <c:v>44357</c:v>
                </c:pt>
                <c:pt idx="71">
                  <c:v>44358</c:v>
                </c:pt>
                <c:pt idx="72">
                  <c:v>44359</c:v>
                </c:pt>
                <c:pt idx="73">
                  <c:v>44360</c:v>
                </c:pt>
                <c:pt idx="74">
                  <c:v>44361</c:v>
                </c:pt>
                <c:pt idx="75">
                  <c:v>44362</c:v>
                </c:pt>
                <c:pt idx="76">
                  <c:v>44363</c:v>
                </c:pt>
                <c:pt idx="77">
                  <c:v>44364</c:v>
                </c:pt>
                <c:pt idx="78">
                  <c:v>44365</c:v>
                </c:pt>
                <c:pt idx="79">
                  <c:v>44366</c:v>
                </c:pt>
                <c:pt idx="80">
                  <c:v>44367</c:v>
                </c:pt>
                <c:pt idx="81">
                  <c:v>44368</c:v>
                </c:pt>
                <c:pt idx="82">
                  <c:v>44369</c:v>
                </c:pt>
                <c:pt idx="83">
                  <c:v>44370</c:v>
                </c:pt>
                <c:pt idx="84">
                  <c:v>44371</c:v>
                </c:pt>
                <c:pt idx="85">
                  <c:v>44372</c:v>
                </c:pt>
                <c:pt idx="86">
                  <c:v>44373</c:v>
                </c:pt>
                <c:pt idx="87">
                  <c:v>44374</c:v>
                </c:pt>
                <c:pt idx="88">
                  <c:v>44375</c:v>
                </c:pt>
                <c:pt idx="89">
                  <c:v>44376</c:v>
                </c:pt>
                <c:pt idx="90">
                  <c:v>44377</c:v>
                </c:pt>
                <c:pt idx="91">
                  <c:v>44378</c:v>
                </c:pt>
                <c:pt idx="92">
                  <c:v>44379</c:v>
                </c:pt>
                <c:pt idx="93">
                  <c:v>44380</c:v>
                </c:pt>
                <c:pt idx="94">
                  <c:v>44381</c:v>
                </c:pt>
                <c:pt idx="95">
                  <c:v>44382</c:v>
                </c:pt>
                <c:pt idx="96">
                  <c:v>44383</c:v>
                </c:pt>
                <c:pt idx="97">
                  <c:v>44384</c:v>
                </c:pt>
                <c:pt idx="98">
                  <c:v>44385</c:v>
                </c:pt>
                <c:pt idx="99">
                  <c:v>44386</c:v>
                </c:pt>
                <c:pt idx="100">
                  <c:v>44387</c:v>
                </c:pt>
                <c:pt idx="101">
                  <c:v>44388</c:v>
                </c:pt>
                <c:pt idx="102">
                  <c:v>44389</c:v>
                </c:pt>
                <c:pt idx="103">
                  <c:v>44390</c:v>
                </c:pt>
                <c:pt idx="104">
                  <c:v>44391</c:v>
                </c:pt>
                <c:pt idx="105">
                  <c:v>44392</c:v>
                </c:pt>
                <c:pt idx="106">
                  <c:v>44393</c:v>
                </c:pt>
                <c:pt idx="107">
                  <c:v>44394</c:v>
                </c:pt>
                <c:pt idx="108">
                  <c:v>44395</c:v>
                </c:pt>
                <c:pt idx="109">
                  <c:v>44396</c:v>
                </c:pt>
                <c:pt idx="110">
                  <c:v>44397</c:v>
                </c:pt>
                <c:pt idx="111">
                  <c:v>44398</c:v>
                </c:pt>
                <c:pt idx="112">
                  <c:v>44399</c:v>
                </c:pt>
                <c:pt idx="113">
                  <c:v>44400</c:v>
                </c:pt>
                <c:pt idx="114">
                  <c:v>44401</c:v>
                </c:pt>
                <c:pt idx="115">
                  <c:v>44402</c:v>
                </c:pt>
                <c:pt idx="116">
                  <c:v>44403</c:v>
                </c:pt>
                <c:pt idx="117">
                  <c:v>44404</c:v>
                </c:pt>
                <c:pt idx="118">
                  <c:v>44405</c:v>
                </c:pt>
                <c:pt idx="119">
                  <c:v>44406</c:v>
                </c:pt>
                <c:pt idx="120">
                  <c:v>44407</c:v>
                </c:pt>
                <c:pt idx="121">
                  <c:v>44408</c:v>
                </c:pt>
                <c:pt idx="122">
                  <c:v>44409</c:v>
                </c:pt>
                <c:pt idx="123">
                  <c:v>44410</c:v>
                </c:pt>
                <c:pt idx="124">
                  <c:v>44411</c:v>
                </c:pt>
                <c:pt idx="125">
                  <c:v>44412</c:v>
                </c:pt>
                <c:pt idx="126">
                  <c:v>44413</c:v>
                </c:pt>
                <c:pt idx="127">
                  <c:v>44414</c:v>
                </c:pt>
                <c:pt idx="128">
                  <c:v>44415</c:v>
                </c:pt>
                <c:pt idx="129">
                  <c:v>44416</c:v>
                </c:pt>
                <c:pt idx="130">
                  <c:v>44417</c:v>
                </c:pt>
                <c:pt idx="131">
                  <c:v>44418</c:v>
                </c:pt>
                <c:pt idx="132">
                  <c:v>44419</c:v>
                </c:pt>
                <c:pt idx="133">
                  <c:v>44420</c:v>
                </c:pt>
                <c:pt idx="134">
                  <c:v>44421</c:v>
                </c:pt>
                <c:pt idx="135">
                  <c:v>44422</c:v>
                </c:pt>
                <c:pt idx="136">
                  <c:v>44423</c:v>
                </c:pt>
                <c:pt idx="137">
                  <c:v>44424</c:v>
                </c:pt>
                <c:pt idx="138">
                  <c:v>44425</c:v>
                </c:pt>
                <c:pt idx="139">
                  <c:v>44426</c:v>
                </c:pt>
                <c:pt idx="140">
                  <c:v>44427</c:v>
                </c:pt>
                <c:pt idx="141">
                  <c:v>44428</c:v>
                </c:pt>
                <c:pt idx="142">
                  <c:v>44429</c:v>
                </c:pt>
                <c:pt idx="143">
                  <c:v>44430</c:v>
                </c:pt>
                <c:pt idx="144">
                  <c:v>44431</c:v>
                </c:pt>
                <c:pt idx="145">
                  <c:v>44432</c:v>
                </c:pt>
                <c:pt idx="146">
                  <c:v>44433</c:v>
                </c:pt>
                <c:pt idx="147">
                  <c:v>44434</c:v>
                </c:pt>
                <c:pt idx="148">
                  <c:v>44435</c:v>
                </c:pt>
                <c:pt idx="149">
                  <c:v>44436</c:v>
                </c:pt>
                <c:pt idx="150">
                  <c:v>44437</c:v>
                </c:pt>
                <c:pt idx="151">
                  <c:v>44438</c:v>
                </c:pt>
                <c:pt idx="152">
                  <c:v>44439</c:v>
                </c:pt>
                <c:pt idx="153">
                  <c:v>44440</c:v>
                </c:pt>
                <c:pt idx="154">
                  <c:v>44441</c:v>
                </c:pt>
                <c:pt idx="155">
                  <c:v>44442</c:v>
                </c:pt>
                <c:pt idx="156">
                  <c:v>44443</c:v>
                </c:pt>
                <c:pt idx="157">
                  <c:v>44444</c:v>
                </c:pt>
                <c:pt idx="158">
                  <c:v>44445</c:v>
                </c:pt>
                <c:pt idx="159">
                  <c:v>44446</c:v>
                </c:pt>
                <c:pt idx="160">
                  <c:v>44447</c:v>
                </c:pt>
                <c:pt idx="161">
                  <c:v>44448</c:v>
                </c:pt>
                <c:pt idx="162">
                  <c:v>44449</c:v>
                </c:pt>
                <c:pt idx="163">
                  <c:v>44450</c:v>
                </c:pt>
                <c:pt idx="164">
                  <c:v>44451</c:v>
                </c:pt>
                <c:pt idx="165">
                  <c:v>44452</c:v>
                </c:pt>
                <c:pt idx="166">
                  <c:v>44453</c:v>
                </c:pt>
                <c:pt idx="167">
                  <c:v>44454</c:v>
                </c:pt>
                <c:pt idx="168">
                  <c:v>44455</c:v>
                </c:pt>
                <c:pt idx="169">
                  <c:v>44456</c:v>
                </c:pt>
                <c:pt idx="170">
                  <c:v>44457</c:v>
                </c:pt>
                <c:pt idx="171">
                  <c:v>44458</c:v>
                </c:pt>
                <c:pt idx="172">
                  <c:v>44459</c:v>
                </c:pt>
                <c:pt idx="173">
                  <c:v>44460</c:v>
                </c:pt>
                <c:pt idx="174">
                  <c:v>44461</c:v>
                </c:pt>
                <c:pt idx="175">
                  <c:v>44462</c:v>
                </c:pt>
                <c:pt idx="176">
                  <c:v>44463</c:v>
                </c:pt>
                <c:pt idx="177">
                  <c:v>44464</c:v>
                </c:pt>
                <c:pt idx="178">
                  <c:v>44465</c:v>
                </c:pt>
                <c:pt idx="179">
                  <c:v>44466</c:v>
                </c:pt>
                <c:pt idx="180">
                  <c:v>44467</c:v>
                </c:pt>
                <c:pt idx="181">
                  <c:v>44468</c:v>
                </c:pt>
                <c:pt idx="182">
                  <c:v>44469</c:v>
                </c:pt>
                <c:pt idx="183">
                  <c:v>44470</c:v>
                </c:pt>
                <c:pt idx="184">
                  <c:v>44471</c:v>
                </c:pt>
                <c:pt idx="185">
                  <c:v>44472</c:v>
                </c:pt>
                <c:pt idx="186">
                  <c:v>44473</c:v>
                </c:pt>
                <c:pt idx="187">
                  <c:v>44474</c:v>
                </c:pt>
                <c:pt idx="188">
                  <c:v>44475</c:v>
                </c:pt>
                <c:pt idx="189">
                  <c:v>44476</c:v>
                </c:pt>
                <c:pt idx="190">
                  <c:v>44477</c:v>
                </c:pt>
                <c:pt idx="191">
                  <c:v>44478</c:v>
                </c:pt>
                <c:pt idx="192">
                  <c:v>44479</c:v>
                </c:pt>
                <c:pt idx="193">
                  <c:v>44480</c:v>
                </c:pt>
                <c:pt idx="194">
                  <c:v>44481</c:v>
                </c:pt>
                <c:pt idx="195">
                  <c:v>44482</c:v>
                </c:pt>
                <c:pt idx="196">
                  <c:v>44483</c:v>
                </c:pt>
                <c:pt idx="197">
                  <c:v>44484</c:v>
                </c:pt>
                <c:pt idx="198">
                  <c:v>44485</c:v>
                </c:pt>
                <c:pt idx="199">
                  <c:v>44486</c:v>
                </c:pt>
                <c:pt idx="200">
                  <c:v>44487</c:v>
                </c:pt>
                <c:pt idx="201">
                  <c:v>44488</c:v>
                </c:pt>
                <c:pt idx="202">
                  <c:v>44489</c:v>
                </c:pt>
                <c:pt idx="203">
                  <c:v>44490</c:v>
                </c:pt>
                <c:pt idx="204">
                  <c:v>44491</c:v>
                </c:pt>
                <c:pt idx="205">
                  <c:v>44492</c:v>
                </c:pt>
                <c:pt idx="206">
                  <c:v>44493</c:v>
                </c:pt>
                <c:pt idx="207">
                  <c:v>44494</c:v>
                </c:pt>
                <c:pt idx="208">
                  <c:v>44495</c:v>
                </c:pt>
                <c:pt idx="209">
                  <c:v>44496</c:v>
                </c:pt>
                <c:pt idx="210">
                  <c:v>44497</c:v>
                </c:pt>
                <c:pt idx="211">
                  <c:v>44498</c:v>
                </c:pt>
                <c:pt idx="212">
                  <c:v>44499</c:v>
                </c:pt>
                <c:pt idx="213">
                  <c:v>44500</c:v>
                </c:pt>
                <c:pt idx="214">
                  <c:v>44501</c:v>
                </c:pt>
                <c:pt idx="215">
                  <c:v>44502</c:v>
                </c:pt>
                <c:pt idx="216">
                  <c:v>44503</c:v>
                </c:pt>
                <c:pt idx="217">
                  <c:v>44504</c:v>
                </c:pt>
                <c:pt idx="218">
                  <c:v>44505</c:v>
                </c:pt>
                <c:pt idx="219">
                  <c:v>44506</c:v>
                </c:pt>
                <c:pt idx="220">
                  <c:v>44507</c:v>
                </c:pt>
                <c:pt idx="221">
                  <c:v>44508</c:v>
                </c:pt>
                <c:pt idx="222">
                  <c:v>44509</c:v>
                </c:pt>
                <c:pt idx="223">
                  <c:v>44510</c:v>
                </c:pt>
                <c:pt idx="224">
                  <c:v>44511</c:v>
                </c:pt>
                <c:pt idx="225">
                  <c:v>44512</c:v>
                </c:pt>
                <c:pt idx="226">
                  <c:v>44513</c:v>
                </c:pt>
                <c:pt idx="227">
                  <c:v>44514</c:v>
                </c:pt>
                <c:pt idx="228">
                  <c:v>44515</c:v>
                </c:pt>
                <c:pt idx="229">
                  <c:v>44516</c:v>
                </c:pt>
                <c:pt idx="230">
                  <c:v>44517</c:v>
                </c:pt>
                <c:pt idx="231">
                  <c:v>44518</c:v>
                </c:pt>
                <c:pt idx="232">
                  <c:v>44519</c:v>
                </c:pt>
                <c:pt idx="233">
                  <c:v>44520</c:v>
                </c:pt>
                <c:pt idx="234">
                  <c:v>44521</c:v>
                </c:pt>
                <c:pt idx="235">
                  <c:v>44522</c:v>
                </c:pt>
                <c:pt idx="236">
                  <c:v>44523</c:v>
                </c:pt>
                <c:pt idx="237">
                  <c:v>44524</c:v>
                </c:pt>
                <c:pt idx="238">
                  <c:v>44525</c:v>
                </c:pt>
                <c:pt idx="239">
                  <c:v>44526</c:v>
                </c:pt>
                <c:pt idx="240">
                  <c:v>44527</c:v>
                </c:pt>
                <c:pt idx="241">
                  <c:v>44528</c:v>
                </c:pt>
                <c:pt idx="242">
                  <c:v>44529</c:v>
                </c:pt>
                <c:pt idx="243">
                  <c:v>44530</c:v>
                </c:pt>
                <c:pt idx="244">
                  <c:v>44531</c:v>
                </c:pt>
                <c:pt idx="245">
                  <c:v>44532</c:v>
                </c:pt>
                <c:pt idx="246">
                  <c:v>44533</c:v>
                </c:pt>
                <c:pt idx="247">
                  <c:v>44534</c:v>
                </c:pt>
                <c:pt idx="248">
                  <c:v>44535</c:v>
                </c:pt>
                <c:pt idx="249">
                  <c:v>44536</c:v>
                </c:pt>
                <c:pt idx="250">
                  <c:v>44537</c:v>
                </c:pt>
                <c:pt idx="251">
                  <c:v>44538</c:v>
                </c:pt>
                <c:pt idx="252">
                  <c:v>44539</c:v>
                </c:pt>
                <c:pt idx="253">
                  <c:v>44540</c:v>
                </c:pt>
                <c:pt idx="254">
                  <c:v>44541</c:v>
                </c:pt>
                <c:pt idx="255">
                  <c:v>44542</c:v>
                </c:pt>
                <c:pt idx="256">
                  <c:v>44543</c:v>
                </c:pt>
              </c:numCache>
            </c:numRef>
          </c:cat>
          <c:val>
            <c:numRef>
              <c:f>Sheet1!$F$2:$F$258</c:f>
              <c:numCache>
                <c:formatCode>General</c:formatCode>
                <c:ptCount val="257"/>
                <c:pt idx="0">
                  <c:v>865</c:v>
                </c:pt>
                <c:pt idx="1">
                  <c:v>806</c:v>
                </c:pt>
                <c:pt idx="2">
                  <c:v>834</c:v>
                </c:pt>
                <c:pt idx="3">
                  <c:v>857</c:v>
                </c:pt>
                <c:pt idx="4">
                  <c:v>850</c:v>
                </c:pt>
                <c:pt idx="5">
                  <c:v>909</c:v>
                </c:pt>
                <c:pt idx="6">
                  <c:v>858</c:v>
                </c:pt>
                <c:pt idx="7">
                  <c:v>886</c:v>
                </c:pt>
                <c:pt idx="8">
                  <c:v>840</c:v>
                </c:pt>
                <c:pt idx="9">
                  <c:v>887</c:v>
                </c:pt>
                <c:pt idx="10">
                  <c:v>821</c:v>
                </c:pt>
                <c:pt idx="11">
                  <c:v>724</c:v>
                </c:pt>
                <c:pt idx="12">
                  <c:v>754</c:v>
                </c:pt>
                <c:pt idx="13">
                  <c:v>798</c:v>
                </c:pt>
                <c:pt idx="14">
                  <c:v>735</c:v>
                </c:pt>
                <c:pt idx="15">
                  <c:v>589</c:v>
                </c:pt>
                <c:pt idx="16">
                  <c:v>780</c:v>
                </c:pt>
                <c:pt idx="17">
                  <c:v>735</c:v>
                </c:pt>
                <c:pt idx="18">
                  <c:v>698</c:v>
                </c:pt>
                <c:pt idx="19">
                  <c:v>707</c:v>
                </c:pt>
                <c:pt idx="20">
                  <c:v>714</c:v>
                </c:pt>
                <c:pt idx="21">
                  <c:v>735</c:v>
                </c:pt>
                <c:pt idx="22">
                  <c:v>732</c:v>
                </c:pt>
                <c:pt idx="23">
                  <c:v>673</c:v>
                </c:pt>
                <c:pt idx="24">
                  <c:v>779</c:v>
                </c:pt>
                <c:pt idx="25">
                  <c:v>619</c:v>
                </c:pt>
                <c:pt idx="26">
                  <c:v>686</c:v>
                </c:pt>
                <c:pt idx="27">
                  <c:v>721</c:v>
                </c:pt>
                <c:pt idx="28">
                  <c:v>763</c:v>
                </c:pt>
                <c:pt idx="29">
                  <c:v>772</c:v>
                </c:pt>
                <c:pt idx="30">
                  <c:v>682</c:v>
                </c:pt>
                <c:pt idx="31">
                  <c:v>701</c:v>
                </c:pt>
                <c:pt idx="32">
                  <c:v>593</c:v>
                </c:pt>
                <c:pt idx="33">
                  <c:v>647</c:v>
                </c:pt>
                <c:pt idx="34">
                  <c:v>566</c:v>
                </c:pt>
                <c:pt idx="35">
                  <c:v>618</c:v>
                </c:pt>
                <c:pt idx="36">
                  <c:v>764</c:v>
                </c:pt>
                <c:pt idx="37">
                  <c:v>795</c:v>
                </c:pt>
                <c:pt idx="38">
                  <c:v>791</c:v>
                </c:pt>
                <c:pt idx="39">
                  <c:v>732</c:v>
                </c:pt>
                <c:pt idx="40">
                  <c:v>657</c:v>
                </c:pt>
                <c:pt idx="41">
                  <c:v>620</c:v>
                </c:pt>
                <c:pt idx="42">
                  <c:v>647</c:v>
                </c:pt>
                <c:pt idx="43">
                  <c:v>754</c:v>
                </c:pt>
                <c:pt idx="44">
                  <c:v>783</c:v>
                </c:pt>
                <c:pt idx="45">
                  <c:v>672</c:v>
                </c:pt>
                <c:pt idx="46">
                  <c:v>609</c:v>
                </c:pt>
                <c:pt idx="47">
                  <c:v>687</c:v>
                </c:pt>
                <c:pt idx="48">
                  <c:v>635</c:v>
                </c:pt>
                <c:pt idx="49">
                  <c:v>655</c:v>
                </c:pt>
                <c:pt idx="50">
                  <c:v>667</c:v>
                </c:pt>
                <c:pt idx="51">
                  <c:v>682</c:v>
                </c:pt>
                <c:pt idx="52">
                  <c:v>700</c:v>
                </c:pt>
                <c:pt idx="53">
                  <c:v>629</c:v>
                </c:pt>
                <c:pt idx="54">
                  <c:v>901</c:v>
                </c:pt>
                <c:pt idx="55">
                  <c:v>934</c:v>
                </c:pt>
                <c:pt idx="56">
                  <c:v>797</c:v>
                </c:pt>
                <c:pt idx="57">
                  <c:v>788</c:v>
                </c:pt>
                <c:pt idx="58">
                  <c:v>782</c:v>
                </c:pt>
                <c:pt idx="59">
                  <c:v>841</c:v>
                </c:pt>
                <c:pt idx="60">
                  <c:v>775</c:v>
                </c:pt>
                <c:pt idx="61">
                  <c:v>964</c:v>
                </c:pt>
                <c:pt idx="62">
                  <c:v>1423</c:v>
                </c:pt>
                <c:pt idx="63">
                  <c:v>1370</c:v>
                </c:pt>
                <c:pt idx="64">
                  <c:v>1615</c:v>
                </c:pt>
                <c:pt idx="65">
                  <c:v>1524</c:v>
                </c:pt>
                <c:pt idx="66">
                  <c:v>1573</c:v>
                </c:pt>
                <c:pt idx="67">
                  <c:v>1382</c:v>
                </c:pt>
                <c:pt idx="68">
                  <c:v>1361</c:v>
                </c:pt>
                <c:pt idx="69">
                  <c:v>1105</c:v>
                </c:pt>
                <c:pt idx="70">
                  <c:v>999</c:v>
                </c:pt>
                <c:pt idx="71">
                  <c:v>967</c:v>
                </c:pt>
                <c:pt idx="72">
                  <c:v>1154</c:v>
                </c:pt>
                <c:pt idx="73">
                  <c:v>1025</c:v>
                </c:pt>
                <c:pt idx="74">
                  <c:v>1000</c:v>
                </c:pt>
                <c:pt idx="75">
                  <c:v>937</c:v>
                </c:pt>
                <c:pt idx="76">
                  <c:v>967</c:v>
                </c:pt>
                <c:pt idx="77">
                  <c:v>752</c:v>
                </c:pt>
                <c:pt idx="78">
                  <c:v>764</c:v>
                </c:pt>
                <c:pt idx="79">
                  <c:v>699</c:v>
                </c:pt>
                <c:pt idx="80">
                  <c:v>652</c:v>
                </c:pt>
                <c:pt idx="81">
                  <c:v>782</c:v>
                </c:pt>
                <c:pt idx="82">
                  <c:v>867</c:v>
                </c:pt>
                <c:pt idx="83">
                  <c:v>893</c:v>
                </c:pt>
                <c:pt idx="84">
                  <c:v>940</c:v>
                </c:pt>
                <c:pt idx="85">
                  <c:v>1045</c:v>
                </c:pt>
                <c:pt idx="86">
                  <c:v>1026</c:v>
                </c:pt>
                <c:pt idx="87">
                  <c:v>1085</c:v>
                </c:pt>
                <c:pt idx="88">
                  <c:v>1055</c:v>
                </c:pt>
                <c:pt idx="89">
                  <c:v>1113</c:v>
                </c:pt>
                <c:pt idx="90">
                  <c:v>1005</c:v>
                </c:pt>
                <c:pt idx="91">
                  <c:v>783</c:v>
                </c:pt>
                <c:pt idx="92">
                  <c:v>799</c:v>
                </c:pt>
                <c:pt idx="93">
                  <c:v>721</c:v>
                </c:pt>
                <c:pt idx="94">
                  <c:v>729</c:v>
                </c:pt>
                <c:pt idx="95">
                  <c:v>591</c:v>
                </c:pt>
                <c:pt idx="96">
                  <c:v>622</c:v>
                </c:pt>
                <c:pt idx="97">
                  <c:v>655</c:v>
                </c:pt>
                <c:pt idx="98">
                  <c:v>651</c:v>
                </c:pt>
                <c:pt idx="99">
                  <c:v>762</c:v>
                </c:pt>
                <c:pt idx="100">
                  <c:v>667</c:v>
                </c:pt>
                <c:pt idx="101">
                  <c:v>722</c:v>
                </c:pt>
                <c:pt idx="102">
                  <c:v>726</c:v>
                </c:pt>
                <c:pt idx="103">
                  <c:v>637</c:v>
                </c:pt>
                <c:pt idx="104">
                  <c:v>637</c:v>
                </c:pt>
                <c:pt idx="105">
                  <c:v>608</c:v>
                </c:pt>
                <c:pt idx="106">
                  <c:v>775</c:v>
                </c:pt>
                <c:pt idx="107">
                  <c:v>843</c:v>
                </c:pt>
                <c:pt idx="108">
                  <c:v>774</c:v>
                </c:pt>
                <c:pt idx="109">
                  <c:v>761</c:v>
                </c:pt>
                <c:pt idx="110">
                  <c:v>813</c:v>
                </c:pt>
                <c:pt idx="111">
                  <c:v>797</c:v>
                </c:pt>
                <c:pt idx="112">
                  <c:v>777</c:v>
                </c:pt>
                <c:pt idx="113">
                  <c:v>789</c:v>
                </c:pt>
                <c:pt idx="114">
                  <c:v>781</c:v>
                </c:pt>
                <c:pt idx="115">
                  <c:v>842</c:v>
                </c:pt>
                <c:pt idx="116">
                  <c:v>787</c:v>
                </c:pt>
                <c:pt idx="117">
                  <c:v>860</c:v>
                </c:pt>
                <c:pt idx="118">
                  <c:v>759</c:v>
                </c:pt>
                <c:pt idx="119">
                  <c:v>505</c:v>
                </c:pt>
                <c:pt idx="120">
                  <c:v>405</c:v>
                </c:pt>
                <c:pt idx="121">
                  <c:v>369</c:v>
                </c:pt>
                <c:pt idx="122">
                  <c:v>388</c:v>
                </c:pt>
                <c:pt idx="123">
                  <c:v>365</c:v>
                </c:pt>
                <c:pt idx="124">
                  <c:v>403</c:v>
                </c:pt>
                <c:pt idx="125">
                  <c:v>619</c:v>
                </c:pt>
                <c:pt idx="126">
                  <c:v>630</c:v>
                </c:pt>
                <c:pt idx="127">
                  <c:v>598</c:v>
                </c:pt>
                <c:pt idx="128">
                  <c:v>545</c:v>
                </c:pt>
                <c:pt idx="129">
                  <c:v>563</c:v>
                </c:pt>
                <c:pt idx="130">
                  <c:v>926</c:v>
                </c:pt>
                <c:pt idx="131">
                  <c:v>885</c:v>
                </c:pt>
                <c:pt idx="132">
                  <c:v>858</c:v>
                </c:pt>
                <c:pt idx="133">
                  <c:v>849</c:v>
                </c:pt>
                <c:pt idx="134">
                  <c:v>749</c:v>
                </c:pt>
                <c:pt idx="135">
                  <c:v>635</c:v>
                </c:pt>
                <c:pt idx="136">
                  <c:v>668</c:v>
                </c:pt>
                <c:pt idx="137">
                  <c:v>555</c:v>
                </c:pt>
                <c:pt idx="138">
                  <c:v>723</c:v>
                </c:pt>
                <c:pt idx="139">
                  <c:v>1075</c:v>
                </c:pt>
                <c:pt idx="140">
                  <c:v>2807</c:v>
                </c:pt>
                <c:pt idx="141">
                  <c:v>2435</c:v>
                </c:pt>
                <c:pt idx="142">
                  <c:v>2406</c:v>
                </c:pt>
                <c:pt idx="143">
                  <c:v>2242</c:v>
                </c:pt>
                <c:pt idx="144">
                  <c:v>1729</c:v>
                </c:pt>
                <c:pt idx="145">
                  <c:v>1842</c:v>
                </c:pt>
                <c:pt idx="146">
                  <c:v>1727</c:v>
                </c:pt>
                <c:pt idx="147">
                  <c:v>1190</c:v>
                </c:pt>
                <c:pt idx="148">
                  <c:v>750</c:v>
                </c:pt>
                <c:pt idx="149">
                  <c:v>671</c:v>
                </c:pt>
                <c:pt idx="150">
                  <c:v>711</c:v>
                </c:pt>
                <c:pt idx="151">
                  <c:v>621</c:v>
                </c:pt>
                <c:pt idx="152">
                  <c:v>624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52-453C-94EB-6AEBC8F1D61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Sniper Fury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Sheet1!$A$2:$A$258</c:f>
              <c:numCache>
                <c:formatCode>m/d/yyyy</c:formatCode>
                <c:ptCount val="25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  <c:pt idx="67">
                  <c:v>44354</c:v>
                </c:pt>
                <c:pt idx="68">
                  <c:v>44355</c:v>
                </c:pt>
                <c:pt idx="69">
                  <c:v>44356</c:v>
                </c:pt>
                <c:pt idx="70">
                  <c:v>44357</c:v>
                </c:pt>
                <c:pt idx="71">
                  <c:v>44358</c:v>
                </c:pt>
                <c:pt idx="72">
                  <c:v>44359</c:v>
                </c:pt>
                <c:pt idx="73">
                  <c:v>44360</c:v>
                </c:pt>
                <c:pt idx="74">
                  <c:v>44361</c:v>
                </c:pt>
                <c:pt idx="75">
                  <c:v>44362</c:v>
                </c:pt>
                <c:pt idx="76">
                  <c:v>44363</c:v>
                </c:pt>
                <c:pt idx="77">
                  <c:v>44364</c:v>
                </c:pt>
                <c:pt idx="78">
                  <c:v>44365</c:v>
                </c:pt>
                <c:pt idx="79">
                  <c:v>44366</c:v>
                </c:pt>
                <c:pt idx="80">
                  <c:v>44367</c:v>
                </c:pt>
                <c:pt idx="81">
                  <c:v>44368</c:v>
                </c:pt>
                <c:pt idx="82">
                  <c:v>44369</c:v>
                </c:pt>
                <c:pt idx="83">
                  <c:v>44370</c:v>
                </c:pt>
                <c:pt idx="84">
                  <c:v>44371</c:v>
                </c:pt>
                <c:pt idx="85">
                  <c:v>44372</c:v>
                </c:pt>
                <c:pt idx="86">
                  <c:v>44373</c:v>
                </c:pt>
                <c:pt idx="87">
                  <c:v>44374</c:v>
                </c:pt>
                <c:pt idx="88">
                  <c:v>44375</c:v>
                </c:pt>
                <c:pt idx="89">
                  <c:v>44376</c:v>
                </c:pt>
                <c:pt idx="90">
                  <c:v>44377</c:v>
                </c:pt>
                <c:pt idx="91">
                  <c:v>44378</c:v>
                </c:pt>
                <c:pt idx="92">
                  <c:v>44379</c:v>
                </c:pt>
                <c:pt idx="93">
                  <c:v>44380</c:v>
                </c:pt>
                <c:pt idx="94">
                  <c:v>44381</c:v>
                </c:pt>
                <c:pt idx="95">
                  <c:v>44382</c:v>
                </c:pt>
                <c:pt idx="96">
                  <c:v>44383</c:v>
                </c:pt>
                <c:pt idx="97">
                  <c:v>44384</c:v>
                </c:pt>
                <c:pt idx="98">
                  <c:v>44385</c:v>
                </c:pt>
                <c:pt idx="99">
                  <c:v>44386</c:v>
                </c:pt>
                <c:pt idx="100">
                  <c:v>44387</c:v>
                </c:pt>
                <c:pt idx="101">
                  <c:v>44388</c:v>
                </c:pt>
                <c:pt idx="102">
                  <c:v>44389</c:v>
                </c:pt>
                <c:pt idx="103">
                  <c:v>44390</c:v>
                </c:pt>
                <c:pt idx="104">
                  <c:v>44391</c:v>
                </c:pt>
                <c:pt idx="105">
                  <c:v>44392</c:v>
                </c:pt>
                <c:pt idx="106">
                  <c:v>44393</c:v>
                </c:pt>
                <c:pt idx="107">
                  <c:v>44394</c:v>
                </c:pt>
                <c:pt idx="108">
                  <c:v>44395</c:v>
                </c:pt>
                <c:pt idx="109">
                  <c:v>44396</c:v>
                </c:pt>
                <c:pt idx="110">
                  <c:v>44397</c:v>
                </c:pt>
                <c:pt idx="111">
                  <c:v>44398</c:v>
                </c:pt>
                <c:pt idx="112">
                  <c:v>44399</c:v>
                </c:pt>
                <c:pt idx="113">
                  <c:v>44400</c:v>
                </c:pt>
                <c:pt idx="114">
                  <c:v>44401</c:v>
                </c:pt>
                <c:pt idx="115">
                  <c:v>44402</c:v>
                </c:pt>
                <c:pt idx="116">
                  <c:v>44403</c:v>
                </c:pt>
                <c:pt idx="117">
                  <c:v>44404</c:v>
                </c:pt>
                <c:pt idx="118">
                  <c:v>44405</c:v>
                </c:pt>
                <c:pt idx="119">
                  <c:v>44406</c:v>
                </c:pt>
                <c:pt idx="120">
                  <c:v>44407</c:v>
                </c:pt>
                <c:pt idx="121">
                  <c:v>44408</c:v>
                </c:pt>
                <c:pt idx="122">
                  <c:v>44409</c:v>
                </c:pt>
                <c:pt idx="123">
                  <c:v>44410</c:v>
                </c:pt>
                <c:pt idx="124">
                  <c:v>44411</c:v>
                </c:pt>
                <c:pt idx="125">
                  <c:v>44412</c:v>
                </c:pt>
                <c:pt idx="126">
                  <c:v>44413</c:v>
                </c:pt>
                <c:pt idx="127">
                  <c:v>44414</c:v>
                </c:pt>
                <c:pt idx="128">
                  <c:v>44415</c:v>
                </c:pt>
                <c:pt idx="129">
                  <c:v>44416</c:v>
                </c:pt>
                <c:pt idx="130">
                  <c:v>44417</c:v>
                </c:pt>
                <c:pt idx="131">
                  <c:v>44418</c:v>
                </c:pt>
                <c:pt idx="132">
                  <c:v>44419</c:v>
                </c:pt>
                <c:pt idx="133">
                  <c:v>44420</c:v>
                </c:pt>
                <c:pt idx="134">
                  <c:v>44421</c:v>
                </c:pt>
                <c:pt idx="135">
                  <c:v>44422</c:v>
                </c:pt>
                <c:pt idx="136">
                  <c:v>44423</c:v>
                </c:pt>
                <c:pt idx="137">
                  <c:v>44424</c:v>
                </c:pt>
                <c:pt idx="138">
                  <c:v>44425</c:v>
                </c:pt>
                <c:pt idx="139">
                  <c:v>44426</c:v>
                </c:pt>
                <c:pt idx="140">
                  <c:v>44427</c:v>
                </c:pt>
                <c:pt idx="141">
                  <c:v>44428</c:v>
                </c:pt>
                <c:pt idx="142">
                  <c:v>44429</c:v>
                </c:pt>
                <c:pt idx="143">
                  <c:v>44430</c:v>
                </c:pt>
                <c:pt idx="144">
                  <c:v>44431</c:v>
                </c:pt>
                <c:pt idx="145">
                  <c:v>44432</c:v>
                </c:pt>
                <c:pt idx="146">
                  <c:v>44433</c:v>
                </c:pt>
                <c:pt idx="147">
                  <c:v>44434</c:v>
                </c:pt>
                <c:pt idx="148">
                  <c:v>44435</c:v>
                </c:pt>
                <c:pt idx="149">
                  <c:v>44436</c:v>
                </c:pt>
                <c:pt idx="150">
                  <c:v>44437</c:v>
                </c:pt>
                <c:pt idx="151">
                  <c:v>44438</c:v>
                </c:pt>
                <c:pt idx="152">
                  <c:v>44439</c:v>
                </c:pt>
                <c:pt idx="153">
                  <c:v>44440</c:v>
                </c:pt>
                <c:pt idx="154">
                  <c:v>44441</c:v>
                </c:pt>
                <c:pt idx="155">
                  <c:v>44442</c:v>
                </c:pt>
                <c:pt idx="156">
                  <c:v>44443</c:v>
                </c:pt>
                <c:pt idx="157">
                  <c:v>44444</c:v>
                </c:pt>
                <c:pt idx="158">
                  <c:v>44445</c:v>
                </c:pt>
                <c:pt idx="159">
                  <c:v>44446</c:v>
                </c:pt>
                <c:pt idx="160">
                  <c:v>44447</c:v>
                </c:pt>
                <c:pt idx="161">
                  <c:v>44448</c:v>
                </c:pt>
                <c:pt idx="162">
                  <c:v>44449</c:v>
                </c:pt>
                <c:pt idx="163">
                  <c:v>44450</c:v>
                </c:pt>
                <c:pt idx="164">
                  <c:v>44451</c:v>
                </c:pt>
                <c:pt idx="165">
                  <c:v>44452</c:v>
                </c:pt>
                <c:pt idx="166">
                  <c:v>44453</c:v>
                </c:pt>
                <c:pt idx="167">
                  <c:v>44454</c:v>
                </c:pt>
                <c:pt idx="168">
                  <c:v>44455</c:v>
                </c:pt>
                <c:pt idx="169">
                  <c:v>44456</c:v>
                </c:pt>
                <c:pt idx="170">
                  <c:v>44457</c:v>
                </c:pt>
                <c:pt idx="171">
                  <c:v>44458</c:v>
                </c:pt>
                <c:pt idx="172">
                  <c:v>44459</c:v>
                </c:pt>
                <c:pt idx="173">
                  <c:v>44460</c:v>
                </c:pt>
                <c:pt idx="174">
                  <c:v>44461</c:v>
                </c:pt>
                <c:pt idx="175">
                  <c:v>44462</c:v>
                </c:pt>
                <c:pt idx="176">
                  <c:v>44463</c:v>
                </c:pt>
                <c:pt idx="177">
                  <c:v>44464</c:v>
                </c:pt>
                <c:pt idx="178">
                  <c:v>44465</c:v>
                </c:pt>
                <c:pt idx="179">
                  <c:v>44466</c:v>
                </c:pt>
                <c:pt idx="180">
                  <c:v>44467</c:v>
                </c:pt>
                <c:pt idx="181">
                  <c:v>44468</c:v>
                </c:pt>
                <c:pt idx="182">
                  <c:v>44469</c:v>
                </c:pt>
                <c:pt idx="183">
                  <c:v>44470</c:v>
                </c:pt>
                <c:pt idx="184">
                  <c:v>44471</c:v>
                </c:pt>
                <c:pt idx="185">
                  <c:v>44472</c:v>
                </c:pt>
                <c:pt idx="186">
                  <c:v>44473</c:v>
                </c:pt>
                <c:pt idx="187">
                  <c:v>44474</c:v>
                </c:pt>
                <c:pt idx="188">
                  <c:v>44475</c:v>
                </c:pt>
                <c:pt idx="189">
                  <c:v>44476</c:v>
                </c:pt>
                <c:pt idx="190">
                  <c:v>44477</c:v>
                </c:pt>
                <c:pt idx="191">
                  <c:v>44478</c:v>
                </c:pt>
                <c:pt idx="192">
                  <c:v>44479</c:v>
                </c:pt>
                <c:pt idx="193">
                  <c:v>44480</c:v>
                </c:pt>
                <c:pt idx="194">
                  <c:v>44481</c:v>
                </c:pt>
                <c:pt idx="195">
                  <c:v>44482</c:v>
                </c:pt>
                <c:pt idx="196">
                  <c:v>44483</c:v>
                </c:pt>
                <c:pt idx="197">
                  <c:v>44484</c:v>
                </c:pt>
                <c:pt idx="198">
                  <c:v>44485</c:v>
                </c:pt>
                <c:pt idx="199">
                  <c:v>44486</c:v>
                </c:pt>
                <c:pt idx="200">
                  <c:v>44487</c:v>
                </c:pt>
                <c:pt idx="201">
                  <c:v>44488</c:v>
                </c:pt>
                <c:pt idx="202">
                  <c:v>44489</c:v>
                </c:pt>
                <c:pt idx="203">
                  <c:v>44490</c:v>
                </c:pt>
                <c:pt idx="204">
                  <c:v>44491</c:v>
                </c:pt>
                <c:pt idx="205">
                  <c:v>44492</c:v>
                </c:pt>
                <c:pt idx="206">
                  <c:v>44493</c:v>
                </c:pt>
                <c:pt idx="207">
                  <c:v>44494</c:v>
                </c:pt>
                <c:pt idx="208">
                  <c:v>44495</c:v>
                </c:pt>
                <c:pt idx="209">
                  <c:v>44496</c:v>
                </c:pt>
                <c:pt idx="210">
                  <c:v>44497</c:v>
                </c:pt>
                <c:pt idx="211">
                  <c:v>44498</c:v>
                </c:pt>
                <c:pt idx="212">
                  <c:v>44499</c:v>
                </c:pt>
                <c:pt idx="213">
                  <c:v>44500</c:v>
                </c:pt>
                <c:pt idx="214">
                  <c:v>44501</c:v>
                </c:pt>
                <c:pt idx="215">
                  <c:v>44502</c:v>
                </c:pt>
                <c:pt idx="216">
                  <c:v>44503</c:v>
                </c:pt>
                <c:pt idx="217">
                  <c:v>44504</c:v>
                </c:pt>
                <c:pt idx="218">
                  <c:v>44505</c:v>
                </c:pt>
                <c:pt idx="219">
                  <c:v>44506</c:v>
                </c:pt>
                <c:pt idx="220">
                  <c:v>44507</c:v>
                </c:pt>
                <c:pt idx="221">
                  <c:v>44508</c:v>
                </c:pt>
                <c:pt idx="222">
                  <c:v>44509</c:v>
                </c:pt>
                <c:pt idx="223">
                  <c:v>44510</c:v>
                </c:pt>
                <c:pt idx="224">
                  <c:v>44511</c:v>
                </c:pt>
                <c:pt idx="225">
                  <c:v>44512</c:v>
                </c:pt>
                <c:pt idx="226">
                  <c:v>44513</c:v>
                </c:pt>
                <c:pt idx="227">
                  <c:v>44514</c:v>
                </c:pt>
                <c:pt idx="228">
                  <c:v>44515</c:v>
                </c:pt>
                <c:pt idx="229">
                  <c:v>44516</c:v>
                </c:pt>
                <c:pt idx="230">
                  <c:v>44517</c:v>
                </c:pt>
                <c:pt idx="231">
                  <c:v>44518</c:v>
                </c:pt>
                <c:pt idx="232">
                  <c:v>44519</c:v>
                </c:pt>
                <c:pt idx="233">
                  <c:v>44520</c:v>
                </c:pt>
                <c:pt idx="234">
                  <c:v>44521</c:v>
                </c:pt>
                <c:pt idx="235">
                  <c:v>44522</c:v>
                </c:pt>
                <c:pt idx="236">
                  <c:v>44523</c:v>
                </c:pt>
                <c:pt idx="237">
                  <c:v>44524</c:v>
                </c:pt>
                <c:pt idx="238">
                  <c:v>44525</c:v>
                </c:pt>
                <c:pt idx="239">
                  <c:v>44526</c:v>
                </c:pt>
                <c:pt idx="240">
                  <c:v>44527</c:v>
                </c:pt>
                <c:pt idx="241">
                  <c:v>44528</c:v>
                </c:pt>
                <c:pt idx="242">
                  <c:v>44529</c:v>
                </c:pt>
                <c:pt idx="243">
                  <c:v>44530</c:v>
                </c:pt>
                <c:pt idx="244">
                  <c:v>44531</c:v>
                </c:pt>
                <c:pt idx="245">
                  <c:v>44532</c:v>
                </c:pt>
                <c:pt idx="246">
                  <c:v>44533</c:v>
                </c:pt>
                <c:pt idx="247">
                  <c:v>44534</c:v>
                </c:pt>
                <c:pt idx="248">
                  <c:v>44535</c:v>
                </c:pt>
                <c:pt idx="249">
                  <c:v>44536</c:v>
                </c:pt>
                <c:pt idx="250">
                  <c:v>44537</c:v>
                </c:pt>
                <c:pt idx="251">
                  <c:v>44538</c:v>
                </c:pt>
                <c:pt idx="252">
                  <c:v>44539</c:v>
                </c:pt>
                <c:pt idx="253">
                  <c:v>44540</c:v>
                </c:pt>
                <c:pt idx="254">
                  <c:v>44541</c:v>
                </c:pt>
                <c:pt idx="255">
                  <c:v>44542</c:v>
                </c:pt>
                <c:pt idx="256">
                  <c:v>44543</c:v>
                </c:pt>
              </c:numCache>
            </c:numRef>
          </c:cat>
          <c:val>
            <c:numRef>
              <c:f>Sheet1!$G$2:$G$258</c:f>
              <c:numCache>
                <c:formatCode>General</c:formatCode>
                <c:ptCount val="257"/>
                <c:pt idx="0">
                  <c:v>411</c:v>
                </c:pt>
                <c:pt idx="1">
                  <c:v>464</c:v>
                </c:pt>
                <c:pt idx="2">
                  <c:v>515</c:v>
                </c:pt>
                <c:pt idx="3">
                  <c:v>497</c:v>
                </c:pt>
                <c:pt idx="4">
                  <c:v>371</c:v>
                </c:pt>
                <c:pt idx="5">
                  <c:v>393</c:v>
                </c:pt>
                <c:pt idx="6">
                  <c:v>296</c:v>
                </c:pt>
                <c:pt idx="7">
                  <c:v>341</c:v>
                </c:pt>
                <c:pt idx="8">
                  <c:v>423</c:v>
                </c:pt>
                <c:pt idx="9">
                  <c:v>465</c:v>
                </c:pt>
                <c:pt idx="10">
                  <c:v>415</c:v>
                </c:pt>
                <c:pt idx="11">
                  <c:v>324</c:v>
                </c:pt>
                <c:pt idx="12">
                  <c:v>353</c:v>
                </c:pt>
                <c:pt idx="13">
                  <c:v>419</c:v>
                </c:pt>
                <c:pt idx="14">
                  <c:v>396</c:v>
                </c:pt>
                <c:pt idx="15">
                  <c:v>414</c:v>
                </c:pt>
                <c:pt idx="16">
                  <c:v>444</c:v>
                </c:pt>
                <c:pt idx="17">
                  <c:v>443</c:v>
                </c:pt>
                <c:pt idx="18">
                  <c:v>383</c:v>
                </c:pt>
                <c:pt idx="19">
                  <c:v>364</c:v>
                </c:pt>
                <c:pt idx="20">
                  <c:v>379</c:v>
                </c:pt>
                <c:pt idx="21">
                  <c:v>383</c:v>
                </c:pt>
                <c:pt idx="22">
                  <c:v>409</c:v>
                </c:pt>
                <c:pt idx="23">
                  <c:v>472</c:v>
                </c:pt>
                <c:pt idx="24">
                  <c:v>544</c:v>
                </c:pt>
                <c:pt idx="25">
                  <c:v>421</c:v>
                </c:pt>
                <c:pt idx="26">
                  <c:v>401</c:v>
                </c:pt>
                <c:pt idx="27">
                  <c:v>457</c:v>
                </c:pt>
                <c:pt idx="28">
                  <c:v>423</c:v>
                </c:pt>
                <c:pt idx="29">
                  <c:v>431</c:v>
                </c:pt>
                <c:pt idx="30">
                  <c:v>399</c:v>
                </c:pt>
                <c:pt idx="31">
                  <c:v>418</c:v>
                </c:pt>
                <c:pt idx="32">
                  <c:v>375</c:v>
                </c:pt>
                <c:pt idx="33">
                  <c:v>394</c:v>
                </c:pt>
                <c:pt idx="34">
                  <c:v>378</c:v>
                </c:pt>
                <c:pt idx="35">
                  <c:v>379</c:v>
                </c:pt>
                <c:pt idx="36">
                  <c:v>400</c:v>
                </c:pt>
                <c:pt idx="37">
                  <c:v>402</c:v>
                </c:pt>
                <c:pt idx="38">
                  <c:v>447</c:v>
                </c:pt>
                <c:pt idx="39">
                  <c:v>420</c:v>
                </c:pt>
                <c:pt idx="40">
                  <c:v>346</c:v>
                </c:pt>
                <c:pt idx="41">
                  <c:v>403</c:v>
                </c:pt>
                <c:pt idx="42">
                  <c:v>416</c:v>
                </c:pt>
                <c:pt idx="43">
                  <c:v>413</c:v>
                </c:pt>
                <c:pt idx="44">
                  <c:v>455</c:v>
                </c:pt>
                <c:pt idx="45">
                  <c:v>410</c:v>
                </c:pt>
                <c:pt idx="46">
                  <c:v>331</c:v>
                </c:pt>
                <c:pt idx="47">
                  <c:v>380</c:v>
                </c:pt>
                <c:pt idx="48">
                  <c:v>429</c:v>
                </c:pt>
                <c:pt idx="49">
                  <c:v>342</c:v>
                </c:pt>
                <c:pt idx="50">
                  <c:v>347</c:v>
                </c:pt>
                <c:pt idx="51">
                  <c:v>353</c:v>
                </c:pt>
                <c:pt idx="52">
                  <c:v>354</c:v>
                </c:pt>
                <c:pt idx="53">
                  <c:v>328</c:v>
                </c:pt>
                <c:pt idx="54">
                  <c:v>341</c:v>
                </c:pt>
                <c:pt idx="55">
                  <c:v>323</c:v>
                </c:pt>
                <c:pt idx="56">
                  <c:v>378</c:v>
                </c:pt>
                <c:pt idx="57">
                  <c:v>403</c:v>
                </c:pt>
                <c:pt idx="58">
                  <c:v>404</c:v>
                </c:pt>
                <c:pt idx="59">
                  <c:v>451</c:v>
                </c:pt>
                <c:pt idx="60">
                  <c:v>385</c:v>
                </c:pt>
                <c:pt idx="61">
                  <c:v>416</c:v>
                </c:pt>
                <c:pt idx="62">
                  <c:v>418</c:v>
                </c:pt>
                <c:pt idx="63">
                  <c:v>402</c:v>
                </c:pt>
                <c:pt idx="64">
                  <c:v>433</c:v>
                </c:pt>
                <c:pt idx="65">
                  <c:v>465</c:v>
                </c:pt>
                <c:pt idx="66">
                  <c:v>446</c:v>
                </c:pt>
                <c:pt idx="67">
                  <c:v>356</c:v>
                </c:pt>
                <c:pt idx="68">
                  <c:v>414</c:v>
                </c:pt>
                <c:pt idx="69">
                  <c:v>381</c:v>
                </c:pt>
                <c:pt idx="70">
                  <c:v>428</c:v>
                </c:pt>
                <c:pt idx="71">
                  <c:v>449</c:v>
                </c:pt>
                <c:pt idx="72">
                  <c:v>501</c:v>
                </c:pt>
                <c:pt idx="73">
                  <c:v>501</c:v>
                </c:pt>
                <c:pt idx="74">
                  <c:v>458</c:v>
                </c:pt>
                <c:pt idx="75">
                  <c:v>477</c:v>
                </c:pt>
                <c:pt idx="76">
                  <c:v>447</c:v>
                </c:pt>
                <c:pt idx="77">
                  <c:v>432</c:v>
                </c:pt>
                <c:pt idx="78">
                  <c:v>436</c:v>
                </c:pt>
                <c:pt idx="79">
                  <c:v>447</c:v>
                </c:pt>
                <c:pt idx="80">
                  <c:v>488</c:v>
                </c:pt>
                <c:pt idx="81">
                  <c:v>449</c:v>
                </c:pt>
                <c:pt idx="82">
                  <c:v>468</c:v>
                </c:pt>
                <c:pt idx="83">
                  <c:v>444</c:v>
                </c:pt>
                <c:pt idx="84">
                  <c:v>435</c:v>
                </c:pt>
                <c:pt idx="85">
                  <c:v>463</c:v>
                </c:pt>
                <c:pt idx="86">
                  <c:v>498</c:v>
                </c:pt>
                <c:pt idx="87">
                  <c:v>463</c:v>
                </c:pt>
                <c:pt idx="88">
                  <c:v>448</c:v>
                </c:pt>
                <c:pt idx="89">
                  <c:v>455</c:v>
                </c:pt>
                <c:pt idx="90">
                  <c:v>455</c:v>
                </c:pt>
                <c:pt idx="91">
                  <c:v>442</c:v>
                </c:pt>
                <c:pt idx="92">
                  <c:v>413</c:v>
                </c:pt>
                <c:pt idx="93">
                  <c:v>538</c:v>
                </c:pt>
                <c:pt idx="94">
                  <c:v>420</c:v>
                </c:pt>
                <c:pt idx="95">
                  <c:v>458</c:v>
                </c:pt>
                <c:pt idx="96">
                  <c:v>415</c:v>
                </c:pt>
                <c:pt idx="97">
                  <c:v>427</c:v>
                </c:pt>
                <c:pt idx="98">
                  <c:v>435</c:v>
                </c:pt>
                <c:pt idx="99">
                  <c:v>402</c:v>
                </c:pt>
                <c:pt idx="100">
                  <c:v>499</c:v>
                </c:pt>
                <c:pt idx="101">
                  <c:v>482</c:v>
                </c:pt>
                <c:pt idx="102">
                  <c:v>414</c:v>
                </c:pt>
                <c:pt idx="103">
                  <c:v>453</c:v>
                </c:pt>
                <c:pt idx="104">
                  <c:v>458</c:v>
                </c:pt>
                <c:pt idx="105">
                  <c:v>445</c:v>
                </c:pt>
                <c:pt idx="106">
                  <c:v>381</c:v>
                </c:pt>
                <c:pt idx="107">
                  <c:v>406</c:v>
                </c:pt>
                <c:pt idx="108">
                  <c:v>439</c:v>
                </c:pt>
                <c:pt idx="109">
                  <c:v>439</c:v>
                </c:pt>
                <c:pt idx="110">
                  <c:v>461</c:v>
                </c:pt>
                <c:pt idx="111">
                  <c:v>472</c:v>
                </c:pt>
                <c:pt idx="112">
                  <c:v>434</c:v>
                </c:pt>
                <c:pt idx="113">
                  <c:v>465</c:v>
                </c:pt>
                <c:pt idx="114">
                  <c:v>518</c:v>
                </c:pt>
                <c:pt idx="115">
                  <c:v>531</c:v>
                </c:pt>
                <c:pt idx="116">
                  <c:v>426</c:v>
                </c:pt>
                <c:pt idx="117">
                  <c:v>440</c:v>
                </c:pt>
                <c:pt idx="118">
                  <c:v>413</c:v>
                </c:pt>
                <c:pt idx="119">
                  <c:v>441</c:v>
                </c:pt>
                <c:pt idx="120">
                  <c:v>476</c:v>
                </c:pt>
                <c:pt idx="121">
                  <c:v>429</c:v>
                </c:pt>
                <c:pt idx="122">
                  <c:v>458</c:v>
                </c:pt>
                <c:pt idx="123">
                  <c:v>429</c:v>
                </c:pt>
                <c:pt idx="124">
                  <c:v>407</c:v>
                </c:pt>
                <c:pt idx="125">
                  <c:v>445</c:v>
                </c:pt>
                <c:pt idx="126">
                  <c:v>433</c:v>
                </c:pt>
                <c:pt idx="127">
                  <c:v>347</c:v>
                </c:pt>
                <c:pt idx="128">
                  <c:v>367</c:v>
                </c:pt>
                <c:pt idx="129">
                  <c:v>371</c:v>
                </c:pt>
                <c:pt idx="130">
                  <c:v>288</c:v>
                </c:pt>
                <c:pt idx="131">
                  <c:v>350</c:v>
                </c:pt>
                <c:pt idx="132">
                  <c:v>374</c:v>
                </c:pt>
                <c:pt idx="133">
                  <c:v>365</c:v>
                </c:pt>
                <c:pt idx="134">
                  <c:v>396</c:v>
                </c:pt>
                <c:pt idx="135">
                  <c:v>424</c:v>
                </c:pt>
                <c:pt idx="136">
                  <c:v>461</c:v>
                </c:pt>
                <c:pt idx="137">
                  <c:v>462</c:v>
                </c:pt>
                <c:pt idx="138">
                  <c:v>501</c:v>
                </c:pt>
                <c:pt idx="139">
                  <c:v>442</c:v>
                </c:pt>
                <c:pt idx="140">
                  <c:v>456</c:v>
                </c:pt>
                <c:pt idx="141">
                  <c:v>463</c:v>
                </c:pt>
                <c:pt idx="142">
                  <c:v>497</c:v>
                </c:pt>
                <c:pt idx="143">
                  <c:v>471</c:v>
                </c:pt>
                <c:pt idx="144">
                  <c:v>472</c:v>
                </c:pt>
                <c:pt idx="145">
                  <c:v>474</c:v>
                </c:pt>
                <c:pt idx="146">
                  <c:v>529</c:v>
                </c:pt>
                <c:pt idx="147">
                  <c:v>527</c:v>
                </c:pt>
                <c:pt idx="148">
                  <c:v>456</c:v>
                </c:pt>
                <c:pt idx="149">
                  <c:v>462</c:v>
                </c:pt>
                <c:pt idx="150">
                  <c:v>515</c:v>
                </c:pt>
                <c:pt idx="151">
                  <c:v>532</c:v>
                </c:pt>
                <c:pt idx="152">
                  <c:v>504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52-453C-94EB-6AEBC8F1D61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Sniper Arena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25400">
              <a:noFill/>
            </a:ln>
            <a:effectLst/>
          </c:spPr>
          <c:cat>
            <c:numRef>
              <c:f>Sheet1!$A$2:$A$258</c:f>
              <c:numCache>
                <c:formatCode>m/d/yyyy</c:formatCode>
                <c:ptCount val="25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  <c:pt idx="67">
                  <c:v>44354</c:v>
                </c:pt>
                <c:pt idx="68">
                  <c:v>44355</c:v>
                </c:pt>
                <c:pt idx="69">
                  <c:v>44356</c:v>
                </c:pt>
                <c:pt idx="70">
                  <c:v>44357</c:v>
                </c:pt>
                <c:pt idx="71">
                  <c:v>44358</c:v>
                </c:pt>
                <c:pt idx="72">
                  <c:v>44359</c:v>
                </c:pt>
                <c:pt idx="73">
                  <c:v>44360</c:v>
                </c:pt>
                <c:pt idx="74">
                  <c:v>44361</c:v>
                </c:pt>
                <c:pt idx="75">
                  <c:v>44362</c:v>
                </c:pt>
                <c:pt idx="76">
                  <c:v>44363</c:v>
                </c:pt>
                <c:pt idx="77">
                  <c:v>44364</c:v>
                </c:pt>
                <c:pt idx="78">
                  <c:v>44365</c:v>
                </c:pt>
                <c:pt idx="79">
                  <c:v>44366</c:v>
                </c:pt>
                <c:pt idx="80">
                  <c:v>44367</c:v>
                </c:pt>
                <c:pt idx="81">
                  <c:v>44368</c:v>
                </c:pt>
                <c:pt idx="82">
                  <c:v>44369</c:v>
                </c:pt>
                <c:pt idx="83">
                  <c:v>44370</c:v>
                </c:pt>
                <c:pt idx="84">
                  <c:v>44371</c:v>
                </c:pt>
                <c:pt idx="85">
                  <c:v>44372</c:v>
                </c:pt>
                <c:pt idx="86">
                  <c:v>44373</c:v>
                </c:pt>
                <c:pt idx="87">
                  <c:v>44374</c:v>
                </c:pt>
                <c:pt idx="88">
                  <c:v>44375</c:v>
                </c:pt>
                <c:pt idx="89">
                  <c:v>44376</c:v>
                </c:pt>
                <c:pt idx="90">
                  <c:v>44377</c:v>
                </c:pt>
                <c:pt idx="91">
                  <c:v>44378</c:v>
                </c:pt>
                <c:pt idx="92">
                  <c:v>44379</c:v>
                </c:pt>
                <c:pt idx="93">
                  <c:v>44380</c:v>
                </c:pt>
                <c:pt idx="94">
                  <c:v>44381</c:v>
                </c:pt>
                <c:pt idx="95">
                  <c:v>44382</c:v>
                </c:pt>
                <c:pt idx="96">
                  <c:v>44383</c:v>
                </c:pt>
                <c:pt idx="97">
                  <c:v>44384</c:v>
                </c:pt>
                <c:pt idx="98">
                  <c:v>44385</c:v>
                </c:pt>
                <c:pt idx="99">
                  <c:v>44386</c:v>
                </c:pt>
                <c:pt idx="100">
                  <c:v>44387</c:v>
                </c:pt>
                <c:pt idx="101">
                  <c:v>44388</c:v>
                </c:pt>
                <c:pt idx="102">
                  <c:v>44389</c:v>
                </c:pt>
                <c:pt idx="103">
                  <c:v>44390</c:v>
                </c:pt>
                <c:pt idx="104">
                  <c:v>44391</c:v>
                </c:pt>
                <c:pt idx="105">
                  <c:v>44392</c:v>
                </c:pt>
                <c:pt idx="106">
                  <c:v>44393</c:v>
                </c:pt>
                <c:pt idx="107">
                  <c:v>44394</c:v>
                </c:pt>
                <c:pt idx="108">
                  <c:v>44395</c:v>
                </c:pt>
                <c:pt idx="109">
                  <c:v>44396</c:v>
                </c:pt>
                <c:pt idx="110">
                  <c:v>44397</c:v>
                </c:pt>
                <c:pt idx="111">
                  <c:v>44398</c:v>
                </c:pt>
                <c:pt idx="112">
                  <c:v>44399</c:v>
                </c:pt>
                <c:pt idx="113">
                  <c:v>44400</c:v>
                </c:pt>
                <c:pt idx="114">
                  <c:v>44401</c:v>
                </c:pt>
                <c:pt idx="115">
                  <c:v>44402</c:v>
                </c:pt>
                <c:pt idx="116">
                  <c:v>44403</c:v>
                </c:pt>
                <c:pt idx="117">
                  <c:v>44404</c:v>
                </c:pt>
                <c:pt idx="118">
                  <c:v>44405</c:v>
                </c:pt>
                <c:pt idx="119">
                  <c:v>44406</c:v>
                </c:pt>
                <c:pt idx="120">
                  <c:v>44407</c:v>
                </c:pt>
                <c:pt idx="121">
                  <c:v>44408</c:v>
                </c:pt>
                <c:pt idx="122">
                  <c:v>44409</c:v>
                </c:pt>
                <c:pt idx="123">
                  <c:v>44410</c:v>
                </c:pt>
                <c:pt idx="124">
                  <c:v>44411</c:v>
                </c:pt>
                <c:pt idx="125">
                  <c:v>44412</c:v>
                </c:pt>
                <c:pt idx="126">
                  <c:v>44413</c:v>
                </c:pt>
                <c:pt idx="127">
                  <c:v>44414</c:v>
                </c:pt>
                <c:pt idx="128">
                  <c:v>44415</c:v>
                </c:pt>
                <c:pt idx="129">
                  <c:v>44416</c:v>
                </c:pt>
                <c:pt idx="130">
                  <c:v>44417</c:v>
                </c:pt>
                <c:pt idx="131">
                  <c:v>44418</c:v>
                </c:pt>
                <c:pt idx="132">
                  <c:v>44419</c:v>
                </c:pt>
                <c:pt idx="133">
                  <c:v>44420</c:v>
                </c:pt>
                <c:pt idx="134">
                  <c:v>44421</c:v>
                </c:pt>
                <c:pt idx="135">
                  <c:v>44422</c:v>
                </c:pt>
                <c:pt idx="136">
                  <c:v>44423</c:v>
                </c:pt>
                <c:pt idx="137">
                  <c:v>44424</c:v>
                </c:pt>
                <c:pt idx="138">
                  <c:v>44425</c:v>
                </c:pt>
                <c:pt idx="139">
                  <c:v>44426</c:v>
                </c:pt>
                <c:pt idx="140">
                  <c:v>44427</c:v>
                </c:pt>
                <c:pt idx="141">
                  <c:v>44428</c:v>
                </c:pt>
                <c:pt idx="142">
                  <c:v>44429</c:v>
                </c:pt>
                <c:pt idx="143">
                  <c:v>44430</c:v>
                </c:pt>
                <c:pt idx="144">
                  <c:v>44431</c:v>
                </c:pt>
                <c:pt idx="145">
                  <c:v>44432</c:v>
                </c:pt>
                <c:pt idx="146">
                  <c:v>44433</c:v>
                </c:pt>
                <c:pt idx="147">
                  <c:v>44434</c:v>
                </c:pt>
                <c:pt idx="148">
                  <c:v>44435</c:v>
                </c:pt>
                <c:pt idx="149">
                  <c:v>44436</c:v>
                </c:pt>
                <c:pt idx="150">
                  <c:v>44437</c:v>
                </c:pt>
                <c:pt idx="151">
                  <c:v>44438</c:v>
                </c:pt>
                <c:pt idx="152">
                  <c:v>44439</c:v>
                </c:pt>
                <c:pt idx="153">
                  <c:v>44440</c:v>
                </c:pt>
                <c:pt idx="154">
                  <c:v>44441</c:v>
                </c:pt>
                <c:pt idx="155">
                  <c:v>44442</c:v>
                </c:pt>
                <c:pt idx="156">
                  <c:v>44443</c:v>
                </c:pt>
                <c:pt idx="157">
                  <c:v>44444</c:v>
                </c:pt>
                <c:pt idx="158">
                  <c:v>44445</c:v>
                </c:pt>
                <c:pt idx="159">
                  <c:v>44446</c:v>
                </c:pt>
                <c:pt idx="160">
                  <c:v>44447</c:v>
                </c:pt>
                <c:pt idx="161">
                  <c:v>44448</c:v>
                </c:pt>
                <c:pt idx="162">
                  <c:v>44449</c:v>
                </c:pt>
                <c:pt idx="163">
                  <c:v>44450</c:v>
                </c:pt>
                <c:pt idx="164">
                  <c:v>44451</c:v>
                </c:pt>
                <c:pt idx="165">
                  <c:v>44452</c:v>
                </c:pt>
                <c:pt idx="166">
                  <c:v>44453</c:v>
                </c:pt>
                <c:pt idx="167">
                  <c:v>44454</c:v>
                </c:pt>
                <c:pt idx="168">
                  <c:v>44455</c:v>
                </c:pt>
                <c:pt idx="169">
                  <c:v>44456</c:v>
                </c:pt>
                <c:pt idx="170">
                  <c:v>44457</c:v>
                </c:pt>
                <c:pt idx="171">
                  <c:v>44458</c:v>
                </c:pt>
                <c:pt idx="172">
                  <c:v>44459</c:v>
                </c:pt>
                <c:pt idx="173">
                  <c:v>44460</c:v>
                </c:pt>
                <c:pt idx="174">
                  <c:v>44461</c:v>
                </c:pt>
                <c:pt idx="175">
                  <c:v>44462</c:v>
                </c:pt>
                <c:pt idx="176">
                  <c:v>44463</c:v>
                </c:pt>
                <c:pt idx="177">
                  <c:v>44464</c:v>
                </c:pt>
                <c:pt idx="178">
                  <c:v>44465</c:v>
                </c:pt>
                <c:pt idx="179">
                  <c:v>44466</c:v>
                </c:pt>
                <c:pt idx="180">
                  <c:v>44467</c:v>
                </c:pt>
                <c:pt idx="181">
                  <c:v>44468</c:v>
                </c:pt>
                <c:pt idx="182">
                  <c:v>44469</c:v>
                </c:pt>
                <c:pt idx="183">
                  <c:v>44470</c:v>
                </c:pt>
                <c:pt idx="184">
                  <c:v>44471</c:v>
                </c:pt>
                <c:pt idx="185">
                  <c:v>44472</c:v>
                </c:pt>
                <c:pt idx="186">
                  <c:v>44473</c:v>
                </c:pt>
                <c:pt idx="187">
                  <c:v>44474</c:v>
                </c:pt>
                <c:pt idx="188">
                  <c:v>44475</c:v>
                </c:pt>
                <c:pt idx="189">
                  <c:v>44476</c:v>
                </c:pt>
                <c:pt idx="190">
                  <c:v>44477</c:v>
                </c:pt>
                <c:pt idx="191">
                  <c:v>44478</c:v>
                </c:pt>
                <c:pt idx="192">
                  <c:v>44479</c:v>
                </c:pt>
                <c:pt idx="193">
                  <c:v>44480</c:v>
                </c:pt>
                <c:pt idx="194">
                  <c:v>44481</c:v>
                </c:pt>
                <c:pt idx="195">
                  <c:v>44482</c:v>
                </c:pt>
                <c:pt idx="196">
                  <c:v>44483</c:v>
                </c:pt>
                <c:pt idx="197">
                  <c:v>44484</c:v>
                </c:pt>
                <c:pt idx="198">
                  <c:v>44485</c:v>
                </c:pt>
                <c:pt idx="199">
                  <c:v>44486</c:v>
                </c:pt>
                <c:pt idx="200">
                  <c:v>44487</c:v>
                </c:pt>
                <c:pt idx="201">
                  <c:v>44488</c:v>
                </c:pt>
                <c:pt idx="202">
                  <c:v>44489</c:v>
                </c:pt>
                <c:pt idx="203">
                  <c:v>44490</c:v>
                </c:pt>
                <c:pt idx="204">
                  <c:v>44491</c:v>
                </c:pt>
                <c:pt idx="205">
                  <c:v>44492</c:v>
                </c:pt>
                <c:pt idx="206">
                  <c:v>44493</c:v>
                </c:pt>
                <c:pt idx="207">
                  <c:v>44494</c:v>
                </c:pt>
                <c:pt idx="208">
                  <c:v>44495</c:v>
                </c:pt>
                <c:pt idx="209">
                  <c:v>44496</c:v>
                </c:pt>
                <c:pt idx="210">
                  <c:v>44497</c:v>
                </c:pt>
                <c:pt idx="211">
                  <c:v>44498</c:v>
                </c:pt>
                <c:pt idx="212">
                  <c:v>44499</c:v>
                </c:pt>
                <c:pt idx="213">
                  <c:v>44500</c:v>
                </c:pt>
                <c:pt idx="214">
                  <c:v>44501</c:v>
                </c:pt>
                <c:pt idx="215">
                  <c:v>44502</c:v>
                </c:pt>
                <c:pt idx="216">
                  <c:v>44503</c:v>
                </c:pt>
                <c:pt idx="217">
                  <c:v>44504</c:v>
                </c:pt>
                <c:pt idx="218">
                  <c:v>44505</c:v>
                </c:pt>
                <c:pt idx="219">
                  <c:v>44506</c:v>
                </c:pt>
                <c:pt idx="220">
                  <c:v>44507</c:v>
                </c:pt>
                <c:pt idx="221">
                  <c:v>44508</c:v>
                </c:pt>
                <c:pt idx="222">
                  <c:v>44509</c:v>
                </c:pt>
                <c:pt idx="223">
                  <c:v>44510</c:v>
                </c:pt>
                <c:pt idx="224">
                  <c:v>44511</c:v>
                </c:pt>
                <c:pt idx="225">
                  <c:v>44512</c:v>
                </c:pt>
                <c:pt idx="226">
                  <c:v>44513</c:v>
                </c:pt>
                <c:pt idx="227">
                  <c:v>44514</c:v>
                </c:pt>
                <c:pt idx="228">
                  <c:v>44515</c:v>
                </c:pt>
                <c:pt idx="229">
                  <c:v>44516</c:v>
                </c:pt>
                <c:pt idx="230">
                  <c:v>44517</c:v>
                </c:pt>
                <c:pt idx="231">
                  <c:v>44518</c:v>
                </c:pt>
                <c:pt idx="232">
                  <c:v>44519</c:v>
                </c:pt>
                <c:pt idx="233">
                  <c:v>44520</c:v>
                </c:pt>
                <c:pt idx="234">
                  <c:v>44521</c:v>
                </c:pt>
                <c:pt idx="235">
                  <c:v>44522</c:v>
                </c:pt>
                <c:pt idx="236">
                  <c:v>44523</c:v>
                </c:pt>
                <c:pt idx="237">
                  <c:v>44524</c:v>
                </c:pt>
                <c:pt idx="238">
                  <c:v>44525</c:v>
                </c:pt>
                <c:pt idx="239">
                  <c:v>44526</c:v>
                </c:pt>
                <c:pt idx="240">
                  <c:v>44527</c:v>
                </c:pt>
                <c:pt idx="241">
                  <c:v>44528</c:v>
                </c:pt>
                <c:pt idx="242">
                  <c:v>44529</c:v>
                </c:pt>
                <c:pt idx="243">
                  <c:v>44530</c:v>
                </c:pt>
                <c:pt idx="244">
                  <c:v>44531</c:v>
                </c:pt>
                <c:pt idx="245">
                  <c:v>44532</c:v>
                </c:pt>
                <c:pt idx="246">
                  <c:v>44533</c:v>
                </c:pt>
                <c:pt idx="247">
                  <c:v>44534</c:v>
                </c:pt>
                <c:pt idx="248">
                  <c:v>44535</c:v>
                </c:pt>
                <c:pt idx="249">
                  <c:v>44536</c:v>
                </c:pt>
                <c:pt idx="250">
                  <c:v>44537</c:v>
                </c:pt>
                <c:pt idx="251">
                  <c:v>44538</c:v>
                </c:pt>
                <c:pt idx="252">
                  <c:v>44539</c:v>
                </c:pt>
                <c:pt idx="253">
                  <c:v>44540</c:v>
                </c:pt>
                <c:pt idx="254">
                  <c:v>44541</c:v>
                </c:pt>
                <c:pt idx="255">
                  <c:v>44542</c:v>
                </c:pt>
                <c:pt idx="256">
                  <c:v>44543</c:v>
                </c:pt>
              </c:numCache>
            </c:numRef>
          </c:cat>
          <c:val>
            <c:numRef>
              <c:f>Sheet1!$H$2:$H$258</c:f>
              <c:numCache>
                <c:formatCode>General</c:formatCode>
                <c:ptCount val="257"/>
                <c:pt idx="0">
                  <c:v>243</c:v>
                </c:pt>
                <c:pt idx="1">
                  <c:v>265</c:v>
                </c:pt>
                <c:pt idx="2">
                  <c:v>245</c:v>
                </c:pt>
                <c:pt idx="3">
                  <c:v>251</c:v>
                </c:pt>
                <c:pt idx="4">
                  <c:v>229</c:v>
                </c:pt>
                <c:pt idx="5">
                  <c:v>287</c:v>
                </c:pt>
                <c:pt idx="6">
                  <c:v>276</c:v>
                </c:pt>
                <c:pt idx="7">
                  <c:v>165</c:v>
                </c:pt>
                <c:pt idx="8">
                  <c:v>173</c:v>
                </c:pt>
                <c:pt idx="9">
                  <c:v>205</c:v>
                </c:pt>
                <c:pt idx="10">
                  <c:v>221</c:v>
                </c:pt>
                <c:pt idx="11">
                  <c:v>206</c:v>
                </c:pt>
                <c:pt idx="12">
                  <c:v>199</c:v>
                </c:pt>
                <c:pt idx="13">
                  <c:v>197</c:v>
                </c:pt>
                <c:pt idx="14">
                  <c:v>195</c:v>
                </c:pt>
                <c:pt idx="15">
                  <c:v>213</c:v>
                </c:pt>
                <c:pt idx="16">
                  <c:v>217</c:v>
                </c:pt>
                <c:pt idx="17">
                  <c:v>239</c:v>
                </c:pt>
                <c:pt idx="18">
                  <c:v>235</c:v>
                </c:pt>
                <c:pt idx="19">
                  <c:v>273</c:v>
                </c:pt>
                <c:pt idx="20">
                  <c:v>244</c:v>
                </c:pt>
                <c:pt idx="21">
                  <c:v>283</c:v>
                </c:pt>
                <c:pt idx="22">
                  <c:v>217</c:v>
                </c:pt>
                <c:pt idx="23">
                  <c:v>216</c:v>
                </c:pt>
                <c:pt idx="24">
                  <c:v>249</c:v>
                </c:pt>
                <c:pt idx="25">
                  <c:v>206</c:v>
                </c:pt>
                <c:pt idx="26">
                  <c:v>248</c:v>
                </c:pt>
                <c:pt idx="27">
                  <c:v>255</c:v>
                </c:pt>
                <c:pt idx="28">
                  <c:v>264</c:v>
                </c:pt>
                <c:pt idx="29">
                  <c:v>247</c:v>
                </c:pt>
                <c:pt idx="30">
                  <c:v>204</c:v>
                </c:pt>
                <c:pt idx="31">
                  <c:v>203</c:v>
                </c:pt>
                <c:pt idx="32">
                  <c:v>165</c:v>
                </c:pt>
                <c:pt idx="33">
                  <c:v>180</c:v>
                </c:pt>
                <c:pt idx="34">
                  <c:v>210</c:v>
                </c:pt>
                <c:pt idx="35">
                  <c:v>247</c:v>
                </c:pt>
                <c:pt idx="36">
                  <c:v>320</c:v>
                </c:pt>
                <c:pt idx="37">
                  <c:v>343</c:v>
                </c:pt>
                <c:pt idx="38">
                  <c:v>341</c:v>
                </c:pt>
                <c:pt idx="39">
                  <c:v>479</c:v>
                </c:pt>
                <c:pt idx="40">
                  <c:v>307</c:v>
                </c:pt>
                <c:pt idx="41">
                  <c:v>413</c:v>
                </c:pt>
                <c:pt idx="42">
                  <c:v>352</c:v>
                </c:pt>
                <c:pt idx="43">
                  <c:v>327</c:v>
                </c:pt>
                <c:pt idx="44">
                  <c:v>277</c:v>
                </c:pt>
                <c:pt idx="45">
                  <c:v>281</c:v>
                </c:pt>
                <c:pt idx="46">
                  <c:v>246</c:v>
                </c:pt>
                <c:pt idx="47">
                  <c:v>246</c:v>
                </c:pt>
                <c:pt idx="48">
                  <c:v>289</c:v>
                </c:pt>
                <c:pt idx="49">
                  <c:v>274</c:v>
                </c:pt>
                <c:pt idx="50">
                  <c:v>607</c:v>
                </c:pt>
                <c:pt idx="51">
                  <c:v>474</c:v>
                </c:pt>
                <c:pt idx="52">
                  <c:v>650</c:v>
                </c:pt>
                <c:pt idx="53">
                  <c:v>749</c:v>
                </c:pt>
                <c:pt idx="54">
                  <c:v>874</c:v>
                </c:pt>
                <c:pt idx="55">
                  <c:v>874</c:v>
                </c:pt>
                <c:pt idx="56">
                  <c:v>691</c:v>
                </c:pt>
                <c:pt idx="57">
                  <c:v>307</c:v>
                </c:pt>
                <c:pt idx="58">
                  <c:v>242</c:v>
                </c:pt>
                <c:pt idx="59">
                  <c:v>209</c:v>
                </c:pt>
                <c:pt idx="60">
                  <c:v>215</c:v>
                </c:pt>
                <c:pt idx="61">
                  <c:v>321</c:v>
                </c:pt>
                <c:pt idx="62">
                  <c:v>466</c:v>
                </c:pt>
                <c:pt idx="63">
                  <c:v>402</c:v>
                </c:pt>
                <c:pt idx="64">
                  <c:v>332</c:v>
                </c:pt>
                <c:pt idx="65">
                  <c:v>349</c:v>
                </c:pt>
                <c:pt idx="66">
                  <c:v>323</c:v>
                </c:pt>
                <c:pt idx="67">
                  <c:v>409</c:v>
                </c:pt>
                <c:pt idx="68">
                  <c:v>372</c:v>
                </c:pt>
                <c:pt idx="69">
                  <c:v>519</c:v>
                </c:pt>
                <c:pt idx="70">
                  <c:v>508</c:v>
                </c:pt>
                <c:pt idx="71">
                  <c:v>640</c:v>
                </c:pt>
                <c:pt idx="72">
                  <c:v>678</c:v>
                </c:pt>
                <c:pt idx="73">
                  <c:v>732</c:v>
                </c:pt>
                <c:pt idx="74">
                  <c:v>677</c:v>
                </c:pt>
                <c:pt idx="75">
                  <c:v>619</c:v>
                </c:pt>
                <c:pt idx="76">
                  <c:v>531</c:v>
                </c:pt>
                <c:pt idx="77">
                  <c:v>552</c:v>
                </c:pt>
                <c:pt idx="78">
                  <c:v>572</c:v>
                </c:pt>
                <c:pt idx="79">
                  <c:v>602</c:v>
                </c:pt>
                <c:pt idx="80">
                  <c:v>565</c:v>
                </c:pt>
                <c:pt idx="81">
                  <c:v>504</c:v>
                </c:pt>
                <c:pt idx="82">
                  <c:v>461</c:v>
                </c:pt>
                <c:pt idx="83">
                  <c:v>545</c:v>
                </c:pt>
                <c:pt idx="84">
                  <c:v>565</c:v>
                </c:pt>
                <c:pt idx="85">
                  <c:v>581</c:v>
                </c:pt>
                <c:pt idx="86">
                  <c:v>529</c:v>
                </c:pt>
                <c:pt idx="87">
                  <c:v>569</c:v>
                </c:pt>
                <c:pt idx="88">
                  <c:v>565</c:v>
                </c:pt>
                <c:pt idx="89">
                  <c:v>548</c:v>
                </c:pt>
                <c:pt idx="90">
                  <c:v>558</c:v>
                </c:pt>
                <c:pt idx="91">
                  <c:v>569</c:v>
                </c:pt>
                <c:pt idx="92">
                  <c:v>581</c:v>
                </c:pt>
                <c:pt idx="93">
                  <c:v>514</c:v>
                </c:pt>
                <c:pt idx="94">
                  <c:v>496</c:v>
                </c:pt>
                <c:pt idx="95">
                  <c:v>543</c:v>
                </c:pt>
                <c:pt idx="96">
                  <c:v>528</c:v>
                </c:pt>
                <c:pt idx="97">
                  <c:v>458</c:v>
                </c:pt>
                <c:pt idx="98">
                  <c:v>527</c:v>
                </c:pt>
                <c:pt idx="99">
                  <c:v>494</c:v>
                </c:pt>
                <c:pt idx="100">
                  <c:v>459</c:v>
                </c:pt>
                <c:pt idx="101">
                  <c:v>478</c:v>
                </c:pt>
                <c:pt idx="102">
                  <c:v>484</c:v>
                </c:pt>
                <c:pt idx="103">
                  <c:v>499</c:v>
                </c:pt>
                <c:pt idx="104">
                  <c:v>484</c:v>
                </c:pt>
                <c:pt idx="105">
                  <c:v>431</c:v>
                </c:pt>
                <c:pt idx="106">
                  <c:v>389</c:v>
                </c:pt>
                <c:pt idx="107">
                  <c:v>416</c:v>
                </c:pt>
                <c:pt idx="108">
                  <c:v>441</c:v>
                </c:pt>
                <c:pt idx="109">
                  <c:v>407</c:v>
                </c:pt>
                <c:pt idx="110">
                  <c:v>428</c:v>
                </c:pt>
                <c:pt idx="111">
                  <c:v>413</c:v>
                </c:pt>
                <c:pt idx="112">
                  <c:v>366</c:v>
                </c:pt>
                <c:pt idx="113">
                  <c:v>395</c:v>
                </c:pt>
                <c:pt idx="114">
                  <c:v>403</c:v>
                </c:pt>
                <c:pt idx="115">
                  <c:v>432</c:v>
                </c:pt>
                <c:pt idx="116">
                  <c:v>367</c:v>
                </c:pt>
                <c:pt idx="117">
                  <c:v>382</c:v>
                </c:pt>
                <c:pt idx="118">
                  <c:v>342</c:v>
                </c:pt>
                <c:pt idx="119">
                  <c:v>374</c:v>
                </c:pt>
                <c:pt idx="120">
                  <c:v>398</c:v>
                </c:pt>
                <c:pt idx="121">
                  <c:v>423</c:v>
                </c:pt>
                <c:pt idx="122">
                  <c:v>374</c:v>
                </c:pt>
                <c:pt idx="123">
                  <c:v>352</c:v>
                </c:pt>
                <c:pt idx="124">
                  <c:v>381</c:v>
                </c:pt>
                <c:pt idx="125">
                  <c:v>350</c:v>
                </c:pt>
                <c:pt idx="126">
                  <c:v>319</c:v>
                </c:pt>
                <c:pt idx="127">
                  <c:v>298</c:v>
                </c:pt>
                <c:pt idx="128">
                  <c:v>298</c:v>
                </c:pt>
                <c:pt idx="129">
                  <c:v>348</c:v>
                </c:pt>
                <c:pt idx="130">
                  <c:v>330</c:v>
                </c:pt>
                <c:pt idx="131">
                  <c:v>365</c:v>
                </c:pt>
                <c:pt idx="132">
                  <c:v>386</c:v>
                </c:pt>
                <c:pt idx="133">
                  <c:v>423</c:v>
                </c:pt>
                <c:pt idx="134">
                  <c:v>349</c:v>
                </c:pt>
                <c:pt idx="135">
                  <c:v>367</c:v>
                </c:pt>
                <c:pt idx="136">
                  <c:v>356</c:v>
                </c:pt>
                <c:pt idx="137">
                  <c:v>292</c:v>
                </c:pt>
                <c:pt idx="138">
                  <c:v>344</c:v>
                </c:pt>
                <c:pt idx="139">
                  <c:v>349</c:v>
                </c:pt>
                <c:pt idx="140">
                  <c:v>339</c:v>
                </c:pt>
                <c:pt idx="141">
                  <c:v>402</c:v>
                </c:pt>
                <c:pt idx="142">
                  <c:v>324</c:v>
                </c:pt>
                <c:pt idx="143">
                  <c:v>333</c:v>
                </c:pt>
                <c:pt idx="144">
                  <c:v>315</c:v>
                </c:pt>
                <c:pt idx="145">
                  <c:v>399</c:v>
                </c:pt>
                <c:pt idx="146">
                  <c:v>234</c:v>
                </c:pt>
                <c:pt idx="147">
                  <c:v>353</c:v>
                </c:pt>
                <c:pt idx="148">
                  <c:v>306</c:v>
                </c:pt>
                <c:pt idx="149">
                  <c:v>363</c:v>
                </c:pt>
                <c:pt idx="150">
                  <c:v>366</c:v>
                </c:pt>
                <c:pt idx="151">
                  <c:v>338</c:v>
                </c:pt>
                <c:pt idx="152">
                  <c:v>396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192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810</c:v>
                </c:pt>
                <c:pt idx="253">
                  <c:v>942</c:v>
                </c:pt>
                <c:pt idx="254">
                  <c:v>997</c:v>
                </c:pt>
                <c:pt idx="255">
                  <c:v>932</c:v>
                </c:pt>
                <c:pt idx="256">
                  <c:v>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6C-4DD2-8D5E-3B0A87056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270288"/>
        <c:axId val="883271952"/>
      </c:areaChart>
      <c:dateAx>
        <c:axId val="8832702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271952"/>
        <c:crosses val="autoZero"/>
        <c:auto val="1"/>
        <c:lblOffset val="100"/>
        <c:baseTimeUnit val="days"/>
      </c:dateAx>
      <c:valAx>
        <c:axId val="88327195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270288"/>
        <c:crosses val="autoZero"/>
        <c:crossBetween val="midCat"/>
        <c:dispUnits>
          <c:builtInUnit val="hundre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Downloads (in ‘00)</a:t>
                  </a:r>
                  <a:endParaRPr lang="en-IN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86229222293227"/>
          <c:y val="0.240768216406399"/>
          <c:w val="0.35494221488707917"/>
          <c:h val="0.5644661976068893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Media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EC-4DD4-B026-F990AA2A4FE8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EC-4DD4-B026-F990AA2A4FE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EC-4DD4-B026-F990AA2A4FE8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EC-4DD4-B026-F990AA2A4FE8}"/>
              </c:ext>
            </c:extLst>
          </c:dPt>
          <c:dPt>
            <c:idx val="4"/>
            <c:bubble3D val="0"/>
            <c:spPr>
              <a:solidFill>
                <a:srgbClr val="C8260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3EC-4DD4-B026-F990AA2A4FE8}"/>
              </c:ext>
            </c:extLst>
          </c:dPt>
          <c:dPt>
            <c:idx val="5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3EC-4DD4-B026-F990AA2A4FE8}"/>
              </c:ext>
            </c:extLst>
          </c:dPt>
          <c:dPt>
            <c:idx val="6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3EC-4DD4-B026-F990AA2A4FE8}"/>
              </c:ext>
            </c:extLst>
          </c:dPt>
          <c:dPt>
            <c:idx val="7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3EC-4DD4-B026-F990AA2A4FE8}"/>
              </c:ext>
            </c:extLst>
          </c:dPt>
          <c:dPt>
            <c:idx val="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3EC-4DD4-B026-F990AA2A4FE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3EC-4DD4-B026-F990AA2A4FE8}"/>
              </c:ext>
            </c:extLst>
          </c:dPt>
          <c:dPt>
            <c:idx val="1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3EC-4DD4-B026-F990AA2A4FE8}"/>
              </c:ext>
            </c:extLst>
          </c:dPt>
          <c:dPt>
            <c:idx val="1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4D5-4263-953C-F88B9EC0E4C1}"/>
              </c:ext>
            </c:extLst>
          </c:dPt>
          <c:dPt>
            <c:idx val="1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D4D5-4263-953C-F88B9EC0E4C1}"/>
              </c:ext>
            </c:extLst>
          </c:dPt>
          <c:dLbls>
            <c:dLbl>
              <c:idx val="0"/>
              <c:layout>
                <c:manualLayout>
                  <c:x val="0.21701996275200441"/>
                  <c:y val="-3.29740041951704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52279093203967"/>
                      <c:h val="0.1484562944431446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3EC-4DD4-B026-F990AA2A4FE8}"/>
                </c:ext>
              </c:extLst>
            </c:dLbl>
            <c:dLbl>
              <c:idx val="1"/>
              <c:layout>
                <c:manualLayout>
                  <c:x val="-0.14053313340271406"/>
                  <c:y val="0.131896016780681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EC-4DD4-B026-F990AA2A4FE8}"/>
                </c:ext>
              </c:extLst>
            </c:dLbl>
            <c:dLbl>
              <c:idx val="2"/>
              <c:layout>
                <c:manualLayout>
                  <c:x val="-0.14053313340271409"/>
                  <c:y val="0.113577125561142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EC-4DD4-B026-F990AA2A4FE8}"/>
                </c:ext>
              </c:extLst>
            </c:dLbl>
            <c:dLbl>
              <c:idx val="3"/>
              <c:layout>
                <c:manualLayout>
                  <c:x val="-0.1313178459664705"/>
                  <c:y val="5.12928954147093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EC-4DD4-B026-F990AA2A4FE8}"/>
                </c:ext>
              </c:extLst>
            </c:dLbl>
            <c:dLbl>
              <c:idx val="4"/>
              <c:layout>
                <c:manualLayout>
                  <c:x val="-0.18152556181054277"/>
                  <c:y val="1.831889121953893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EC-4DD4-B026-F990AA2A4FE8}"/>
                </c:ext>
              </c:extLst>
            </c:dLbl>
            <c:dLbl>
              <c:idx val="5"/>
              <c:layout>
                <c:manualLayout>
                  <c:x val="-0.18496424268931111"/>
                  <c:y val="-1.099133473172351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3EC-4DD4-B026-F990AA2A4FE8}"/>
                </c:ext>
              </c:extLst>
            </c:dLbl>
            <c:dLbl>
              <c:idx val="6"/>
              <c:layout>
                <c:manualLayout>
                  <c:x val="-0.1843287869434615"/>
                  <c:y val="-2.9310225951262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3EC-4DD4-B026-F990AA2A4FE8}"/>
                </c:ext>
              </c:extLst>
            </c:dLbl>
            <c:dLbl>
              <c:idx val="7"/>
              <c:layout>
                <c:manualLayout>
                  <c:x val="-0.24118667097733959"/>
                  <c:y val="-8.42668996098797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3EC-4DD4-B026-F990AA2A4FE8}"/>
                </c:ext>
              </c:extLst>
            </c:dLbl>
            <c:dLbl>
              <c:idx val="8"/>
              <c:layout>
                <c:manualLayout>
                  <c:x val="-0.21247397205146584"/>
                  <c:y val="-0.1831889121953907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3EC-4DD4-B026-F990AA2A4FE8}"/>
                </c:ext>
              </c:extLst>
            </c:dLbl>
            <c:dLbl>
              <c:idx val="9"/>
              <c:layout>
                <c:manualLayout>
                  <c:x val="-5.5189594561819474E-2"/>
                  <c:y val="-0.2445136363229860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3EC-4DD4-B026-F990AA2A4FE8}"/>
                </c:ext>
              </c:extLst>
            </c:dLbl>
            <c:dLbl>
              <c:idx val="10"/>
              <c:layout>
                <c:manualLayout>
                  <c:x val="-4.6416568361197178E-3"/>
                  <c:y val="-0.126400349414819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271181267563919"/>
                      <c:h val="0.152120072687052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5-33EC-4DD4-B026-F990AA2A4FE8}"/>
                </c:ext>
              </c:extLst>
            </c:dLbl>
            <c:dLbl>
              <c:idx val="11"/>
              <c:layout>
                <c:manualLayout>
                  <c:x val="0.12760687874042251"/>
                  <c:y val="-0.1868526904392985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4D5-4263-953C-F88B9EC0E4C1}"/>
                </c:ext>
              </c:extLst>
            </c:dLbl>
            <c:dLbl>
              <c:idx val="12"/>
              <c:layout>
                <c:manualLayout>
                  <c:x val="0.24472755855290237"/>
                  <c:y val="-0.1502149080002204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4D5-4263-953C-F88B9EC0E4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3"/>
                <c:pt idx="0">
                  <c:v>Channel 2</c:v>
                </c:pt>
                <c:pt idx="1">
                  <c:v>AEO</c:v>
                </c:pt>
                <c:pt idx="2">
                  <c:v>VO</c:v>
                </c:pt>
                <c:pt idx="3">
                  <c:v>MAI</c:v>
                </c:pt>
                <c:pt idx="4">
                  <c:v>Channel 5</c:v>
                </c:pt>
                <c:pt idx="5">
                  <c:v>Channel 6</c:v>
                </c:pt>
                <c:pt idx="6">
                  <c:v>Channel 8</c:v>
                </c:pt>
                <c:pt idx="7">
                  <c:v>Channel 9</c:v>
                </c:pt>
                <c:pt idx="8">
                  <c:v>Channel 3</c:v>
                </c:pt>
                <c:pt idx="9">
                  <c:v>Channel 4</c:v>
                </c:pt>
                <c:pt idx="10">
                  <c:v>Other</c:v>
                </c:pt>
                <c:pt idx="11">
                  <c:v>Channel 7</c:v>
                </c:pt>
                <c:pt idx="12">
                  <c:v>Channel 13</c:v>
                </c:pt>
              </c:strCache>
            </c:strRef>
          </c:cat>
          <c:val>
            <c:numRef>
              <c:f>Sheet1!$B$2:$B$14</c:f>
              <c:numCache>
                <c:formatCode>0.0%</c:formatCode>
                <c:ptCount val="13"/>
                <c:pt idx="0">
                  <c:v>0.47409346949646713</c:v>
                </c:pt>
                <c:pt idx="1">
                  <c:v>7.7051205658158914E-2</c:v>
                </c:pt>
                <c:pt idx="2">
                  <c:v>2.5566981456850785E-2</c:v>
                </c:pt>
                <c:pt idx="3">
                  <c:v>6.3111188114164272E-3</c:v>
                </c:pt>
                <c:pt idx="4">
                  <c:v>5.4734534409455485E-2</c:v>
                </c:pt>
                <c:pt idx="5">
                  <c:v>2.5444072787777629E-2</c:v>
                </c:pt>
                <c:pt idx="6">
                  <c:v>1.8425394081303847E-2</c:v>
                </c:pt>
                <c:pt idx="7">
                  <c:v>1.2941323409920767E-2</c:v>
                </c:pt>
                <c:pt idx="8">
                  <c:v>1.7911017250890216E-2</c:v>
                </c:pt>
                <c:pt idx="9">
                  <c:v>1.7210122059732401E-2</c:v>
                </c:pt>
                <c:pt idx="10">
                  <c:v>1.2893237682916458E-2</c:v>
                </c:pt>
                <c:pt idx="11">
                  <c:v>1.2448161741881283E-2</c:v>
                </c:pt>
                <c:pt idx="12">
                  <c:v>6.8702643924749779E-3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3EC-4DD4-B026-F990AA2A4F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7B-4285-A03F-D0F89013B4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7B-4285-A03F-D0F89013B4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7B-4285-A03F-D0F89013B4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7B-4285-A03F-D0F89013B4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57B-4285-A03F-D0F89013B42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57B-4285-A03F-D0F89013B42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57B-4285-A03F-D0F89013B42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57B-4285-A03F-D0F89013B42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57B-4285-A03F-D0F89013B42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57B-4285-A03F-D0F89013B42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57B-4285-A03F-D0F89013B42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57B-4285-A03F-D0F89013B42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44A-4719-9AB2-EDCB06834CEC}"/>
              </c:ext>
            </c:extLst>
          </c:dPt>
          <c:cat>
            <c:strRef>
              <c:f>Sheet1!$A$2:$A$14</c:f>
              <c:strCache>
                <c:ptCount val="13"/>
                <c:pt idx="0">
                  <c:v>Channel 2</c:v>
                </c:pt>
                <c:pt idx="1">
                  <c:v>Channel 6</c:v>
                </c:pt>
                <c:pt idx="2">
                  <c:v>AEO</c:v>
                </c:pt>
                <c:pt idx="3">
                  <c:v>VO</c:v>
                </c:pt>
                <c:pt idx="4">
                  <c:v>Channel 5</c:v>
                </c:pt>
                <c:pt idx="5">
                  <c:v>Channel 3</c:v>
                </c:pt>
                <c:pt idx="6">
                  <c:v>MAI</c:v>
                </c:pt>
                <c:pt idx="7">
                  <c:v>Channel 8</c:v>
                </c:pt>
                <c:pt idx="8">
                  <c:v>Other</c:v>
                </c:pt>
                <c:pt idx="9">
                  <c:v>Channel 7</c:v>
                </c:pt>
                <c:pt idx="10">
                  <c:v>Channel 13</c:v>
                </c:pt>
                <c:pt idx="11">
                  <c:v>Channel 9</c:v>
                </c:pt>
                <c:pt idx="12">
                  <c:v>Channel 4</c:v>
                </c:pt>
              </c:strCache>
            </c:strRef>
          </c:cat>
          <c:val>
            <c:numRef>
              <c:f>Sheet1!$B$2:$B$14</c:f>
              <c:numCache>
                <c:formatCode>0.0%</c:formatCode>
                <c:ptCount val="13"/>
                <c:pt idx="0">
                  <c:v>0.62005892022139875</c:v>
                </c:pt>
                <c:pt idx="1">
                  <c:v>0.10392320614243866</c:v>
                </c:pt>
                <c:pt idx="2">
                  <c:v>7.8543037859247378E-2</c:v>
                </c:pt>
                <c:pt idx="3">
                  <c:v>6.8506484159767914E-2</c:v>
                </c:pt>
                <c:pt idx="4">
                  <c:v>5.0983967023620923E-2</c:v>
                </c:pt>
                <c:pt idx="5">
                  <c:v>1.9107714188922469E-2</c:v>
                </c:pt>
                <c:pt idx="6">
                  <c:v>1.0571341271312667E-2</c:v>
                </c:pt>
                <c:pt idx="7">
                  <c:v>9.5882122974726026E-3</c:v>
                </c:pt>
                <c:pt idx="8">
                  <c:v>8.6815291602816824E-3</c:v>
                </c:pt>
                <c:pt idx="9">
                  <c:v>8.1642264927923435E-3</c:v>
                </c:pt>
                <c:pt idx="10">
                  <c:v>8.0615479240675521E-3</c:v>
                </c:pt>
                <c:pt idx="11">
                  <c:v>7.6512135220645578E-3</c:v>
                </c:pt>
                <c:pt idx="12">
                  <c:v>6.1585997366126197E-3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5D-4EEB-BA36-CAD6C73C8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038877952755913E-2"/>
          <c:y val="2.923406743324888E-2"/>
          <c:w val="0.8303354658792651"/>
          <c:h val="0.56504076642170054"/>
        </c:manualLayout>
      </c:layout>
      <c:area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Installs_Scaled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Sheet1!$D$2:$D$256</c:f>
              <c:numCache>
                <c:formatCode>General</c:formatCode>
                <c:ptCount val="255"/>
                <c:pt idx="0">
                  <c:v>37433</c:v>
                </c:pt>
                <c:pt idx="1">
                  <c:v>35710</c:v>
                </c:pt>
                <c:pt idx="2">
                  <c:v>28741</c:v>
                </c:pt>
                <c:pt idx="3">
                  <c:v>25335</c:v>
                </c:pt>
                <c:pt idx="4">
                  <c:v>24653</c:v>
                </c:pt>
                <c:pt idx="5">
                  <c:v>24402</c:v>
                </c:pt>
                <c:pt idx="6">
                  <c:v>24648</c:v>
                </c:pt>
                <c:pt idx="7">
                  <c:v>26449</c:v>
                </c:pt>
                <c:pt idx="8">
                  <c:v>27438</c:v>
                </c:pt>
                <c:pt idx="9">
                  <c:v>20954</c:v>
                </c:pt>
                <c:pt idx="10">
                  <c:v>18746</c:v>
                </c:pt>
                <c:pt idx="11">
                  <c:v>19141</c:v>
                </c:pt>
                <c:pt idx="12">
                  <c:v>17964</c:v>
                </c:pt>
                <c:pt idx="13">
                  <c:v>16976</c:v>
                </c:pt>
                <c:pt idx="14">
                  <c:v>18169</c:v>
                </c:pt>
                <c:pt idx="15">
                  <c:v>17973</c:v>
                </c:pt>
                <c:pt idx="16">
                  <c:v>14882</c:v>
                </c:pt>
                <c:pt idx="17">
                  <c:v>13230</c:v>
                </c:pt>
                <c:pt idx="18">
                  <c:v>14370</c:v>
                </c:pt>
                <c:pt idx="19">
                  <c:v>13449</c:v>
                </c:pt>
                <c:pt idx="20">
                  <c:v>14301</c:v>
                </c:pt>
                <c:pt idx="21">
                  <c:v>17337</c:v>
                </c:pt>
                <c:pt idx="22">
                  <c:v>18655</c:v>
                </c:pt>
                <c:pt idx="23">
                  <c:v>13776</c:v>
                </c:pt>
                <c:pt idx="24">
                  <c:v>12609</c:v>
                </c:pt>
                <c:pt idx="25">
                  <c:v>12737</c:v>
                </c:pt>
                <c:pt idx="26">
                  <c:v>13162</c:v>
                </c:pt>
                <c:pt idx="27">
                  <c:v>14708</c:v>
                </c:pt>
                <c:pt idx="28">
                  <c:v>19225</c:v>
                </c:pt>
                <c:pt idx="29">
                  <c:v>21126</c:v>
                </c:pt>
                <c:pt idx="30">
                  <c:v>15972</c:v>
                </c:pt>
                <c:pt idx="31">
                  <c:v>14175</c:v>
                </c:pt>
                <c:pt idx="32">
                  <c:v>13247</c:v>
                </c:pt>
                <c:pt idx="33">
                  <c:v>13383</c:v>
                </c:pt>
                <c:pt idx="34">
                  <c:v>14100</c:v>
                </c:pt>
                <c:pt idx="35">
                  <c:v>18091</c:v>
                </c:pt>
                <c:pt idx="36">
                  <c:v>22837</c:v>
                </c:pt>
                <c:pt idx="37">
                  <c:v>18241</c:v>
                </c:pt>
                <c:pt idx="38">
                  <c:v>16849</c:v>
                </c:pt>
                <c:pt idx="39">
                  <c:v>16638</c:v>
                </c:pt>
                <c:pt idx="40">
                  <c:v>16637</c:v>
                </c:pt>
                <c:pt idx="41">
                  <c:v>17903</c:v>
                </c:pt>
                <c:pt idx="42">
                  <c:v>22915</c:v>
                </c:pt>
                <c:pt idx="43">
                  <c:v>23446</c:v>
                </c:pt>
                <c:pt idx="44">
                  <c:v>19658</c:v>
                </c:pt>
                <c:pt idx="45">
                  <c:v>16942</c:v>
                </c:pt>
                <c:pt idx="46">
                  <c:v>16616</c:v>
                </c:pt>
                <c:pt idx="47">
                  <c:v>15628</c:v>
                </c:pt>
                <c:pt idx="48">
                  <c:v>15502</c:v>
                </c:pt>
                <c:pt idx="49">
                  <c:v>18541</c:v>
                </c:pt>
                <c:pt idx="50">
                  <c:v>18840</c:v>
                </c:pt>
                <c:pt idx="51">
                  <c:v>15018</c:v>
                </c:pt>
                <c:pt idx="52">
                  <c:v>16720</c:v>
                </c:pt>
                <c:pt idx="53">
                  <c:v>17310</c:v>
                </c:pt>
                <c:pt idx="54">
                  <c:v>16900</c:v>
                </c:pt>
                <c:pt idx="55">
                  <c:v>18047</c:v>
                </c:pt>
                <c:pt idx="56">
                  <c:v>19614</c:v>
                </c:pt>
                <c:pt idx="57">
                  <c:v>21949</c:v>
                </c:pt>
                <c:pt idx="58">
                  <c:v>21620</c:v>
                </c:pt>
                <c:pt idx="59">
                  <c:v>18484</c:v>
                </c:pt>
                <c:pt idx="60">
                  <c:v>16932</c:v>
                </c:pt>
                <c:pt idx="61">
                  <c:v>16782</c:v>
                </c:pt>
                <c:pt idx="62">
                  <c:v>17981</c:v>
                </c:pt>
                <c:pt idx="63">
                  <c:v>20336</c:v>
                </c:pt>
                <c:pt idx="64">
                  <c:v>20939</c:v>
                </c:pt>
                <c:pt idx="65">
                  <c:v>18253</c:v>
                </c:pt>
                <c:pt idx="66">
                  <c:v>17391</c:v>
                </c:pt>
                <c:pt idx="67">
                  <c:v>19312</c:v>
                </c:pt>
                <c:pt idx="68">
                  <c:v>20158</c:v>
                </c:pt>
                <c:pt idx="69">
                  <c:v>21310</c:v>
                </c:pt>
                <c:pt idx="70">
                  <c:v>22548</c:v>
                </c:pt>
                <c:pt idx="71">
                  <c:v>22565</c:v>
                </c:pt>
                <c:pt idx="72">
                  <c:v>23589</c:v>
                </c:pt>
                <c:pt idx="73">
                  <c:v>22351</c:v>
                </c:pt>
                <c:pt idx="74">
                  <c:v>24225</c:v>
                </c:pt>
                <c:pt idx="75">
                  <c:v>23450</c:v>
                </c:pt>
                <c:pt idx="76">
                  <c:v>22662</c:v>
                </c:pt>
                <c:pt idx="77">
                  <c:v>24187</c:v>
                </c:pt>
                <c:pt idx="78">
                  <c:v>27314</c:v>
                </c:pt>
                <c:pt idx="79">
                  <c:v>24868</c:v>
                </c:pt>
                <c:pt idx="80">
                  <c:v>26034</c:v>
                </c:pt>
                <c:pt idx="81">
                  <c:v>23333</c:v>
                </c:pt>
                <c:pt idx="82">
                  <c:v>25125</c:v>
                </c:pt>
                <c:pt idx="83">
                  <c:v>24788</c:v>
                </c:pt>
                <c:pt idx="84">
                  <c:v>26323</c:v>
                </c:pt>
                <c:pt idx="85">
                  <c:v>28393</c:v>
                </c:pt>
                <c:pt idx="86">
                  <c:v>28341</c:v>
                </c:pt>
                <c:pt idx="87">
                  <c:v>28312</c:v>
                </c:pt>
                <c:pt idx="88">
                  <c:v>28128</c:v>
                </c:pt>
                <c:pt idx="89">
                  <c:v>29628</c:v>
                </c:pt>
                <c:pt idx="90">
                  <c:v>34646</c:v>
                </c:pt>
                <c:pt idx="91">
                  <c:v>31684</c:v>
                </c:pt>
                <c:pt idx="92">
                  <c:v>29781</c:v>
                </c:pt>
                <c:pt idx="93">
                  <c:v>32084</c:v>
                </c:pt>
                <c:pt idx="94">
                  <c:v>33808</c:v>
                </c:pt>
                <c:pt idx="95">
                  <c:v>31826</c:v>
                </c:pt>
                <c:pt idx="96">
                  <c:v>34346</c:v>
                </c:pt>
                <c:pt idx="97">
                  <c:v>35568</c:v>
                </c:pt>
                <c:pt idx="98">
                  <c:v>35052</c:v>
                </c:pt>
                <c:pt idx="99">
                  <c:v>35911</c:v>
                </c:pt>
                <c:pt idx="100">
                  <c:v>32342</c:v>
                </c:pt>
                <c:pt idx="101">
                  <c:v>31187</c:v>
                </c:pt>
                <c:pt idx="102">
                  <c:v>31851</c:v>
                </c:pt>
                <c:pt idx="103">
                  <c:v>32987</c:v>
                </c:pt>
                <c:pt idx="104">
                  <c:v>33892</c:v>
                </c:pt>
                <c:pt idx="105">
                  <c:v>29975</c:v>
                </c:pt>
                <c:pt idx="106">
                  <c:v>31179</c:v>
                </c:pt>
                <c:pt idx="107">
                  <c:v>36458</c:v>
                </c:pt>
                <c:pt idx="108">
                  <c:v>34784</c:v>
                </c:pt>
                <c:pt idx="109">
                  <c:v>34777</c:v>
                </c:pt>
                <c:pt idx="110">
                  <c:v>38487</c:v>
                </c:pt>
                <c:pt idx="111">
                  <c:v>45653</c:v>
                </c:pt>
                <c:pt idx="112">
                  <c:v>45530</c:v>
                </c:pt>
                <c:pt idx="113">
                  <c:v>45516</c:v>
                </c:pt>
                <c:pt idx="114">
                  <c:v>40492</c:v>
                </c:pt>
                <c:pt idx="115">
                  <c:v>36443</c:v>
                </c:pt>
                <c:pt idx="116">
                  <c:v>32477</c:v>
                </c:pt>
                <c:pt idx="117">
                  <c:v>29035</c:v>
                </c:pt>
                <c:pt idx="118">
                  <c:v>29448</c:v>
                </c:pt>
                <c:pt idx="119">
                  <c:v>30905</c:v>
                </c:pt>
                <c:pt idx="120">
                  <c:v>33755</c:v>
                </c:pt>
                <c:pt idx="121">
                  <c:v>31231</c:v>
                </c:pt>
                <c:pt idx="122">
                  <c:v>27920</c:v>
                </c:pt>
                <c:pt idx="123">
                  <c:v>25053</c:v>
                </c:pt>
                <c:pt idx="124">
                  <c:v>23342</c:v>
                </c:pt>
                <c:pt idx="125">
                  <c:v>23281</c:v>
                </c:pt>
                <c:pt idx="126">
                  <c:v>25010</c:v>
                </c:pt>
                <c:pt idx="127">
                  <c:v>27316</c:v>
                </c:pt>
                <c:pt idx="128">
                  <c:v>25248</c:v>
                </c:pt>
                <c:pt idx="129">
                  <c:v>23558</c:v>
                </c:pt>
                <c:pt idx="130">
                  <c:v>22674</c:v>
                </c:pt>
                <c:pt idx="131">
                  <c:v>19542</c:v>
                </c:pt>
                <c:pt idx="132">
                  <c:v>20071</c:v>
                </c:pt>
                <c:pt idx="133">
                  <c:v>23122</c:v>
                </c:pt>
                <c:pt idx="134">
                  <c:v>24927</c:v>
                </c:pt>
                <c:pt idx="135">
                  <c:v>21991</c:v>
                </c:pt>
                <c:pt idx="136">
                  <c:v>21826</c:v>
                </c:pt>
                <c:pt idx="137">
                  <c:v>21920</c:v>
                </c:pt>
                <c:pt idx="138">
                  <c:v>22206</c:v>
                </c:pt>
                <c:pt idx="139">
                  <c:v>22383</c:v>
                </c:pt>
                <c:pt idx="140">
                  <c:v>27916</c:v>
                </c:pt>
                <c:pt idx="141">
                  <c:v>29665</c:v>
                </c:pt>
                <c:pt idx="142">
                  <c:v>23859</c:v>
                </c:pt>
                <c:pt idx="143">
                  <c:v>22230</c:v>
                </c:pt>
                <c:pt idx="144">
                  <c:v>21480</c:v>
                </c:pt>
                <c:pt idx="145">
                  <c:v>20114</c:v>
                </c:pt>
                <c:pt idx="146">
                  <c:v>20852</c:v>
                </c:pt>
                <c:pt idx="147">
                  <c:v>26388</c:v>
                </c:pt>
                <c:pt idx="148">
                  <c:v>29151</c:v>
                </c:pt>
                <c:pt idx="149">
                  <c:v>23791</c:v>
                </c:pt>
                <c:pt idx="150">
                  <c:v>22100</c:v>
                </c:pt>
                <c:pt idx="151">
                  <c:v>23219</c:v>
                </c:pt>
                <c:pt idx="152">
                  <c:v>22941</c:v>
                </c:pt>
                <c:pt idx="153">
                  <c:v>22083</c:v>
                </c:pt>
                <c:pt idx="154">
                  <c:v>25894</c:v>
                </c:pt>
                <c:pt idx="155">
                  <c:v>29170</c:v>
                </c:pt>
                <c:pt idx="156">
                  <c:v>29600</c:v>
                </c:pt>
                <c:pt idx="157">
                  <c:v>21530</c:v>
                </c:pt>
                <c:pt idx="158">
                  <c:v>17884</c:v>
                </c:pt>
                <c:pt idx="159">
                  <c:v>14644</c:v>
                </c:pt>
                <c:pt idx="160">
                  <c:v>13889</c:v>
                </c:pt>
                <c:pt idx="161">
                  <c:v>20843</c:v>
                </c:pt>
                <c:pt idx="162">
                  <c:v>26440</c:v>
                </c:pt>
                <c:pt idx="163">
                  <c:v>17558</c:v>
                </c:pt>
                <c:pt idx="164">
                  <c:v>16530</c:v>
                </c:pt>
                <c:pt idx="165">
                  <c:v>15684</c:v>
                </c:pt>
                <c:pt idx="166">
                  <c:v>15839</c:v>
                </c:pt>
                <c:pt idx="167">
                  <c:v>15444</c:v>
                </c:pt>
                <c:pt idx="168">
                  <c:v>21045</c:v>
                </c:pt>
                <c:pt idx="169">
                  <c:v>24174</c:v>
                </c:pt>
                <c:pt idx="170">
                  <c:v>16988</c:v>
                </c:pt>
                <c:pt idx="171">
                  <c:v>16030</c:v>
                </c:pt>
                <c:pt idx="172">
                  <c:v>15575</c:v>
                </c:pt>
                <c:pt idx="173">
                  <c:v>15769</c:v>
                </c:pt>
                <c:pt idx="174">
                  <c:v>13096</c:v>
                </c:pt>
                <c:pt idx="175">
                  <c:v>18518</c:v>
                </c:pt>
                <c:pt idx="176">
                  <c:v>19746</c:v>
                </c:pt>
                <c:pt idx="177">
                  <c:v>13535</c:v>
                </c:pt>
                <c:pt idx="178">
                  <c:v>12424</c:v>
                </c:pt>
                <c:pt idx="179">
                  <c:v>11837</c:v>
                </c:pt>
                <c:pt idx="180">
                  <c:v>10923</c:v>
                </c:pt>
                <c:pt idx="181">
                  <c:v>11528</c:v>
                </c:pt>
                <c:pt idx="182">
                  <c:v>15043</c:v>
                </c:pt>
                <c:pt idx="183">
                  <c:v>16092</c:v>
                </c:pt>
                <c:pt idx="184">
                  <c:v>13369</c:v>
                </c:pt>
                <c:pt idx="185">
                  <c:v>11840</c:v>
                </c:pt>
                <c:pt idx="186">
                  <c:v>12761</c:v>
                </c:pt>
                <c:pt idx="187">
                  <c:v>13748</c:v>
                </c:pt>
                <c:pt idx="188">
                  <c:v>14609</c:v>
                </c:pt>
                <c:pt idx="189">
                  <c:v>24949</c:v>
                </c:pt>
                <c:pt idx="190">
                  <c:v>26439</c:v>
                </c:pt>
                <c:pt idx="191">
                  <c:v>20953</c:v>
                </c:pt>
                <c:pt idx="192">
                  <c:v>17354</c:v>
                </c:pt>
                <c:pt idx="193">
                  <c:v>15395</c:v>
                </c:pt>
                <c:pt idx="194">
                  <c:v>14955</c:v>
                </c:pt>
                <c:pt idx="195">
                  <c:v>16148</c:v>
                </c:pt>
                <c:pt idx="196">
                  <c:v>20268</c:v>
                </c:pt>
                <c:pt idx="197">
                  <c:v>22514</c:v>
                </c:pt>
                <c:pt idx="198">
                  <c:v>16882</c:v>
                </c:pt>
                <c:pt idx="199">
                  <c:v>15721</c:v>
                </c:pt>
                <c:pt idx="200">
                  <c:v>14591</c:v>
                </c:pt>
                <c:pt idx="201">
                  <c:v>14010</c:v>
                </c:pt>
                <c:pt idx="202">
                  <c:v>15732</c:v>
                </c:pt>
                <c:pt idx="203">
                  <c:v>21772</c:v>
                </c:pt>
                <c:pt idx="204">
                  <c:v>23818</c:v>
                </c:pt>
                <c:pt idx="205">
                  <c:v>17685</c:v>
                </c:pt>
                <c:pt idx="206">
                  <c:v>16858</c:v>
                </c:pt>
                <c:pt idx="207">
                  <c:v>15482</c:v>
                </c:pt>
                <c:pt idx="208">
                  <c:v>15287</c:v>
                </c:pt>
                <c:pt idx="209">
                  <c:v>16435</c:v>
                </c:pt>
                <c:pt idx="210">
                  <c:v>23865</c:v>
                </c:pt>
                <c:pt idx="211">
                  <c:v>23366</c:v>
                </c:pt>
                <c:pt idx="212">
                  <c:v>15559</c:v>
                </c:pt>
                <c:pt idx="213">
                  <c:v>16512</c:v>
                </c:pt>
                <c:pt idx="214">
                  <c:v>15074</c:v>
                </c:pt>
                <c:pt idx="215">
                  <c:v>15894</c:v>
                </c:pt>
                <c:pt idx="216">
                  <c:v>16878</c:v>
                </c:pt>
                <c:pt idx="217">
                  <c:v>20828</c:v>
                </c:pt>
                <c:pt idx="218">
                  <c:v>21754</c:v>
                </c:pt>
                <c:pt idx="219">
                  <c:v>15874</c:v>
                </c:pt>
                <c:pt idx="220">
                  <c:v>14652</c:v>
                </c:pt>
                <c:pt idx="221">
                  <c:v>15098</c:v>
                </c:pt>
                <c:pt idx="222">
                  <c:v>15341</c:v>
                </c:pt>
                <c:pt idx="223">
                  <c:v>15741</c:v>
                </c:pt>
                <c:pt idx="224">
                  <c:v>21750</c:v>
                </c:pt>
                <c:pt idx="225">
                  <c:v>28970</c:v>
                </c:pt>
                <c:pt idx="226">
                  <c:v>21719</c:v>
                </c:pt>
                <c:pt idx="227">
                  <c:v>19695</c:v>
                </c:pt>
                <c:pt idx="228">
                  <c:v>20291</c:v>
                </c:pt>
                <c:pt idx="229">
                  <c:v>18917</c:v>
                </c:pt>
                <c:pt idx="230">
                  <c:v>19913</c:v>
                </c:pt>
                <c:pt idx="231">
                  <c:v>27168</c:v>
                </c:pt>
                <c:pt idx="232">
                  <c:v>28592</c:v>
                </c:pt>
                <c:pt idx="233">
                  <c:v>24279</c:v>
                </c:pt>
                <c:pt idx="234">
                  <c:v>23526</c:v>
                </c:pt>
                <c:pt idx="235">
                  <c:v>24010</c:v>
                </c:pt>
                <c:pt idx="236">
                  <c:v>29187</c:v>
                </c:pt>
                <c:pt idx="237">
                  <c:v>26285</c:v>
                </c:pt>
                <c:pt idx="238">
                  <c:v>27715</c:v>
                </c:pt>
                <c:pt idx="239">
                  <c:v>28253</c:v>
                </c:pt>
                <c:pt idx="240">
                  <c:v>20355</c:v>
                </c:pt>
                <c:pt idx="241">
                  <c:v>16176</c:v>
                </c:pt>
                <c:pt idx="242">
                  <c:v>17301</c:v>
                </c:pt>
                <c:pt idx="243">
                  <c:v>16795</c:v>
                </c:pt>
                <c:pt idx="244">
                  <c:v>17040</c:v>
                </c:pt>
                <c:pt idx="245">
                  <c:v>22008</c:v>
                </c:pt>
                <c:pt idx="246">
                  <c:v>24384</c:v>
                </c:pt>
                <c:pt idx="247">
                  <c:v>18673</c:v>
                </c:pt>
                <c:pt idx="248">
                  <c:v>18333</c:v>
                </c:pt>
                <c:pt idx="249">
                  <c:v>17947</c:v>
                </c:pt>
                <c:pt idx="250">
                  <c:v>18557</c:v>
                </c:pt>
                <c:pt idx="251">
                  <c:v>21866</c:v>
                </c:pt>
                <c:pt idx="252">
                  <c:v>29803</c:v>
                </c:pt>
                <c:pt idx="253">
                  <c:v>34453</c:v>
                </c:pt>
                <c:pt idx="254">
                  <c:v>26557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8-477D-8CFA-542251027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577200"/>
        <c:axId val="818576656"/>
      </c:area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Channel 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Sheet1!$E$2:$E$256</c:f>
              <c:numCache>
                <c:formatCode>General</c:formatCode>
                <c:ptCount val="255"/>
                <c:pt idx="20">
                  <c:v>388</c:v>
                </c:pt>
                <c:pt idx="21">
                  <c:v>89791</c:v>
                </c:pt>
                <c:pt idx="22">
                  <c:v>90871</c:v>
                </c:pt>
                <c:pt idx="23">
                  <c:v>79821</c:v>
                </c:pt>
                <c:pt idx="24">
                  <c:v>77603</c:v>
                </c:pt>
                <c:pt idx="25">
                  <c:v>64526</c:v>
                </c:pt>
                <c:pt idx="26">
                  <c:v>59911</c:v>
                </c:pt>
                <c:pt idx="27">
                  <c:v>69109</c:v>
                </c:pt>
                <c:pt idx="28">
                  <c:v>116636</c:v>
                </c:pt>
                <c:pt idx="29">
                  <c:v>131973</c:v>
                </c:pt>
                <c:pt idx="30">
                  <c:v>157632</c:v>
                </c:pt>
                <c:pt idx="31">
                  <c:v>122823</c:v>
                </c:pt>
                <c:pt idx="32">
                  <c:v>88365</c:v>
                </c:pt>
                <c:pt idx="33">
                  <c:v>85418</c:v>
                </c:pt>
                <c:pt idx="34">
                  <c:v>86833</c:v>
                </c:pt>
                <c:pt idx="35">
                  <c:v>94228</c:v>
                </c:pt>
                <c:pt idx="36">
                  <c:v>44382</c:v>
                </c:pt>
                <c:pt idx="37">
                  <c:v>46228</c:v>
                </c:pt>
                <c:pt idx="38">
                  <c:v>52854</c:v>
                </c:pt>
                <c:pt idx="39">
                  <c:v>54429</c:v>
                </c:pt>
                <c:pt idx="40">
                  <c:v>44361</c:v>
                </c:pt>
                <c:pt idx="41">
                  <c:v>50160</c:v>
                </c:pt>
                <c:pt idx="42">
                  <c:v>63789</c:v>
                </c:pt>
                <c:pt idx="43">
                  <c:v>59552</c:v>
                </c:pt>
                <c:pt idx="44">
                  <c:v>61377</c:v>
                </c:pt>
                <c:pt idx="45">
                  <c:v>58903</c:v>
                </c:pt>
                <c:pt idx="46">
                  <c:v>77004</c:v>
                </c:pt>
                <c:pt idx="47">
                  <c:v>71764</c:v>
                </c:pt>
                <c:pt idx="48">
                  <c:v>65840</c:v>
                </c:pt>
                <c:pt idx="49">
                  <c:v>57695</c:v>
                </c:pt>
                <c:pt idx="50">
                  <c:v>65359</c:v>
                </c:pt>
                <c:pt idx="51">
                  <c:v>60648</c:v>
                </c:pt>
                <c:pt idx="52">
                  <c:v>53743</c:v>
                </c:pt>
                <c:pt idx="53">
                  <c:v>118923</c:v>
                </c:pt>
                <c:pt idx="54">
                  <c:v>114939</c:v>
                </c:pt>
                <c:pt idx="55">
                  <c:v>127095</c:v>
                </c:pt>
                <c:pt idx="56">
                  <c:v>125009</c:v>
                </c:pt>
                <c:pt idx="57">
                  <c:v>142326</c:v>
                </c:pt>
                <c:pt idx="58">
                  <c:v>187535</c:v>
                </c:pt>
                <c:pt idx="59">
                  <c:v>69445</c:v>
                </c:pt>
                <c:pt idx="60">
                  <c:v>69147</c:v>
                </c:pt>
                <c:pt idx="61">
                  <c:v>66394</c:v>
                </c:pt>
                <c:pt idx="62">
                  <c:v>67535</c:v>
                </c:pt>
                <c:pt idx="63">
                  <c:v>73379</c:v>
                </c:pt>
                <c:pt idx="64">
                  <c:v>79885</c:v>
                </c:pt>
                <c:pt idx="65">
                  <c:v>73304</c:v>
                </c:pt>
                <c:pt idx="66">
                  <c:v>89732</c:v>
                </c:pt>
                <c:pt idx="67">
                  <c:v>101112</c:v>
                </c:pt>
                <c:pt idx="68">
                  <c:v>84027</c:v>
                </c:pt>
                <c:pt idx="69">
                  <c:v>67378</c:v>
                </c:pt>
                <c:pt idx="70">
                  <c:v>69817</c:v>
                </c:pt>
                <c:pt idx="71">
                  <c:v>64484</c:v>
                </c:pt>
                <c:pt idx="72">
                  <c:v>76555</c:v>
                </c:pt>
                <c:pt idx="73">
                  <c:v>65835</c:v>
                </c:pt>
                <c:pt idx="74">
                  <c:v>57695</c:v>
                </c:pt>
                <c:pt idx="75">
                  <c:v>58626</c:v>
                </c:pt>
                <c:pt idx="76">
                  <c:v>44528</c:v>
                </c:pt>
                <c:pt idx="77">
                  <c:v>3</c:v>
                </c:pt>
                <c:pt idx="78">
                  <c:v>0</c:v>
                </c:pt>
                <c:pt idx="79">
                  <c:v>0</c:v>
                </c:pt>
                <c:pt idx="81">
                  <c:v>0</c:v>
                </c:pt>
                <c:pt idx="9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98-477D-8CFA-542251027525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Channel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Sheet1!$F$2:$F$256</c:f>
              <c:numCache>
                <c:formatCode>General</c:formatCode>
                <c:ptCount val="255"/>
                <c:pt idx="0">
                  <c:v>1039741</c:v>
                </c:pt>
                <c:pt idx="1">
                  <c:v>1008490</c:v>
                </c:pt>
                <c:pt idx="2">
                  <c:v>944017</c:v>
                </c:pt>
                <c:pt idx="3">
                  <c:v>946855</c:v>
                </c:pt>
                <c:pt idx="4">
                  <c:v>962571</c:v>
                </c:pt>
                <c:pt idx="5">
                  <c:v>901566</c:v>
                </c:pt>
                <c:pt idx="6">
                  <c:v>1047309</c:v>
                </c:pt>
                <c:pt idx="7">
                  <c:v>1046571</c:v>
                </c:pt>
                <c:pt idx="8">
                  <c:v>1212698</c:v>
                </c:pt>
                <c:pt idx="9">
                  <c:v>1020909</c:v>
                </c:pt>
                <c:pt idx="10">
                  <c:v>856312</c:v>
                </c:pt>
                <c:pt idx="11">
                  <c:v>869850</c:v>
                </c:pt>
                <c:pt idx="12">
                  <c:v>800874</c:v>
                </c:pt>
                <c:pt idx="13">
                  <c:v>571390</c:v>
                </c:pt>
                <c:pt idx="14">
                  <c:v>464081</c:v>
                </c:pt>
                <c:pt idx="15">
                  <c:v>543823</c:v>
                </c:pt>
                <c:pt idx="16">
                  <c:v>509341</c:v>
                </c:pt>
                <c:pt idx="17">
                  <c:v>539535</c:v>
                </c:pt>
                <c:pt idx="18">
                  <c:v>526225</c:v>
                </c:pt>
                <c:pt idx="19">
                  <c:v>512726</c:v>
                </c:pt>
                <c:pt idx="20">
                  <c:v>547672</c:v>
                </c:pt>
                <c:pt idx="21">
                  <c:v>578446</c:v>
                </c:pt>
                <c:pt idx="22">
                  <c:v>669326</c:v>
                </c:pt>
                <c:pt idx="23">
                  <c:v>504116</c:v>
                </c:pt>
                <c:pt idx="24">
                  <c:v>480077</c:v>
                </c:pt>
                <c:pt idx="25">
                  <c:v>533559</c:v>
                </c:pt>
                <c:pt idx="26">
                  <c:v>636259</c:v>
                </c:pt>
                <c:pt idx="27">
                  <c:v>663288</c:v>
                </c:pt>
                <c:pt idx="28">
                  <c:v>965142</c:v>
                </c:pt>
                <c:pt idx="29">
                  <c:v>1034743</c:v>
                </c:pt>
                <c:pt idx="30">
                  <c:v>827958</c:v>
                </c:pt>
                <c:pt idx="31">
                  <c:v>733469</c:v>
                </c:pt>
                <c:pt idx="32">
                  <c:v>603432</c:v>
                </c:pt>
                <c:pt idx="33">
                  <c:v>616317</c:v>
                </c:pt>
                <c:pt idx="34">
                  <c:v>579643</c:v>
                </c:pt>
                <c:pt idx="35">
                  <c:v>753733</c:v>
                </c:pt>
                <c:pt idx="36">
                  <c:v>952791</c:v>
                </c:pt>
                <c:pt idx="37">
                  <c:v>763977</c:v>
                </c:pt>
                <c:pt idx="38">
                  <c:v>727455</c:v>
                </c:pt>
                <c:pt idx="39">
                  <c:v>746042</c:v>
                </c:pt>
                <c:pt idx="40">
                  <c:v>750885</c:v>
                </c:pt>
                <c:pt idx="41">
                  <c:v>797522</c:v>
                </c:pt>
                <c:pt idx="42">
                  <c:v>1005624</c:v>
                </c:pt>
                <c:pt idx="43">
                  <c:v>1081369</c:v>
                </c:pt>
                <c:pt idx="44">
                  <c:v>886582</c:v>
                </c:pt>
                <c:pt idx="45">
                  <c:v>726813</c:v>
                </c:pt>
                <c:pt idx="46">
                  <c:v>676934</c:v>
                </c:pt>
                <c:pt idx="47">
                  <c:v>611817</c:v>
                </c:pt>
                <c:pt idx="48">
                  <c:v>641541</c:v>
                </c:pt>
                <c:pt idx="49">
                  <c:v>840639</c:v>
                </c:pt>
                <c:pt idx="50">
                  <c:v>824801</c:v>
                </c:pt>
                <c:pt idx="51">
                  <c:v>602896</c:v>
                </c:pt>
                <c:pt idx="52">
                  <c:v>834100</c:v>
                </c:pt>
                <c:pt idx="53">
                  <c:v>794357</c:v>
                </c:pt>
                <c:pt idx="54">
                  <c:v>794047</c:v>
                </c:pt>
                <c:pt idx="55">
                  <c:v>767791</c:v>
                </c:pt>
                <c:pt idx="56">
                  <c:v>864916</c:v>
                </c:pt>
                <c:pt idx="57">
                  <c:v>985334</c:v>
                </c:pt>
                <c:pt idx="58">
                  <c:v>953454</c:v>
                </c:pt>
                <c:pt idx="59">
                  <c:v>790899</c:v>
                </c:pt>
                <c:pt idx="60">
                  <c:v>663733</c:v>
                </c:pt>
                <c:pt idx="61">
                  <c:v>590977</c:v>
                </c:pt>
                <c:pt idx="62">
                  <c:v>783290</c:v>
                </c:pt>
                <c:pt idx="63">
                  <c:v>1009787</c:v>
                </c:pt>
                <c:pt idx="64">
                  <c:v>1064019</c:v>
                </c:pt>
                <c:pt idx="65">
                  <c:v>904604</c:v>
                </c:pt>
                <c:pt idx="66">
                  <c:v>864834</c:v>
                </c:pt>
                <c:pt idx="67">
                  <c:v>1081766</c:v>
                </c:pt>
                <c:pt idx="68">
                  <c:v>1177925</c:v>
                </c:pt>
                <c:pt idx="69">
                  <c:v>1245437</c:v>
                </c:pt>
                <c:pt idx="70">
                  <c:v>1232039</c:v>
                </c:pt>
                <c:pt idx="71">
                  <c:v>1300358</c:v>
                </c:pt>
                <c:pt idx="72">
                  <c:v>1463407</c:v>
                </c:pt>
                <c:pt idx="73">
                  <c:v>1488767</c:v>
                </c:pt>
                <c:pt idx="74">
                  <c:v>1648828</c:v>
                </c:pt>
                <c:pt idx="75">
                  <c:v>1508329</c:v>
                </c:pt>
                <c:pt idx="76">
                  <c:v>1365704</c:v>
                </c:pt>
                <c:pt idx="77">
                  <c:v>1577163</c:v>
                </c:pt>
                <c:pt idx="78">
                  <c:v>1727917</c:v>
                </c:pt>
                <c:pt idx="79">
                  <c:v>1639718</c:v>
                </c:pt>
                <c:pt idx="80">
                  <c:v>1582127</c:v>
                </c:pt>
                <c:pt idx="81">
                  <c:v>1586087</c:v>
                </c:pt>
                <c:pt idx="82">
                  <c:v>1591400</c:v>
                </c:pt>
                <c:pt idx="83">
                  <c:v>1534618</c:v>
                </c:pt>
                <c:pt idx="84">
                  <c:v>1653404</c:v>
                </c:pt>
                <c:pt idx="85">
                  <c:v>1880508</c:v>
                </c:pt>
                <c:pt idx="86">
                  <c:v>1798886</c:v>
                </c:pt>
                <c:pt idx="87">
                  <c:v>2068681</c:v>
                </c:pt>
                <c:pt idx="88">
                  <c:v>1936474</c:v>
                </c:pt>
                <c:pt idx="89">
                  <c:v>2192199</c:v>
                </c:pt>
                <c:pt idx="90">
                  <c:v>2454494</c:v>
                </c:pt>
                <c:pt idx="91">
                  <c:v>2098814</c:v>
                </c:pt>
                <c:pt idx="92">
                  <c:v>1904551</c:v>
                </c:pt>
                <c:pt idx="93">
                  <c:v>2277247</c:v>
                </c:pt>
                <c:pt idx="94">
                  <c:v>2568307</c:v>
                </c:pt>
                <c:pt idx="95">
                  <c:v>2478125</c:v>
                </c:pt>
                <c:pt idx="96">
                  <c:v>2632797</c:v>
                </c:pt>
                <c:pt idx="97">
                  <c:v>2610782</c:v>
                </c:pt>
                <c:pt idx="98">
                  <c:v>2487730</c:v>
                </c:pt>
                <c:pt idx="99">
                  <c:v>2641482</c:v>
                </c:pt>
                <c:pt idx="100">
                  <c:v>2440855</c:v>
                </c:pt>
                <c:pt idx="101">
                  <c:v>2339386</c:v>
                </c:pt>
                <c:pt idx="102">
                  <c:v>2550286</c:v>
                </c:pt>
                <c:pt idx="103">
                  <c:v>2574847</c:v>
                </c:pt>
                <c:pt idx="104">
                  <c:v>2408392</c:v>
                </c:pt>
                <c:pt idx="105">
                  <c:v>1985227</c:v>
                </c:pt>
                <c:pt idx="106">
                  <c:v>2205235</c:v>
                </c:pt>
                <c:pt idx="107">
                  <c:v>2990003</c:v>
                </c:pt>
                <c:pt idx="108">
                  <c:v>2563053</c:v>
                </c:pt>
                <c:pt idx="109">
                  <c:v>2743581</c:v>
                </c:pt>
                <c:pt idx="110">
                  <c:v>3435643</c:v>
                </c:pt>
                <c:pt idx="111">
                  <c:v>3792721</c:v>
                </c:pt>
                <c:pt idx="112">
                  <c:v>4183446</c:v>
                </c:pt>
                <c:pt idx="113">
                  <c:v>4208355</c:v>
                </c:pt>
                <c:pt idx="114">
                  <c:v>3964004</c:v>
                </c:pt>
                <c:pt idx="115">
                  <c:v>3480774</c:v>
                </c:pt>
                <c:pt idx="116">
                  <c:v>3065186</c:v>
                </c:pt>
                <c:pt idx="117">
                  <c:v>2715258</c:v>
                </c:pt>
                <c:pt idx="118">
                  <c:v>2688227</c:v>
                </c:pt>
                <c:pt idx="119">
                  <c:v>2715422</c:v>
                </c:pt>
                <c:pt idx="120">
                  <c:v>2948222</c:v>
                </c:pt>
                <c:pt idx="121">
                  <c:v>2688808</c:v>
                </c:pt>
                <c:pt idx="122">
                  <c:v>2269660</c:v>
                </c:pt>
                <c:pt idx="123">
                  <c:v>2072262</c:v>
                </c:pt>
                <c:pt idx="124">
                  <c:v>1893034</c:v>
                </c:pt>
                <c:pt idx="125">
                  <c:v>1854292</c:v>
                </c:pt>
                <c:pt idx="126">
                  <c:v>1958064</c:v>
                </c:pt>
                <c:pt idx="127">
                  <c:v>2184743</c:v>
                </c:pt>
                <c:pt idx="128">
                  <c:v>2129487</c:v>
                </c:pt>
                <c:pt idx="129">
                  <c:v>1984659</c:v>
                </c:pt>
                <c:pt idx="130">
                  <c:v>1923551</c:v>
                </c:pt>
                <c:pt idx="131">
                  <c:v>1615333</c:v>
                </c:pt>
                <c:pt idx="132">
                  <c:v>1429037</c:v>
                </c:pt>
                <c:pt idx="133">
                  <c:v>1448269</c:v>
                </c:pt>
                <c:pt idx="134">
                  <c:v>1690643</c:v>
                </c:pt>
                <c:pt idx="135">
                  <c:v>1630149</c:v>
                </c:pt>
                <c:pt idx="136">
                  <c:v>1594382</c:v>
                </c:pt>
                <c:pt idx="137">
                  <c:v>1497250</c:v>
                </c:pt>
                <c:pt idx="138">
                  <c:v>1583643</c:v>
                </c:pt>
                <c:pt idx="139">
                  <c:v>1761349</c:v>
                </c:pt>
                <c:pt idx="140">
                  <c:v>2125934</c:v>
                </c:pt>
                <c:pt idx="141">
                  <c:v>2275017</c:v>
                </c:pt>
                <c:pt idx="142">
                  <c:v>2045136</c:v>
                </c:pt>
                <c:pt idx="143">
                  <c:v>1802357</c:v>
                </c:pt>
                <c:pt idx="144">
                  <c:v>1704248</c:v>
                </c:pt>
                <c:pt idx="145">
                  <c:v>1404085</c:v>
                </c:pt>
                <c:pt idx="146">
                  <c:v>1439043</c:v>
                </c:pt>
                <c:pt idx="147">
                  <c:v>1780481</c:v>
                </c:pt>
                <c:pt idx="148">
                  <c:v>1992179</c:v>
                </c:pt>
                <c:pt idx="149">
                  <c:v>1804026</c:v>
                </c:pt>
                <c:pt idx="150">
                  <c:v>1796594</c:v>
                </c:pt>
                <c:pt idx="151">
                  <c:v>1971957</c:v>
                </c:pt>
                <c:pt idx="152">
                  <c:v>1777458</c:v>
                </c:pt>
                <c:pt idx="153">
                  <c:v>1647315</c:v>
                </c:pt>
                <c:pt idx="154">
                  <c:v>1769446</c:v>
                </c:pt>
                <c:pt idx="155">
                  <c:v>1961417</c:v>
                </c:pt>
                <c:pt idx="156">
                  <c:v>2014556</c:v>
                </c:pt>
                <c:pt idx="157">
                  <c:v>1677716</c:v>
                </c:pt>
                <c:pt idx="158">
                  <c:v>1255737</c:v>
                </c:pt>
                <c:pt idx="159">
                  <c:v>1026952</c:v>
                </c:pt>
                <c:pt idx="160">
                  <c:v>895361</c:v>
                </c:pt>
                <c:pt idx="161">
                  <c:v>1318221</c:v>
                </c:pt>
                <c:pt idx="162">
                  <c:v>1753764</c:v>
                </c:pt>
                <c:pt idx="163">
                  <c:v>1152659</c:v>
                </c:pt>
                <c:pt idx="164">
                  <c:v>1196839</c:v>
                </c:pt>
                <c:pt idx="165">
                  <c:v>1097252</c:v>
                </c:pt>
                <c:pt idx="166">
                  <c:v>1012492</c:v>
                </c:pt>
                <c:pt idx="167">
                  <c:v>977069</c:v>
                </c:pt>
                <c:pt idx="168">
                  <c:v>1351574</c:v>
                </c:pt>
                <c:pt idx="169">
                  <c:v>1614125</c:v>
                </c:pt>
                <c:pt idx="170">
                  <c:v>1279338</c:v>
                </c:pt>
                <c:pt idx="171">
                  <c:v>1313598</c:v>
                </c:pt>
                <c:pt idx="172">
                  <c:v>1287454</c:v>
                </c:pt>
                <c:pt idx="173">
                  <c:v>1340907</c:v>
                </c:pt>
                <c:pt idx="174">
                  <c:v>874212</c:v>
                </c:pt>
                <c:pt idx="175">
                  <c:v>1432635</c:v>
                </c:pt>
                <c:pt idx="176">
                  <c:v>1441656</c:v>
                </c:pt>
                <c:pt idx="177">
                  <c:v>1108661</c:v>
                </c:pt>
                <c:pt idx="178">
                  <c:v>1044105</c:v>
                </c:pt>
                <c:pt idx="179">
                  <c:v>842366</c:v>
                </c:pt>
                <c:pt idx="180">
                  <c:v>707565</c:v>
                </c:pt>
                <c:pt idx="181">
                  <c:v>618027</c:v>
                </c:pt>
                <c:pt idx="182">
                  <c:v>912971</c:v>
                </c:pt>
                <c:pt idx="183">
                  <c:v>1000564</c:v>
                </c:pt>
                <c:pt idx="184">
                  <c:v>977201</c:v>
                </c:pt>
                <c:pt idx="185">
                  <c:v>879467</c:v>
                </c:pt>
                <c:pt idx="186">
                  <c:v>786201</c:v>
                </c:pt>
                <c:pt idx="187">
                  <c:v>1000163</c:v>
                </c:pt>
                <c:pt idx="188">
                  <c:v>1309576</c:v>
                </c:pt>
                <c:pt idx="189">
                  <c:v>2291648</c:v>
                </c:pt>
                <c:pt idx="190">
                  <c:v>2433149</c:v>
                </c:pt>
                <c:pt idx="191">
                  <c:v>1648563</c:v>
                </c:pt>
                <c:pt idx="192">
                  <c:v>964711</c:v>
                </c:pt>
                <c:pt idx="193">
                  <c:v>830963</c:v>
                </c:pt>
                <c:pt idx="194">
                  <c:v>811025</c:v>
                </c:pt>
                <c:pt idx="195">
                  <c:v>817077</c:v>
                </c:pt>
                <c:pt idx="196">
                  <c:v>1143925</c:v>
                </c:pt>
                <c:pt idx="197">
                  <c:v>1249497</c:v>
                </c:pt>
                <c:pt idx="198">
                  <c:v>1034332</c:v>
                </c:pt>
                <c:pt idx="199">
                  <c:v>1163916</c:v>
                </c:pt>
                <c:pt idx="200">
                  <c:v>1038041</c:v>
                </c:pt>
                <c:pt idx="201">
                  <c:v>852459</c:v>
                </c:pt>
                <c:pt idx="202">
                  <c:v>781489</c:v>
                </c:pt>
                <c:pt idx="203">
                  <c:v>1073863</c:v>
                </c:pt>
                <c:pt idx="204">
                  <c:v>1121263</c:v>
                </c:pt>
                <c:pt idx="205">
                  <c:v>917615</c:v>
                </c:pt>
                <c:pt idx="206">
                  <c:v>923078</c:v>
                </c:pt>
                <c:pt idx="207">
                  <c:v>777564</c:v>
                </c:pt>
                <c:pt idx="208">
                  <c:v>895522</c:v>
                </c:pt>
                <c:pt idx="209">
                  <c:v>668293</c:v>
                </c:pt>
                <c:pt idx="210">
                  <c:v>1099416</c:v>
                </c:pt>
                <c:pt idx="211">
                  <c:v>1048099</c:v>
                </c:pt>
                <c:pt idx="212">
                  <c:v>855969</c:v>
                </c:pt>
                <c:pt idx="213">
                  <c:v>1011816</c:v>
                </c:pt>
                <c:pt idx="214">
                  <c:v>1025797</c:v>
                </c:pt>
                <c:pt idx="215">
                  <c:v>983271</c:v>
                </c:pt>
                <c:pt idx="216">
                  <c:v>955199</c:v>
                </c:pt>
                <c:pt idx="217">
                  <c:v>1039409</c:v>
                </c:pt>
                <c:pt idx="218">
                  <c:v>1070407</c:v>
                </c:pt>
                <c:pt idx="219">
                  <c:v>883055</c:v>
                </c:pt>
                <c:pt idx="220">
                  <c:v>821689</c:v>
                </c:pt>
                <c:pt idx="221">
                  <c:v>661900</c:v>
                </c:pt>
                <c:pt idx="222">
                  <c:v>525855</c:v>
                </c:pt>
                <c:pt idx="223">
                  <c:v>691023</c:v>
                </c:pt>
                <c:pt idx="224">
                  <c:v>834173</c:v>
                </c:pt>
                <c:pt idx="225">
                  <c:v>1392672</c:v>
                </c:pt>
                <c:pt idx="226">
                  <c:v>1368210</c:v>
                </c:pt>
                <c:pt idx="227">
                  <c:v>1272643</c:v>
                </c:pt>
                <c:pt idx="228">
                  <c:v>944296</c:v>
                </c:pt>
                <c:pt idx="229">
                  <c:v>923719</c:v>
                </c:pt>
                <c:pt idx="230">
                  <c:v>932354</c:v>
                </c:pt>
                <c:pt idx="231">
                  <c:v>1132007</c:v>
                </c:pt>
                <c:pt idx="232">
                  <c:v>1216273</c:v>
                </c:pt>
                <c:pt idx="233">
                  <c:v>1019355</c:v>
                </c:pt>
                <c:pt idx="234">
                  <c:v>932193</c:v>
                </c:pt>
                <c:pt idx="235">
                  <c:v>997220</c:v>
                </c:pt>
                <c:pt idx="236">
                  <c:v>1132247</c:v>
                </c:pt>
                <c:pt idx="237">
                  <c:v>1123292</c:v>
                </c:pt>
                <c:pt idx="238">
                  <c:v>1273970</c:v>
                </c:pt>
                <c:pt idx="239">
                  <c:v>1259892</c:v>
                </c:pt>
                <c:pt idx="240">
                  <c:v>820422</c:v>
                </c:pt>
                <c:pt idx="241">
                  <c:v>639072</c:v>
                </c:pt>
                <c:pt idx="242">
                  <c:v>648674</c:v>
                </c:pt>
                <c:pt idx="243">
                  <c:v>724047</c:v>
                </c:pt>
                <c:pt idx="244">
                  <c:v>785075</c:v>
                </c:pt>
                <c:pt idx="245">
                  <c:v>826628</c:v>
                </c:pt>
                <c:pt idx="246">
                  <c:v>901935</c:v>
                </c:pt>
                <c:pt idx="247">
                  <c:v>665262</c:v>
                </c:pt>
                <c:pt idx="248">
                  <c:v>711782</c:v>
                </c:pt>
                <c:pt idx="249">
                  <c:v>722176</c:v>
                </c:pt>
                <c:pt idx="250">
                  <c:v>843823</c:v>
                </c:pt>
                <c:pt idx="251">
                  <c:v>1176640</c:v>
                </c:pt>
                <c:pt idx="252">
                  <c:v>1321015</c:v>
                </c:pt>
                <c:pt idx="253">
                  <c:v>1466801</c:v>
                </c:pt>
                <c:pt idx="254">
                  <c:v>1189290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29-49A9-B5F2-77623EA20994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Channel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Sheet1!$G$2:$G$256</c:f>
              <c:numCache>
                <c:formatCode>General</c:formatCode>
                <c:ptCount val="255"/>
                <c:pt idx="0">
                  <c:v>113806</c:v>
                </c:pt>
                <c:pt idx="1">
                  <c:v>75201</c:v>
                </c:pt>
                <c:pt idx="2">
                  <c:v>341486</c:v>
                </c:pt>
                <c:pt idx="3">
                  <c:v>287379</c:v>
                </c:pt>
                <c:pt idx="4">
                  <c:v>261037</c:v>
                </c:pt>
                <c:pt idx="5">
                  <c:v>192858</c:v>
                </c:pt>
                <c:pt idx="6">
                  <c:v>107081</c:v>
                </c:pt>
                <c:pt idx="7">
                  <c:v>63829</c:v>
                </c:pt>
                <c:pt idx="8">
                  <c:v>199008</c:v>
                </c:pt>
                <c:pt idx="9">
                  <c:v>150346</c:v>
                </c:pt>
                <c:pt idx="10">
                  <c:v>117447</c:v>
                </c:pt>
                <c:pt idx="11">
                  <c:v>80808</c:v>
                </c:pt>
                <c:pt idx="12">
                  <c:v>113856</c:v>
                </c:pt>
                <c:pt idx="13">
                  <c:v>56028</c:v>
                </c:pt>
                <c:pt idx="14">
                  <c:v>259661</c:v>
                </c:pt>
                <c:pt idx="15">
                  <c:v>251833</c:v>
                </c:pt>
                <c:pt idx="16">
                  <c:v>241704</c:v>
                </c:pt>
                <c:pt idx="17">
                  <c:v>233989</c:v>
                </c:pt>
                <c:pt idx="18">
                  <c:v>282713</c:v>
                </c:pt>
                <c:pt idx="19">
                  <c:v>214933</c:v>
                </c:pt>
                <c:pt idx="20">
                  <c:v>96026</c:v>
                </c:pt>
                <c:pt idx="21">
                  <c:v>97806</c:v>
                </c:pt>
                <c:pt idx="22">
                  <c:v>238807</c:v>
                </c:pt>
                <c:pt idx="23">
                  <c:v>180193</c:v>
                </c:pt>
                <c:pt idx="24">
                  <c:v>174046</c:v>
                </c:pt>
                <c:pt idx="25">
                  <c:v>85503</c:v>
                </c:pt>
                <c:pt idx="26">
                  <c:v>70527</c:v>
                </c:pt>
                <c:pt idx="27">
                  <c:v>446888</c:v>
                </c:pt>
                <c:pt idx="28">
                  <c:v>240754</c:v>
                </c:pt>
                <c:pt idx="29">
                  <c:v>242169</c:v>
                </c:pt>
                <c:pt idx="30">
                  <c:v>189908</c:v>
                </c:pt>
                <c:pt idx="31">
                  <c:v>94710</c:v>
                </c:pt>
                <c:pt idx="32">
                  <c:v>49745</c:v>
                </c:pt>
                <c:pt idx="33">
                  <c:v>125890</c:v>
                </c:pt>
                <c:pt idx="34">
                  <c:v>265375</c:v>
                </c:pt>
                <c:pt idx="35">
                  <c:v>207211</c:v>
                </c:pt>
                <c:pt idx="36">
                  <c:v>198395</c:v>
                </c:pt>
                <c:pt idx="37">
                  <c:v>184442</c:v>
                </c:pt>
                <c:pt idx="38">
                  <c:v>102536</c:v>
                </c:pt>
                <c:pt idx="39">
                  <c:v>68840</c:v>
                </c:pt>
                <c:pt idx="40">
                  <c:v>67564</c:v>
                </c:pt>
                <c:pt idx="41">
                  <c:v>113588</c:v>
                </c:pt>
                <c:pt idx="42">
                  <c:v>113904</c:v>
                </c:pt>
                <c:pt idx="43">
                  <c:v>115891</c:v>
                </c:pt>
                <c:pt idx="44">
                  <c:v>95092</c:v>
                </c:pt>
                <c:pt idx="45">
                  <c:v>60427</c:v>
                </c:pt>
                <c:pt idx="46">
                  <c:v>91470</c:v>
                </c:pt>
                <c:pt idx="47">
                  <c:v>54222</c:v>
                </c:pt>
                <c:pt idx="48">
                  <c:v>50309</c:v>
                </c:pt>
                <c:pt idx="49">
                  <c:v>62340</c:v>
                </c:pt>
                <c:pt idx="50">
                  <c:v>56025</c:v>
                </c:pt>
                <c:pt idx="51">
                  <c:v>26528</c:v>
                </c:pt>
                <c:pt idx="52">
                  <c:v>21459</c:v>
                </c:pt>
                <c:pt idx="53">
                  <c:v>18650</c:v>
                </c:pt>
                <c:pt idx="54">
                  <c:v>17288</c:v>
                </c:pt>
                <c:pt idx="55">
                  <c:v>8812</c:v>
                </c:pt>
                <c:pt idx="56">
                  <c:v>42356</c:v>
                </c:pt>
                <c:pt idx="57">
                  <c:v>32537</c:v>
                </c:pt>
                <c:pt idx="58">
                  <c:v>25172</c:v>
                </c:pt>
                <c:pt idx="59">
                  <c:v>20820</c:v>
                </c:pt>
                <c:pt idx="60">
                  <c:v>19059</c:v>
                </c:pt>
                <c:pt idx="61">
                  <c:v>11499</c:v>
                </c:pt>
                <c:pt idx="62">
                  <c:v>9730</c:v>
                </c:pt>
                <c:pt idx="63">
                  <c:v>8414</c:v>
                </c:pt>
                <c:pt idx="64">
                  <c:v>11034</c:v>
                </c:pt>
                <c:pt idx="65">
                  <c:v>9238</c:v>
                </c:pt>
                <c:pt idx="66">
                  <c:v>6956</c:v>
                </c:pt>
                <c:pt idx="67">
                  <c:v>5070</c:v>
                </c:pt>
                <c:pt idx="68">
                  <c:v>4703</c:v>
                </c:pt>
                <c:pt idx="69">
                  <c:v>3681</c:v>
                </c:pt>
                <c:pt idx="70">
                  <c:v>4235</c:v>
                </c:pt>
                <c:pt idx="71">
                  <c:v>4551</c:v>
                </c:pt>
                <c:pt idx="72">
                  <c:v>3596</c:v>
                </c:pt>
                <c:pt idx="73">
                  <c:v>2489</c:v>
                </c:pt>
                <c:pt idx="74">
                  <c:v>1699</c:v>
                </c:pt>
                <c:pt idx="75">
                  <c:v>2195</c:v>
                </c:pt>
                <c:pt idx="76">
                  <c:v>2734</c:v>
                </c:pt>
                <c:pt idx="77">
                  <c:v>622</c:v>
                </c:pt>
                <c:pt idx="78">
                  <c:v>2043</c:v>
                </c:pt>
                <c:pt idx="79">
                  <c:v>3309</c:v>
                </c:pt>
                <c:pt idx="80">
                  <c:v>1359</c:v>
                </c:pt>
                <c:pt idx="81">
                  <c:v>1618</c:v>
                </c:pt>
                <c:pt idx="82">
                  <c:v>2370</c:v>
                </c:pt>
                <c:pt idx="83">
                  <c:v>9528</c:v>
                </c:pt>
                <c:pt idx="84">
                  <c:v>19609</c:v>
                </c:pt>
                <c:pt idx="85">
                  <c:v>33886</c:v>
                </c:pt>
                <c:pt idx="86">
                  <c:v>49418</c:v>
                </c:pt>
                <c:pt idx="87">
                  <c:v>64521</c:v>
                </c:pt>
                <c:pt idx="88">
                  <c:v>55033</c:v>
                </c:pt>
                <c:pt idx="89">
                  <c:v>45273</c:v>
                </c:pt>
                <c:pt idx="90">
                  <c:v>39674</c:v>
                </c:pt>
                <c:pt idx="91">
                  <c:v>45838</c:v>
                </c:pt>
                <c:pt idx="92">
                  <c:v>46721</c:v>
                </c:pt>
                <c:pt idx="93">
                  <c:v>41381</c:v>
                </c:pt>
                <c:pt idx="94">
                  <c:v>34341</c:v>
                </c:pt>
                <c:pt idx="95">
                  <c:v>41320</c:v>
                </c:pt>
                <c:pt idx="96">
                  <c:v>51160</c:v>
                </c:pt>
                <c:pt idx="97">
                  <c:v>63540</c:v>
                </c:pt>
                <c:pt idx="98">
                  <c:v>64029</c:v>
                </c:pt>
                <c:pt idx="99">
                  <c:v>61079</c:v>
                </c:pt>
                <c:pt idx="100">
                  <c:v>64335</c:v>
                </c:pt>
                <c:pt idx="101">
                  <c:v>58815</c:v>
                </c:pt>
                <c:pt idx="102">
                  <c:v>56222</c:v>
                </c:pt>
                <c:pt idx="103">
                  <c:v>68317</c:v>
                </c:pt>
                <c:pt idx="104">
                  <c:v>65721</c:v>
                </c:pt>
                <c:pt idx="105">
                  <c:v>61196</c:v>
                </c:pt>
                <c:pt idx="106">
                  <c:v>57765</c:v>
                </c:pt>
                <c:pt idx="107">
                  <c:v>60832</c:v>
                </c:pt>
                <c:pt idx="108">
                  <c:v>56501</c:v>
                </c:pt>
                <c:pt idx="109">
                  <c:v>54934</c:v>
                </c:pt>
                <c:pt idx="110">
                  <c:v>49530</c:v>
                </c:pt>
                <c:pt idx="111">
                  <c:v>33042</c:v>
                </c:pt>
                <c:pt idx="112">
                  <c:v>40918</c:v>
                </c:pt>
                <c:pt idx="113">
                  <c:v>36846</c:v>
                </c:pt>
                <c:pt idx="114">
                  <c:v>29999</c:v>
                </c:pt>
                <c:pt idx="115">
                  <c:v>23145</c:v>
                </c:pt>
                <c:pt idx="116">
                  <c:v>21360</c:v>
                </c:pt>
                <c:pt idx="117">
                  <c:v>20232</c:v>
                </c:pt>
                <c:pt idx="118">
                  <c:v>17450</c:v>
                </c:pt>
                <c:pt idx="119">
                  <c:v>36423</c:v>
                </c:pt>
                <c:pt idx="120">
                  <c:v>48082</c:v>
                </c:pt>
                <c:pt idx="121">
                  <c:v>49883</c:v>
                </c:pt>
                <c:pt idx="122">
                  <c:v>63321</c:v>
                </c:pt>
                <c:pt idx="123">
                  <c:v>46962</c:v>
                </c:pt>
                <c:pt idx="124">
                  <c:v>26531</c:v>
                </c:pt>
                <c:pt idx="125">
                  <c:v>6416</c:v>
                </c:pt>
                <c:pt idx="126">
                  <c:v>13295</c:v>
                </c:pt>
                <c:pt idx="127">
                  <c:v>19274</c:v>
                </c:pt>
                <c:pt idx="128">
                  <c:v>16628</c:v>
                </c:pt>
                <c:pt idx="129">
                  <c:v>14914</c:v>
                </c:pt>
                <c:pt idx="130">
                  <c:v>17316</c:v>
                </c:pt>
                <c:pt idx="131">
                  <c:v>18192</c:v>
                </c:pt>
                <c:pt idx="132">
                  <c:v>9994</c:v>
                </c:pt>
                <c:pt idx="133">
                  <c:v>12087</c:v>
                </c:pt>
                <c:pt idx="134">
                  <c:v>17987</c:v>
                </c:pt>
                <c:pt idx="135">
                  <c:v>14167</c:v>
                </c:pt>
                <c:pt idx="136">
                  <c:v>10757</c:v>
                </c:pt>
                <c:pt idx="137">
                  <c:v>7957</c:v>
                </c:pt>
                <c:pt idx="138">
                  <c:v>7291</c:v>
                </c:pt>
                <c:pt idx="139">
                  <c:v>4351</c:v>
                </c:pt>
                <c:pt idx="140">
                  <c:v>4871</c:v>
                </c:pt>
                <c:pt idx="141">
                  <c:v>5639</c:v>
                </c:pt>
                <c:pt idx="142">
                  <c:v>4336</c:v>
                </c:pt>
                <c:pt idx="143">
                  <c:v>3070</c:v>
                </c:pt>
                <c:pt idx="144">
                  <c:v>2474</c:v>
                </c:pt>
                <c:pt idx="145">
                  <c:v>2758</c:v>
                </c:pt>
                <c:pt idx="146">
                  <c:v>2860</c:v>
                </c:pt>
                <c:pt idx="147">
                  <c:v>4243</c:v>
                </c:pt>
                <c:pt idx="148">
                  <c:v>3327</c:v>
                </c:pt>
                <c:pt idx="149">
                  <c:v>5219</c:v>
                </c:pt>
                <c:pt idx="150">
                  <c:v>6818</c:v>
                </c:pt>
                <c:pt idx="151">
                  <c:v>6503</c:v>
                </c:pt>
                <c:pt idx="152">
                  <c:v>6462</c:v>
                </c:pt>
                <c:pt idx="153">
                  <c:v>3783</c:v>
                </c:pt>
                <c:pt idx="154">
                  <c:v>6408</c:v>
                </c:pt>
                <c:pt idx="155">
                  <c:v>9280</c:v>
                </c:pt>
                <c:pt idx="156">
                  <c:v>10201</c:v>
                </c:pt>
                <c:pt idx="157">
                  <c:v>9137</c:v>
                </c:pt>
                <c:pt idx="158">
                  <c:v>6187</c:v>
                </c:pt>
                <c:pt idx="159">
                  <c:v>4929</c:v>
                </c:pt>
                <c:pt idx="160">
                  <c:v>3955</c:v>
                </c:pt>
                <c:pt idx="161">
                  <c:v>6219</c:v>
                </c:pt>
                <c:pt idx="162">
                  <c:v>7526</c:v>
                </c:pt>
                <c:pt idx="163">
                  <c:v>6871</c:v>
                </c:pt>
                <c:pt idx="164">
                  <c:v>4764</c:v>
                </c:pt>
                <c:pt idx="165">
                  <c:v>5437</c:v>
                </c:pt>
                <c:pt idx="166">
                  <c:v>1763</c:v>
                </c:pt>
                <c:pt idx="167">
                  <c:v>3243</c:v>
                </c:pt>
                <c:pt idx="168">
                  <c:v>5431</c:v>
                </c:pt>
                <c:pt idx="169">
                  <c:v>9082</c:v>
                </c:pt>
                <c:pt idx="170">
                  <c:v>6427</c:v>
                </c:pt>
                <c:pt idx="171">
                  <c:v>2532</c:v>
                </c:pt>
                <c:pt idx="172">
                  <c:v>5012</c:v>
                </c:pt>
                <c:pt idx="173">
                  <c:v>4129</c:v>
                </c:pt>
                <c:pt idx="174">
                  <c:v>4176</c:v>
                </c:pt>
                <c:pt idx="175">
                  <c:v>3046</c:v>
                </c:pt>
                <c:pt idx="176">
                  <c:v>2939</c:v>
                </c:pt>
                <c:pt idx="177">
                  <c:v>2264</c:v>
                </c:pt>
                <c:pt idx="178">
                  <c:v>2258</c:v>
                </c:pt>
                <c:pt idx="179">
                  <c:v>2764</c:v>
                </c:pt>
                <c:pt idx="180">
                  <c:v>2022</c:v>
                </c:pt>
                <c:pt idx="181">
                  <c:v>1362</c:v>
                </c:pt>
                <c:pt idx="182">
                  <c:v>2790</c:v>
                </c:pt>
                <c:pt idx="183">
                  <c:v>2796</c:v>
                </c:pt>
                <c:pt idx="184">
                  <c:v>3429</c:v>
                </c:pt>
                <c:pt idx="185">
                  <c:v>2604</c:v>
                </c:pt>
                <c:pt idx="186">
                  <c:v>2476</c:v>
                </c:pt>
                <c:pt idx="187">
                  <c:v>2527</c:v>
                </c:pt>
                <c:pt idx="188">
                  <c:v>2660</c:v>
                </c:pt>
                <c:pt idx="189">
                  <c:v>5365</c:v>
                </c:pt>
                <c:pt idx="190">
                  <c:v>5150</c:v>
                </c:pt>
                <c:pt idx="191">
                  <c:v>5317</c:v>
                </c:pt>
                <c:pt idx="192">
                  <c:v>3575</c:v>
                </c:pt>
                <c:pt idx="193">
                  <c:v>2862</c:v>
                </c:pt>
                <c:pt idx="194">
                  <c:v>2719</c:v>
                </c:pt>
                <c:pt idx="195">
                  <c:v>6150</c:v>
                </c:pt>
                <c:pt idx="196">
                  <c:v>6192</c:v>
                </c:pt>
                <c:pt idx="197">
                  <c:v>3979</c:v>
                </c:pt>
                <c:pt idx="198">
                  <c:v>3572</c:v>
                </c:pt>
                <c:pt idx="199">
                  <c:v>4275</c:v>
                </c:pt>
                <c:pt idx="200">
                  <c:v>3397</c:v>
                </c:pt>
                <c:pt idx="201">
                  <c:v>5706</c:v>
                </c:pt>
                <c:pt idx="202">
                  <c:v>6139</c:v>
                </c:pt>
                <c:pt idx="203">
                  <c:v>5817</c:v>
                </c:pt>
                <c:pt idx="204">
                  <c:v>7581</c:v>
                </c:pt>
                <c:pt idx="205">
                  <c:v>8379</c:v>
                </c:pt>
                <c:pt idx="206">
                  <c:v>10042</c:v>
                </c:pt>
                <c:pt idx="207">
                  <c:v>9118</c:v>
                </c:pt>
                <c:pt idx="208">
                  <c:v>6169</c:v>
                </c:pt>
                <c:pt idx="209">
                  <c:v>4493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29-49A9-B5F2-77623EA20994}"/>
            </c:ext>
          </c:extLst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Channel 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Sheet1!$H$2:$H$256</c:f>
              <c:numCache>
                <c:formatCode>General</c:formatCode>
                <c:ptCount val="255"/>
                <c:pt idx="0">
                  <c:v>37558</c:v>
                </c:pt>
                <c:pt idx="1">
                  <c:v>29081</c:v>
                </c:pt>
                <c:pt idx="2">
                  <c:v>19998</c:v>
                </c:pt>
                <c:pt idx="3">
                  <c:v>17293</c:v>
                </c:pt>
                <c:pt idx="4">
                  <c:v>25224</c:v>
                </c:pt>
                <c:pt idx="5">
                  <c:v>27989</c:v>
                </c:pt>
                <c:pt idx="6">
                  <c:v>27924</c:v>
                </c:pt>
                <c:pt idx="7">
                  <c:v>26259</c:v>
                </c:pt>
                <c:pt idx="8">
                  <c:v>36796</c:v>
                </c:pt>
                <c:pt idx="9">
                  <c:v>22400</c:v>
                </c:pt>
                <c:pt idx="10">
                  <c:v>16394</c:v>
                </c:pt>
                <c:pt idx="11">
                  <c:v>15146</c:v>
                </c:pt>
                <c:pt idx="12">
                  <c:v>9736</c:v>
                </c:pt>
                <c:pt idx="13">
                  <c:v>10421</c:v>
                </c:pt>
                <c:pt idx="14">
                  <c:v>12994</c:v>
                </c:pt>
                <c:pt idx="15">
                  <c:v>14497</c:v>
                </c:pt>
                <c:pt idx="16">
                  <c:v>14055</c:v>
                </c:pt>
                <c:pt idx="17">
                  <c:v>15794</c:v>
                </c:pt>
                <c:pt idx="18">
                  <c:v>23208</c:v>
                </c:pt>
                <c:pt idx="19">
                  <c:v>17782</c:v>
                </c:pt>
                <c:pt idx="20">
                  <c:v>27869</c:v>
                </c:pt>
                <c:pt idx="21">
                  <c:v>33747</c:v>
                </c:pt>
                <c:pt idx="22">
                  <c:v>30055</c:v>
                </c:pt>
                <c:pt idx="23">
                  <c:v>13386</c:v>
                </c:pt>
                <c:pt idx="24">
                  <c:v>9504</c:v>
                </c:pt>
                <c:pt idx="25">
                  <c:v>11268</c:v>
                </c:pt>
                <c:pt idx="26">
                  <c:v>13635</c:v>
                </c:pt>
                <c:pt idx="27">
                  <c:v>11411</c:v>
                </c:pt>
                <c:pt idx="28">
                  <c:v>12191</c:v>
                </c:pt>
                <c:pt idx="29">
                  <c:v>16660</c:v>
                </c:pt>
                <c:pt idx="30">
                  <c:v>12486</c:v>
                </c:pt>
                <c:pt idx="31">
                  <c:v>14867</c:v>
                </c:pt>
                <c:pt idx="32">
                  <c:v>12882</c:v>
                </c:pt>
                <c:pt idx="33">
                  <c:v>9299</c:v>
                </c:pt>
                <c:pt idx="34">
                  <c:v>8594</c:v>
                </c:pt>
                <c:pt idx="35">
                  <c:v>20647</c:v>
                </c:pt>
                <c:pt idx="36">
                  <c:v>25775</c:v>
                </c:pt>
                <c:pt idx="37">
                  <c:v>15532</c:v>
                </c:pt>
                <c:pt idx="38">
                  <c:v>10730</c:v>
                </c:pt>
                <c:pt idx="39">
                  <c:v>11704</c:v>
                </c:pt>
                <c:pt idx="40">
                  <c:v>9946</c:v>
                </c:pt>
                <c:pt idx="41">
                  <c:v>10584</c:v>
                </c:pt>
                <c:pt idx="42">
                  <c:v>10236</c:v>
                </c:pt>
                <c:pt idx="43">
                  <c:v>3256</c:v>
                </c:pt>
                <c:pt idx="44">
                  <c:v>6052</c:v>
                </c:pt>
                <c:pt idx="45">
                  <c:v>9491</c:v>
                </c:pt>
                <c:pt idx="46">
                  <c:v>6246</c:v>
                </c:pt>
                <c:pt idx="47">
                  <c:v>6732</c:v>
                </c:pt>
                <c:pt idx="48">
                  <c:v>7552</c:v>
                </c:pt>
                <c:pt idx="49">
                  <c:v>6097</c:v>
                </c:pt>
                <c:pt idx="50">
                  <c:v>6743</c:v>
                </c:pt>
                <c:pt idx="51">
                  <c:v>5722</c:v>
                </c:pt>
                <c:pt idx="52">
                  <c:v>6091</c:v>
                </c:pt>
                <c:pt idx="53">
                  <c:v>12329</c:v>
                </c:pt>
                <c:pt idx="54">
                  <c:v>10419</c:v>
                </c:pt>
                <c:pt idx="55">
                  <c:v>10749</c:v>
                </c:pt>
                <c:pt idx="56">
                  <c:v>12138</c:v>
                </c:pt>
                <c:pt idx="57">
                  <c:v>14039</c:v>
                </c:pt>
                <c:pt idx="58">
                  <c:v>19365</c:v>
                </c:pt>
                <c:pt idx="59">
                  <c:v>8422</c:v>
                </c:pt>
                <c:pt idx="60">
                  <c:v>5567</c:v>
                </c:pt>
                <c:pt idx="61">
                  <c:v>5966</c:v>
                </c:pt>
                <c:pt idx="62">
                  <c:v>5440</c:v>
                </c:pt>
                <c:pt idx="63">
                  <c:v>6142</c:v>
                </c:pt>
                <c:pt idx="64">
                  <c:v>4897</c:v>
                </c:pt>
                <c:pt idx="65">
                  <c:v>5134</c:v>
                </c:pt>
                <c:pt idx="66">
                  <c:v>3570</c:v>
                </c:pt>
                <c:pt idx="67">
                  <c:v>8172</c:v>
                </c:pt>
                <c:pt idx="68">
                  <c:v>13074</c:v>
                </c:pt>
                <c:pt idx="69">
                  <c:v>6581</c:v>
                </c:pt>
                <c:pt idx="70">
                  <c:v>5304</c:v>
                </c:pt>
                <c:pt idx="71">
                  <c:v>3094</c:v>
                </c:pt>
                <c:pt idx="72">
                  <c:v>2676</c:v>
                </c:pt>
                <c:pt idx="73">
                  <c:v>4953</c:v>
                </c:pt>
                <c:pt idx="74">
                  <c:v>6555</c:v>
                </c:pt>
                <c:pt idx="75">
                  <c:v>6613</c:v>
                </c:pt>
                <c:pt idx="76">
                  <c:v>1197</c:v>
                </c:pt>
                <c:pt idx="77">
                  <c:v>1525</c:v>
                </c:pt>
                <c:pt idx="78">
                  <c:v>1295</c:v>
                </c:pt>
                <c:pt idx="79">
                  <c:v>1202</c:v>
                </c:pt>
                <c:pt idx="80">
                  <c:v>1357</c:v>
                </c:pt>
                <c:pt idx="81">
                  <c:v>1344</c:v>
                </c:pt>
                <c:pt idx="82">
                  <c:v>1812</c:v>
                </c:pt>
                <c:pt idx="83">
                  <c:v>5501</c:v>
                </c:pt>
                <c:pt idx="84">
                  <c:v>8228</c:v>
                </c:pt>
                <c:pt idx="85">
                  <c:v>7961</c:v>
                </c:pt>
                <c:pt idx="86">
                  <c:v>7081</c:v>
                </c:pt>
                <c:pt idx="87">
                  <c:v>7105</c:v>
                </c:pt>
                <c:pt idx="88">
                  <c:v>7507</c:v>
                </c:pt>
                <c:pt idx="89">
                  <c:v>6241</c:v>
                </c:pt>
                <c:pt idx="90">
                  <c:v>46183</c:v>
                </c:pt>
                <c:pt idx="91">
                  <c:v>46975</c:v>
                </c:pt>
                <c:pt idx="92">
                  <c:v>70455</c:v>
                </c:pt>
                <c:pt idx="93">
                  <c:v>88277</c:v>
                </c:pt>
                <c:pt idx="94">
                  <c:v>50614</c:v>
                </c:pt>
                <c:pt idx="95">
                  <c:v>54020</c:v>
                </c:pt>
                <c:pt idx="96">
                  <c:v>50266</c:v>
                </c:pt>
                <c:pt idx="97">
                  <c:v>60134</c:v>
                </c:pt>
                <c:pt idx="98">
                  <c:v>40209</c:v>
                </c:pt>
                <c:pt idx="99">
                  <c:v>54495</c:v>
                </c:pt>
                <c:pt idx="100">
                  <c:v>59384</c:v>
                </c:pt>
                <c:pt idx="101">
                  <c:v>73796</c:v>
                </c:pt>
                <c:pt idx="102">
                  <c:v>28621</c:v>
                </c:pt>
                <c:pt idx="103">
                  <c:v>96840</c:v>
                </c:pt>
                <c:pt idx="104">
                  <c:v>66508</c:v>
                </c:pt>
                <c:pt idx="105">
                  <c:v>66042</c:v>
                </c:pt>
                <c:pt idx="106">
                  <c:v>63667</c:v>
                </c:pt>
                <c:pt idx="107">
                  <c:v>81782</c:v>
                </c:pt>
                <c:pt idx="108">
                  <c:v>92217</c:v>
                </c:pt>
                <c:pt idx="109">
                  <c:v>96840</c:v>
                </c:pt>
                <c:pt idx="110">
                  <c:v>77451</c:v>
                </c:pt>
                <c:pt idx="111">
                  <c:v>88751</c:v>
                </c:pt>
                <c:pt idx="112">
                  <c:v>82260</c:v>
                </c:pt>
                <c:pt idx="113">
                  <c:v>74401</c:v>
                </c:pt>
                <c:pt idx="114">
                  <c:v>76350</c:v>
                </c:pt>
                <c:pt idx="115">
                  <c:v>95345</c:v>
                </c:pt>
                <c:pt idx="116">
                  <c:v>21253</c:v>
                </c:pt>
                <c:pt idx="117">
                  <c:v>29922</c:v>
                </c:pt>
                <c:pt idx="118">
                  <c:v>38163</c:v>
                </c:pt>
                <c:pt idx="119">
                  <c:v>41459</c:v>
                </c:pt>
                <c:pt idx="120">
                  <c:v>40302</c:v>
                </c:pt>
                <c:pt idx="121">
                  <c:v>42095</c:v>
                </c:pt>
                <c:pt idx="122">
                  <c:v>13294</c:v>
                </c:pt>
                <c:pt idx="123">
                  <c:v>14707</c:v>
                </c:pt>
                <c:pt idx="124">
                  <c:v>17191</c:v>
                </c:pt>
                <c:pt idx="125">
                  <c:v>15343</c:v>
                </c:pt>
                <c:pt idx="126">
                  <c:v>14922</c:v>
                </c:pt>
                <c:pt idx="127">
                  <c:v>14390</c:v>
                </c:pt>
                <c:pt idx="128">
                  <c:v>18367</c:v>
                </c:pt>
                <c:pt idx="129">
                  <c:v>13963</c:v>
                </c:pt>
                <c:pt idx="130">
                  <c:v>15128</c:v>
                </c:pt>
                <c:pt idx="131">
                  <c:v>24839</c:v>
                </c:pt>
                <c:pt idx="132">
                  <c:v>31191</c:v>
                </c:pt>
                <c:pt idx="133">
                  <c:v>18918</c:v>
                </c:pt>
                <c:pt idx="134">
                  <c:v>28813</c:v>
                </c:pt>
                <c:pt idx="135">
                  <c:v>20830</c:v>
                </c:pt>
                <c:pt idx="136">
                  <c:v>36429</c:v>
                </c:pt>
                <c:pt idx="137">
                  <c:v>28693</c:v>
                </c:pt>
                <c:pt idx="138">
                  <c:v>27119</c:v>
                </c:pt>
                <c:pt idx="139">
                  <c:v>782</c:v>
                </c:pt>
                <c:pt idx="140">
                  <c:v>1192</c:v>
                </c:pt>
                <c:pt idx="141">
                  <c:v>947</c:v>
                </c:pt>
                <c:pt idx="142">
                  <c:v>718</c:v>
                </c:pt>
                <c:pt idx="143">
                  <c:v>896</c:v>
                </c:pt>
                <c:pt idx="144">
                  <c:v>567</c:v>
                </c:pt>
                <c:pt idx="145">
                  <c:v>668</c:v>
                </c:pt>
                <c:pt idx="146">
                  <c:v>803</c:v>
                </c:pt>
                <c:pt idx="147">
                  <c:v>1471</c:v>
                </c:pt>
                <c:pt idx="148">
                  <c:v>928</c:v>
                </c:pt>
                <c:pt idx="149">
                  <c:v>628</c:v>
                </c:pt>
                <c:pt idx="150">
                  <c:v>98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29-49A9-B5F2-77623EA20994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Channel 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Sheet1!$I$2:$I$256</c:f>
              <c:numCache>
                <c:formatCode>General</c:formatCode>
                <c:ptCount val="255"/>
                <c:pt idx="0">
                  <c:v>429760</c:v>
                </c:pt>
                <c:pt idx="1">
                  <c:v>394149</c:v>
                </c:pt>
                <c:pt idx="2">
                  <c:v>350843</c:v>
                </c:pt>
                <c:pt idx="3">
                  <c:v>336445</c:v>
                </c:pt>
                <c:pt idx="4">
                  <c:v>309711</c:v>
                </c:pt>
                <c:pt idx="5">
                  <c:v>305139</c:v>
                </c:pt>
                <c:pt idx="6">
                  <c:v>304248</c:v>
                </c:pt>
                <c:pt idx="7">
                  <c:v>332941</c:v>
                </c:pt>
                <c:pt idx="8">
                  <c:v>318976</c:v>
                </c:pt>
                <c:pt idx="9">
                  <c:v>205597</c:v>
                </c:pt>
                <c:pt idx="10">
                  <c:v>166376</c:v>
                </c:pt>
                <c:pt idx="11">
                  <c:v>151634</c:v>
                </c:pt>
                <c:pt idx="12">
                  <c:v>138182</c:v>
                </c:pt>
                <c:pt idx="13">
                  <c:v>162792</c:v>
                </c:pt>
                <c:pt idx="14">
                  <c:v>186143</c:v>
                </c:pt>
                <c:pt idx="15">
                  <c:v>207036</c:v>
                </c:pt>
                <c:pt idx="16">
                  <c:v>138089</c:v>
                </c:pt>
                <c:pt idx="17">
                  <c:v>109364</c:v>
                </c:pt>
                <c:pt idx="18">
                  <c:v>126055</c:v>
                </c:pt>
                <c:pt idx="19">
                  <c:v>109696</c:v>
                </c:pt>
                <c:pt idx="20">
                  <c:v>125811</c:v>
                </c:pt>
                <c:pt idx="21">
                  <c:v>150100</c:v>
                </c:pt>
                <c:pt idx="22">
                  <c:v>134578</c:v>
                </c:pt>
                <c:pt idx="23">
                  <c:v>87260</c:v>
                </c:pt>
                <c:pt idx="24">
                  <c:v>101760</c:v>
                </c:pt>
                <c:pt idx="25">
                  <c:v>82721</c:v>
                </c:pt>
                <c:pt idx="26">
                  <c:v>79589</c:v>
                </c:pt>
                <c:pt idx="27">
                  <c:v>87174</c:v>
                </c:pt>
                <c:pt idx="28">
                  <c:v>117451</c:v>
                </c:pt>
                <c:pt idx="29">
                  <c:v>100884</c:v>
                </c:pt>
                <c:pt idx="30">
                  <c:v>69886</c:v>
                </c:pt>
                <c:pt idx="31">
                  <c:v>64007</c:v>
                </c:pt>
                <c:pt idx="32">
                  <c:v>64356</c:v>
                </c:pt>
                <c:pt idx="33">
                  <c:v>49584</c:v>
                </c:pt>
                <c:pt idx="34">
                  <c:v>39456</c:v>
                </c:pt>
                <c:pt idx="35">
                  <c:v>62534</c:v>
                </c:pt>
                <c:pt idx="36">
                  <c:v>79586</c:v>
                </c:pt>
                <c:pt idx="37">
                  <c:v>54733</c:v>
                </c:pt>
                <c:pt idx="38">
                  <c:v>47080</c:v>
                </c:pt>
                <c:pt idx="39">
                  <c:v>42573</c:v>
                </c:pt>
                <c:pt idx="40">
                  <c:v>37981</c:v>
                </c:pt>
                <c:pt idx="41">
                  <c:v>53661</c:v>
                </c:pt>
                <c:pt idx="42">
                  <c:v>64869</c:v>
                </c:pt>
                <c:pt idx="43">
                  <c:v>40039</c:v>
                </c:pt>
                <c:pt idx="44">
                  <c:v>50529</c:v>
                </c:pt>
                <c:pt idx="45">
                  <c:v>40162</c:v>
                </c:pt>
                <c:pt idx="46">
                  <c:v>38757</c:v>
                </c:pt>
                <c:pt idx="47">
                  <c:v>35217</c:v>
                </c:pt>
                <c:pt idx="48">
                  <c:v>38150</c:v>
                </c:pt>
                <c:pt idx="49">
                  <c:v>52366</c:v>
                </c:pt>
                <c:pt idx="50">
                  <c:v>58490</c:v>
                </c:pt>
                <c:pt idx="51">
                  <c:v>51708</c:v>
                </c:pt>
                <c:pt idx="52">
                  <c:v>62883</c:v>
                </c:pt>
                <c:pt idx="53">
                  <c:v>60377</c:v>
                </c:pt>
                <c:pt idx="54">
                  <c:v>63794</c:v>
                </c:pt>
                <c:pt idx="55">
                  <c:v>71429</c:v>
                </c:pt>
                <c:pt idx="56">
                  <c:v>72031</c:v>
                </c:pt>
                <c:pt idx="57">
                  <c:v>87192</c:v>
                </c:pt>
                <c:pt idx="58">
                  <c:v>95140</c:v>
                </c:pt>
                <c:pt idx="59">
                  <c:v>62130</c:v>
                </c:pt>
                <c:pt idx="60">
                  <c:v>45802</c:v>
                </c:pt>
                <c:pt idx="61">
                  <c:v>42613</c:v>
                </c:pt>
                <c:pt idx="62">
                  <c:v>46701</c:v>
                </c:pt>
                <c:pt idx="63">
                  <c:v>57344</c:v>
                </c:pt>
                <c:pt idx="64">
                  <c:v>46431</c:v>
                </c:pt>
                <c:pt idx="65">
                  <c:v>30359</c:v>
                </c:pt>
                <c:pt idx="66">
                  <c:v>27306</c:v>
                </c:pt>
                <c:pt idx="67">
                  <c:v>36932</c:v>
                </c:pt>
                <c:pt idx="68">
                  <c:v>33375</c:v>
                </c:pt>
                <c:pt idx="69">
                  <c:v>34336</c:v>
                </c:pt>
                <c:pt idx="70">
                  <c:v>34035</c:v>
                </c:pt>
                <c:pt idx="71">
                  <c:v>26677</c:v>
                </c:pt>
                <c:pt idx="72">
                  <c:v>26895</c:v>
                </c:pt>
                <c:pt idx="73">
                  <c:v>34904</c:v>
                </c:pt>
                <c:pt idx="74">
                  <c:v>28843</c:v>
                </c:pt>
                <c:pt idx="75">
                  <c:v>28276</c:v>
                </c:pt>
                <c:pt idx="76">
                  <c:v>29722</c:v>
                </c:pt>
                <c:pt idx="77">
                  <c:v>33917</c:v>
                </c:pt>
                <c:pt idx="78">
                  <c:v>35918</c:v>
                </c:pt>
                <c:pt idx="79">
                  <c:v>30806</c:v>
                </c:pt>
                <c:pt idx="80">
                  <c:v>26957</c:v>
                </c:pt>
                <c:pt idx="81">
                  <c:v>26576</c:v>
                </c:pt>
                <c:pt idx="82">
                  <c:v>25914</c:v>
                </c:pt>
                <c:pt idx="83">
                  <c:v>30901</c:v>
                </c:pt>
                <c:pt idx="84">
                  <c:v>88652</c:v>
                </c:pt>
                <c:pt idx="85">
                  <c:v>90291</c:v>
                </c:pt>
                <c:pt idx="86">
                  <c:v>66322</c:v>
                </c:pt>
                <c:pt idx="87">
                  <c:v>63866</c:v>
                </c:pt>
                <c:pt idx="88">
                  <c:v>81143</c:v>
                </c:pt>
                <c:pt idx="89">
                  <c:v>93497</c:v>
                </c:pt>
                <c:pt idx="90">
                  <c:v>115617</c:v>
                </c:pt>
                <c:pt idx="91">
                  <c:v>109207</c:v>
                </c:pt>
                <c:pt idx="92">
                  <c:v>102045</c:v>
                </c:pt>
                <c:pt idx="93">
                  <c:v>93313</c:v>
                </c:pt>
                <c:pt idx="94">
                  <c:v>102315</c:v>
                </c:pt>
                <c:pt idx="95">
                  <c:v>94784</c:v>
                </c:pt>
                <c:pt idx="96">
                  <c:v>106150</c:v>
                </c:pt>
                <c:pt idx="97">
                  <c:v>101849</c:v>
                </c:pt>
                <c:pt idx="98">
                  <c:v>114802</c:v>
                </c:pt>
                <c:pt idx="99">
                  <c:v>118431</c:v>
                </c:pt>
                <c:pt idx="100">
                  <c:v>100793</c:v>
                </c:pt>
                <c:pt idx="101">
                  <c:v>122799</c:v>
                </c:pt>
                <c:pt idx="102">
                  <c:v>119253</c:v>
                </c:pt>
                <c:pt idx="103">
                  <c:v>113180</c:v>
                </c:pt>
                <c:pt idx="104">
                  <c:v>116713</c:v>
                </c:pt>
                <c:pt idx="105">
                  <c:v>132085</c:v>
                </c:pt>
                <c:pt idx="106">
                  <c:v>160882</c:v>
                </c:pt>
                <c:pt idx="107">
                  <c:v>143256</c:v>
                </c:pt>
                <c:pt idx="108">
                  <c:v>134662</c:v>
                </c:pt>
                <c:pt idx="109">
                  <c:v>131367</c:v>
                </c:pt>
                <c:pt idx="110">
                  <c:v>101566</c:v>
                </c:pt>
                <c:pt idx="111">
                  <c:v>123155</c:v>
                </c:pt>
                <c:pt idx="112">
                  <c:v>164542</c:v>
                </c:pt>
                <c:pt idx="113">
                  <c:v>137286</c:v>
                </c:pt>
                <c:pt idx="114">
                  <c:v>91440</c:v>
                </c:pt>
                <c:pt idx="115">
                  <c:v>83016</c:v>
                </c:pt>
                <c:pt idx="116">
                  <c:v>71333</c:v>
                </c:pt>
                <c:pt idx="117">
                  <c:v>63755</c:v>
                </c:pt>
                <c:pt idx="118">
                  <c:v>62665</c:v>
                </c:pt>
                <c:pt idx="119">
                  <c:v>65750</c:v>
                </c:pt>
                <c:pt idx="120">
                  <c:v>69301</c:v>
                </c:pt>
                <c:pt idx="121">
                  <c:v>59507</c:v>
                </c:pt>
                <c:pt idx="122">
                  <c:v>55083</c:v>
                </c:pt>
                <c:pt idx="123">
                  <c:v>48066</c:v>
                </c:pt>
                <c:pt idx="124">
                  <c:v>36023</c:v>
                </c:pt>
                <c:pt idx="125">
                  <c:v>37530</c:v>
                </c:pt>
                <c:pt idx="126">
                  <c:v>42199</c:v>
                </c:pt>
                <c:pt idx="127">
                  <c:v>36844</c:v>
                </c:pt>
                <c:pt idx="128">
                  <c:v>31292</c:v>
                </c:pt>
                <c:pt idx="129">
                  <c:v>38736</c:v>
                </c:pt>
                <c:pt idx="130">
                  <c:v>35382</c:v>
                </c:pt>
                <c:pt idx="131">
                  <c:v>37554</c:v>
                </c:pt>
                <c:pt idx="132">
                  <c:v>31112</c:v>
                </c:pt>
                <c:pt idx="133">
                  <c:v>33593</c:v>
                </c:pt>
                <c:pt idx="134">
                  <c:v>33492</c:v>
                </c:pt>
                <c:pt idx="135">
                  <c:v>36450</c:v>
                </c:pt>
                <c:pt idx="136">
                  <c:v>36189</c:v>
                </c:pt>
                <c:pt idx="137">
                  <c:v>33684</c:v>
                </c:pt>
                <c:pt idx="138">
                  <c:v>30662</c:v>
                </c:pt>
                <c:pt idx="139">
                  <c:v>30988</c:v>
                </c:pt>
                <c:pt idx="140">
                  <c:v>45816</c:v>
                </c:pt>
                <c:pt idx="141">
                  <c:v>48880</c:v>
                </c:pt>
                <c:pt idx="142">
                  <c:v>30523</c:v>
                </c:pt>
                <c:pt idx="143">
                  <c:v>28590</c:v>
                </c:pt>
                <c:pt idx="144">
                  <c:v>51060</c:v>
                </c:pt>
                <c:pt idx="145">
                  <c:v>55291</c:v>
                </c:pt>
                <c:pt idx="146">
                  <c:v>129722</c:v>
                </c:pt>
                <c:pt idx="147">
                  <c:v>174698</c:v>
                </c:pt>
                <c:pt idx="148">
                  <c:v>175970</c:v>
                </c:pt>
                <c:pt idx="149">
                  <c:v>116843</c:v>
                </c:pt>
                <c:pt idx="150">
                  <c:v>100878</c:v>
                </c:pt>
                <c:pt idx="151">
                  <c:v>119351</c:v>
                </c:pt>
                <c:pt idx="152">
                  <c:v>135311</c:v>
                </c:pt>
                <c:pt idx="153">
                  <c:v>112698</c:v>
                </c:pt>
                <c:pt idx="154">
                  <c:v>49548</c:v>
                </c:pt>
                <c:pt idx="155">
                  <c:v>46760</c:v>
                </c:pt>
                <c:pt idx="156">
                  <c:v>40225</c:v>
                </c:pt>
                <c:pt idx="157">
                  <c:v>15671</c:v>
                </c:pt>
                <c:pt idx="158">
                  <c:v>13913</c:v>
                </c:pt>
                <c:pt idx="159">
                  <c:v>12429</c:v>
                </c:pt>
                <c:pt idx="160">
                  <c:v>12170</c:v>
                </c:pt>
                <c:pt idx="161">
                  <c:v>23894</c:v>
                </c:pt>
                <c:pt idx="162">
                  <c:v>23859</c:v>
                </c:pt>
                <c:pt idx="163">
                  <c:v>14016</c:v>
                </c:pt>
                <c:pt idx="164">
                  <c:v>12489</c:v>
                </c:pt>
                <c:pt idx="165">
                  <c:v>14771</c:v>
                </c:pt>
                <c:pt idx="166">
                  <c:v>24404</c:v>
                </c:pt>
                <c:pt idx="167">
                  <c:v>18386</c:v>
                </c:pt>
                <c:pt idx="168">
                  <c:v>30080</c:v>
                </c:pt>
                <c:pt idx="169">
                  <c:v>32048</c:v>
                </c:pt>
                <c:pt idx="170">
                  <c:v>29355</c:v>
                </c:pt>
                <c:pt idx="171">
                  <c:v>19258</c:v>
                </c:pt>
                <c:pt idx="172">
                  <c:v>12682</c:v>
                </c:pt>
                <c:pt idx="173">
                  <c:v>14253</c:v>
                </c:pt>
                <c:pt idx="174">
                  <c:v>13912</c:v>
                </c:pt>
                <c:pt idx="175">
                  <c:v>18192</c:v>
                </c:pt>
                <c:pt idx="176">
                  <c:v>18629</c:v>
                </c:pt>
                <c:pt idx="177">
                  <c:v>9387</c:v>
                </c:pt>
                <c:pt idx="178">
                  <c:v>5517</c:v>
                </c:pt>
                <c:pt idx="179">
                  <c:v>2458</c:v>
                </c:pt>
                <c:pt idx="180">
                  <c:v>1790</c:v>
                </c:pt>
                <c:pt idx="181">
                  <c:v>1769</c:v>
                </c:pt>
                <c:pt idx="182">
                  <c:v>1756</c:v>
                </c:pt>
                <c:pt idx="183">
                  <c:v>819</c:v>
                </c:pt>
                <c:pt idx="184">
                  <c:v>1249</c:v>
                </c:pt>
                <c:pt idx="185">
                  <c:v>86200</c:v>
                </c:pt>
                <c:pt idx="186">
                  <c:v>198061</c:v>
                </c:pt>
                <c:pt idx="187">
                  <c:v>134637</c:v>
                </c:pt>
                <c:pt idx="188">
                  <c:v>82840</c:v>
                </c:pt>
                <c:pt idx="189">
                  <c:v>95153</c:v>
                </c:pt>
                <c:pt idx="190">
                  <c:v>140439</c:v>
                </c:pt>
                <c:pt idx="191">
                  <c:v>151285</c:v>
                </c:pt>
                <c:pt idx="192">
                  <c:v>128294</c:v>
                </c:pt>
                <c:pt idx="193">
                  <c:v>108916</c:v>
                </c:pt>
                <c:pt idx="194">
                  <c:v>99602</c:v>
                </c:pt>
                <c:pt idx="195">
                  <c:v>89255</c:v>
                </c:pt>
                <c:pt idx="196">
                  <c:v>124704</c:v>
                </c:pt>
                <c:pt idx="197">
                  <c:v>209181</c:v>
                </c:pt>
                <c:pt idx="198">
                  <c:v>128045</c:v>
                </c:pt>
                <c:pt idx="199">
                  <c:v>107423</c:v>
                </c:pt>
                <c:pt idx="200">
                  <c:v>91326</c:v>
                </c:pt>
                <c:pt idx="201">
                  <c:v>59643</c:v>
                </c:pt>
                <c:pt idx="202">
                  <c:v>129369</c:v>
                </c:pt>
                <c:pt idx="203">
                  <c:v>209906</c:v>
                </c:pt>
                <c:pt idx="204">
                  <c:v>233752</c:v>
                </c:pt>
                <c:pt idx="205">
                  <c:v>152125</c:v>
                </c:pt>
                <c:pt idx="206">
                  <c:v>139432</c:v>
                </c:pt>
                <c:pt idx="207">
                  <c:v>107041</c:v>
                </c:pt>
                <c:pt idx="208">
                  <c:v>70702</c:v>
                </c:pt>
                <c:pt idx="209">
                  <c:v>80721</c:v>
                </c:pt>
                <c:pt idx="210">
                  <c:v>138312</c:v>
                </c:pt>
                <c:pt idx="211">
                  <c:v>134854</c:v>
                </c:pt>
                <c:pt idx="212">
                  <c:v>71137</c:v>
                </c:pt>
                <c:pt idx="213">
                  <c:v>82346</c:v>
                </c:pt>
                <c:pt idx="214">
                  <c:v>82162</c:v>
                </c:pt>
                <c:pt idx="215">
                  <c:v>80436</c:v>
                </c:pt>
                <c:pt idx="216">
                  <c:v>86426</c:v>
                </c:pt>
                <c:pt idx="217">
                  <c:v>119729</c:v>
                </c:pt>
                <c:pt idx="218">
                  <c:v>125943</c:v>
                </c:pt>
                <c:pt idx="219">
                  <c:v>78632</c:v>
                </c:pt>
                <c:pt idx="220">
                  <c:v>98665</c:v>
                </c:pt>
                <c:pt idx="221">
                  <c:v>138320</c:v>
                </c:pt>
                <c:pt idx="222">
                  <c:v>162273</c:v>
                </c:pt>
                <c:pt idx="223">
                  <c:v>203389</c:v>
                </c:pt>
                <c:pt idx="224">
                  <c:v>360239</c:v>
                </c:pt>
                <c:pt idx="225">
                  <c:v>397338</c:v>
                </c:pt>
                <c:pt idx="226">
                  <c:v>299769</c:v>
                </c:pt>
                <c:pt idx="227">
                  <c:v>282476</c:v>
                </c:pt>
                <c:pt idx="228">
                  <c:v>263460</c:v>
                </c:pt>
                <c:pt idx="229">
                  <c:v>288611</c:v>
                </c:pt>
                <c:pt idx="230">
                  <c:v>329048</c:v>
                </c:pt>
                <c:pt idx="231">
                  <c:v>448992</c:v>
                </c:pt>
                <c:pt idx="232">
                  <c:v>474179</c:v>
                </c:pt>
                <c:pt idx="233">
                  <c:v>428871</c:v>
                </c:pt>
                <c:pt idx="234">
                  <c:v>468836</c:v>
                </c:pt>
                <c:pt idx="235">
                  <c:v>416835</c:v>
                </c:pt>
                <c:pt idx="236">
                  <c:v>387517</c:v>
                </c:pt>
                <c:pt idx="237">
                  <c:v>364103</c:v>
                </c:pt>
                <c:pt idx="238">
                  <c:v>399383</c:v>
                </c:pt>
                <c:pt idx="239">
                  <c:v>359297</c:v>
                </c:pt>
                <c:pt idx="240">
                  <c:v>229021</c:v>
                </c:pt>
                <c:pt idx="241">
                  <c:v>197388</c:v>
                </c:pt>
                <c:pt idx="242">
                  <c:v>223922</c:v>
                </c:pt>
                <c:pt idx="243">
                  <c:v>219567</c:v>
                </c:pt>
                <c:pt idx="244">
                  <c:v>148298</c:v>
                </c:pt>
                <c:pt idx="245">
                  <c:v>166122</c:v>
                </c:pt>
                <c:pt idx="246">
                  <c:v>189618</c:v>
                </c:pt>
                <c:pt idx="247">
                  <c:v>148370</c:v>
                </c:pt>
                <c:pt idx="248">
                  <c:v>148989</c:v>
                </c:pt>
                <c:pt idx="249">
                  <c:v>147944</c:v>
                </c:pt>
                <c:pt idx="250">
                  <c:v>135192</c:v>
                </c:pt>
                <c:pt idx="251">
                  <c:v>138724</c:v>
                </c:pt>
                <c:pt idx="252">
                  <c:v>190421</c:v>
                </c:pt>
                <c:pt idx="253">
                  <c:v>247452</c:v>
                </c:pt>
                <c:pt idx="254">
                  <c:v>202817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29-49A9-B5F2-77623EA20994}"/>
            </c:ext>
          </c:extLst>
        </c:ser>
        <c:ser>
          <c:idx val="6"/>
          <c:order val="6"/>
          <c:tx>
            <c:strRef>
              <c:f>Sheet1!$J$1</c:f>
              <c:strCache>
                <c:ptCount val="1"/>
                <c:pt idx="0">
                  <c:v>Channel 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Sheet1!$J$2:$J$256</c:f>
              <c:numCache>
                <c:formatCode>General</c:formatCode>
                <c:ptCount val="255"/>
                <c:pt idx="0">
                  <c:v>651224</c:v>
                </c:pt>
                <c:pt idx="1">
                  <c:v>606094</c:v>
                </c:pt>
                <c:pt idx="2">
                  <c:v>636038</c:v>
                </c:pt>
                <c:pt idx="3">
                  <c:v>662864</c:v>
                </c:pt>
                <c:pt idx="4">
                  <c:v>645606</c:v>
                </c:pt>
                <c:pt idx="5">
                  <c:v>768088</c:v>
                </c:pt>
                <c:pt idx="6">
                  <c:v>643521</c:v>
                </c:pt>
                <c:pt idx="7">
                  <c:v>524235</c:v>
                </c:pt>
                <c:pt idx="8">
                  <c:v>553950</c:v>
                </c:pt>
                <c:pt idx="9">
                  <c:v>511563</c:v>
                </c:pt>
                <c:pt idx="10">
                  <c:v>589975</c:v>
                </c:pt>
                <c:pt idx="11">
                  <c:v>645699</c:v>
                </c:pt>
                <c:pt idx="12">
                  <c:v>492754</c:v>
                </c:pt>
                <c:pt idx="13">
                  <c:v>421349</c:v>
                </c:pt>
                <c:pt idx="14">
                  <c:v>440251</c:v>
                </c:pt>
                <c:pt idx="15">
                  <c:v>435038</c:v>
                </c:pt>
                <c:pt idx="16">
                  <c:v>548793</c:v>
                </c:pt>
                <c:pt idx="17">
                  <c:v>493784</c:v>
                </c:pt>
                <c:pt idx="18">
                  <c:v>558704</c:v>
                </c:pt>
                <c:pt idx="19">
                  <c:v>391863</c:v>
                </c:pt>
                <c:pt idx="20">
                  <c:v>312989</c:v>
                </c:pt>
                <c:pt idx="21">
                  <c:v>264146</c:v>
                </c:pt>
                <c:pt idx="22">
                  <c:v>313430</c:v>
                </c:pt>
                <c:pt idx="23">
                  <c:v>357560</c:v>
                </c:pt>
                <c:pt idx="24">
                  <c:v>288592</c:v>
                </c:pt>
                <c:pt idx="25">
                  <c:v>345314</c:v>
                </c:pt>
                <c:pt idx="26">
                  <c:v>323188</c:v>
                </c:pt>
                <c:pt idx="27">
                  <c:v>184125</c:v>
                </c:pt>
                <c:pt idx="28">
                  <c:v>147680</c:v>
                </c:pt>
                <c:pt idx="29">
                  <c:v>153578</c:v>
                </c:pt>
                <c:pt idx="30">
                  <c:v>164273</c:v>
                </c:pt>
                <c:pt idx="31">
                  <c:v>174505</c:v>
                </c:pt>
                <c:pt idx="32">
                  <c:v>177082</c:v>
                </c:pt>
                <c:pt idx="33">
                  <c:v>100307</c:v>
                </c:pt>
                <c:pt idx="34">
                  <c:v>81340</c:v>
                </c:pt>
                <c:pt idx="35">
                  <c:v>70121</c:v>
                </c:pt>
                <c:pt idx="36">
                  <c:v>64575</c:v>
                </c:pt>
                <c:pt idx="37">
                  <c:v>70221</c:v>
                </c:pt>
                <c:pt idx="38">
                  <c:v>67415</c:v>
                </c:pt>
                <c:pt idx="39">
                  <c:v>73192</c:v>
                </c:pt>
                <c:pt idx="40">
                  <c:v>71604</c:v>
                </c:pt>
                <c:pt idx="41">
                  <c:v>88158</c:v>
                </c:pt>
                <c:pt idx="42">
                  <c:v>90349</c:v>
                </c:pt>
                <c:pt idx="43">
                  <c:v>91483</c:v>
                </c:pt>
                <c:pt idx="44">
                  <c:v>130042</c:v>
                </c:pt>
                <c:pt idx="45">
                  <c:v>112228</c:v>
                </c:pt>
                <c:pt idx="46">
                  <c:v>95196</c:v>
                </c:pt>
                <c:pt idx="47">
                  <c:v>101859</c:v>
                </c:pt>
                <c:pt idx="48">
                  <c:v>87434</c:v>
                </c:pt>
                <c:pt idx="49">
                  <c:v>82729</c:v>
                </c:pt>
                <c:pt idx="50">
                  <c:v>89820</c:v>
                </c:pt>
                <c:pt idx="51">
                  <c:v>118583</c:v>
                </c:pt>
                <c:pt idx="52">
                  <c:v>105496</c:v>
                </c:pt>
                <c:pt idx="53">
                  <c:v>125656</c:v>
                </c:pt>
                <c:pt idx="54">
                  <c:v>135711</c:v>
                </c:pt>
                <c:pt idx="55">
                  <c:v>176709</c:v>
                </c:pt>
                <c:pt idx="56">
                  <c:v>175802</c:v>
                </c:pt>
                <c:pt idx="57">
                  <c:v>211042</c:v>
                </c:pt>
                <c:pt idx="58">
                  <c:v>425478</c:v>
                </c:pt>
                <c:pt idx="59">
                  <c:v>580612</c:v>
                </c:pt>
                <c:pt idx="60">
                  <c:v>594925</c:v>
                </c:pt>
                <c:pt idx="61">
                  <c:v>428659</c:v>
                </c:pt>
                <c:pt idx="62">
                  <c:v>287748</c:v>
                </c:pt>
                <c:pt idx="63">
                  <c:v>290520</c:v>
                </c:pt>
                <c:pt idx="64">
                  <c:v>277475</c:v>
                </c:pt>
                <c:pt idx="65">
                  <c:v>327640</c:v>
                </c:pt>
                <c:pt idx="66">
                  <c:v>492430</c:v>
                </c:pt>
                <c:pt idx="67">
                  <c:v>424390</c:v>
                </c:pt>
                <c:pt idx="68">
                  <c:v>273121</c:v>
                </c:pt>
                <c:pt idx="69">
                  <c:v>248784</c:v>
                </c:pt>
                <c:pt idx="70">
                  <c:v>218987</c:v>
                </c:pt>
                <c:pt idx="71">
                  <c:v>156185</c:v>
                </c:pt>
                <c:pt idx="72">
                  <c:v>149298</c:v>
                </c:pt>
                <c:pt idx="73">
                  <c:v>165542</c:v>
                </c:pt>
                <c:pt idx="74">
                  <c:v>154801</c:v>
                </c:pt>
                <c:pt idx="75">
                  <c:v>139022</c:v>
                </c:pt>
                <c:pt idx="76">
                  <c:v>164598</c:v>
                </c:pt>
                <c:pt idx="77">
                  <c:v>148154</c:v>
                </c:pt>
                <c:pt idx="78">
                  <c:v>123945</c:v>
                </c:pt>
                <c:pt idx="79">
                  <c:v>135325</c:v>
                </c:pt>
                <c:pt idx="80">
                  <c:v>145225</c:v>
                </c:pt>
                <c:pt idx="81">
                  <c:v>179191</c:v>
                </c:pt>
                <c:pt idx="82">
                  <c:v>110337</c:v>
                </c:pt>
                <c:pt idx="83">
                  <c:v>116053</c:v>
                </c:pt>
                <c:pt idx="84">
                  <c:v>115697</c:v>
                </c:pt>
                <c:pt idx="85">
                  <c:v>162076</c:v>
                </c:pt>
                <c:pt idx="86">
                  <c:v>184878</c:v>
                </c:pt>
                <c:pt idx="87">
                  <c:v>268410</c:v>
                </c:pt>
                <c:pt idx="88">
                  <c:v>285857</c:v>
                </c:pt>
                <c:pt idx="89">
                  <c:v>275853</c:v>
                </c:pt>
                <c:pt idx="90">
                  <c:v>239623</c:v>
                </c:pt>
                <c:pt idx="91">
                  <c:v>211614</c:v>
                </c:pt>
                <c:pt idx="92">
                  <c:v>175121</c:v>
                </c:pt>
                <c:pt idx="93">
                  <c:v>187519</c:v>
                </c:pt>
                <c:pt idx="94">
                  <c:v>223993</c:v>
                </c:pt>
                <c:pt idx="95">
                  <c:v>366652</c:v>
                </c:pt>
                <c:pt idx="96">
                  <c:v>416521</c:v>
                </c:pt>
                <c:pt idx="97">
                  <c:v>446912</c:v>
                </c:pt>
                <c:pt idx="98">
                  <c:v>393459</c:v>
                </c:pt>
                <c:pt idx="99">
                  <c:v>377991</c:v>
                </c:pt>
                <c:pt idx="100">
                  <c:v>476834</c:v>
                </c:pt>
                <c:pt idx="101">
                  <c:v>457847</c:v>
                </c:pt>
                <c:pt idx="102">
                  <c:v>307568</c:v>
                </c:pt>
                <c:pt idx="103">
                  <c:v>282418</c:v>
                </c:pt>
                <c:pt idx="104">
                  <c:v>243877</c:v>
                </c:pt>
                <c:pt idx="105">
                  <c:v>206498</c:v>
                </c:pt>
                <c:pt idx="106">
                  <c:v>216231</c:v>
                </c:pt>
                <c:pt idx="107">
                  <c:v>265649</c:v>
                </c:pt>
                <c:pt idx="108">
                  <c:v>303030</c:v>
                </c:pt>
                <c:pt idx="109">
                  <c:v>267378</c:v>
                </c:pt>
                <c:pt idx="110">
                  <c:v>383458</c:v>
                </c:pt>
                <c:pt idx="111">
                  <c:v>295412</c:v>
                </c:pt>
                <c:pt idx="112">
                  <c:v>261912</c:v>
                </c:pt>
                <c:pt idx="113">
                  <c:v>242414</c:v>
                </c:pt>
                <c:pt idx="114">
                  <c:v>345989</c:v>
                </c:pt>
                <c:pt idx="115">
                  <c:v>261398</c:v>
                </c:pt>
                <c:pt idx="116">
                  <c:v>267279</c:v>
                </c:pt>
                <c:pt idx="117">
                  <c:v>227765</c:v>
                </c:pt>
                <c:pt idx="118">
                  <c:v>237937</c:v>
                </c:pt>
                <c:pt idx="119">
                  <c:v>319958</c:v>
                </c:pt>
                <c:pt idx="120">
                  <c:v>336142</c:v>
                </c:pt>
                <c:pt idx="121">
                  <c:v>300389</c:v>
                </c:pt>
                <c:pt idx="122">
                  <c:v>333287</c:v>
                </c:pt>
                <c:pt idx="123">
                  <c:v>296869</c:v>
                </c:pt>
                <c:pt idx="124">
                  <c:v>298476</c:v>
                </c:pt>
                <c:pt idx="125">
                  <c:v>224007</c:v>
                </c:pt>
                <c:pt idx="126">
                  <c:v>341587</c:v>
                </c:pt>
                <c:pt idx="127">
                  <c:v>402075</c:v>
                </c:pt>
                <c:pt idx="128">
                  <c:v>393975</c:v>
                </c:pt>
                <c:pt idx="129">
                  <c:v>387591</c:v>
                </c:pt>
                <c:pt idx="130">
                  <c:v>760925</c:v>
                </c:pt>
                <c:pt idx="131">
                  <c:v>1455805</c:v>
                </c:pt>
                <c:pt idx="132">
                  <c:v>545319</c:v>
                </c:pt>
                <c:pt idx="133">
                  <c:v>437293</c:v>
                </c:pt>
                <c:pt idx="134">
                  <c:v>287852</c:v>
                </c:pt>
                <c:pt idx="135">
                  <c:v>212784</c:v>
                </c:pt>
                <c:pt idx="136">
                  <c:v>223413</c:v>
                </c:pt>
                <c:pt idx="137">
                  <c:v>272623</c:v>
                </c:pt>
                <c:pt idx="138">
                  <c:v>182681</c:v>
                </c:pt>
                <c:pt idx="139">
                  <c:v>152112</c:v>
                </c:pt>
                <c:pt idx="140">
                  <c:v>160427</c:v>
                </c:pt>
                <c:pt idx="141">
                  <c:v>116452</c:v>
                </c:pt>
                <c:pt idx="142">
                  <c:v>138094</c:v>
                </c:pt>
                <c:pt idx="143">
                  <c:v>206480</c:v>
                </c:pt>
                <c:pt idx="144">
                  <c:v>179228</c:v>
                </c:pt>
                <c:pt idx="145">
                  <c:v>131723</c:v>
                </c:pt>
                <c:pt idx="146">
                  <c:v>186932</c:v>
                </c:pt>
                <c:pt idx="147">
                  <c:v>151519</c:v>
                </c:pt>
                <c:pt idx="148">
                  <c:v>204519</c:v>
                </c:pt>
                <c:pt idx="149">
                  <c:v>166588</c:v>
                </c:pt>
                <c:pt idx="150">
                  <c:v>155158</c:v>
                </c:pt>
                <c:pt idx="151">
                  <c:v>155820</c:v>
                </c:pt>
                <c:pt idx="152">
                  <c:v>182912</c:v>
                </c:pt>
                <c:pt idx="153">
                  <c:v>153102</c:v>
                </c:pt>
                <c:pt idx="154">
                  <c:v>141073</c:v>
                </c:pt>
                <c:pt idx="155">
                  <c:v>97928</c:v>
                </c:pt>
                <c:pt idx="156">
                  <c:v>149481</c:v>
                </c:pt>
                <c:pt idx="157">
                  <c:v>168969</c:v>
                </c:pt>
                <c:pt idx="158">
                  <c:v>148992</c:v>
                </c:pt>
                <c:pt idx="159">
                  <c:v>128273</c:v>
                </c:pt>
                <c:pt idx="160">
                  <c:v>137182</c:v>
                </c:pt>
                <c:pt idx="161">
                  <c:v>132170</c:v>
                </c:pt>
                <c:pt idx="162">
                  <c:v>119495</c:v>
                </c:pt>
                <c:pt idx="163">
                  <c:v>118218</c:v>
                </c:pt>
                <c:pt idx="164">
                  <c:v>117564</c:v>
                </c:pt>
                <c:pt idx="165">
                  <c:v>120732</c:v>
                </c:pt>
                <c:pt idx="166">
                  <c:v>166066</c:v>
                </c:pt>
                <c:pt idx="167">
                  <c:v>180992</c:v>
                </c:pt>
                <c:pt idx="168">
                  <c:v>183599</c:v>
                </c:pt>
                <c:pt idx="169">
                  <c:v>146561</c:v>
                </c:pt>
                <c:pt idx="170">
                  <c:v>143922</c:v>
                </c:pt>
                <c:pt idx="171">
                  <c:v>151487</c:v>
                </c:pt>
                <c:pt idx="172">
                  <c:v>148106</c:v>
                </c:pt>
                <c:pt idx="173">
                  <c:v>144502</c:v>
                </c:pt>
                <c:pt idx="174">
                  <c:v>163492</c:v>
                </c:pt>
                <c:pt idx="175">
                  <c:v>170530</c:v>
                </c:pt>
                <c:pt idx="176">
                  <c:v>188881</c:v>
                </c:pt>
                <c:pt idx="177">
                  <c:v>156222</c:v>
                </c:pt>
                <c:pt idx="178">
                  <c:v>209334</c:v>
                </c:pt>
                <c:pt idx="179">
                  <c:v>187131</c:v>
                </c:pt>
                <c:pt idx="180">
                  <c:v>162311</c:v>
                </c:pt>
                <c:pt idx="181">
                  <c:v>118096</c:v>
                </c:pt>
                <c:pt idx="182">
                  <c:v>190860</c:v>
                </c:pt>
                <c:pt idx="183">
                  <c:v>196752</c:v>
                </c:pt>
                <c:pt idx="184">
                  <c:v>232383</c:v>
                </c:pt>
                <c:pt idx="185">
                  <c:v>248824</c:v>
                </c:pt>
                <c:pt idx="186">
                  <c:v>387812</c:v>
                </c:pt>
                <c:pt idx="187">
                  <c:v>192754</c:v>
                </c:pt>
                <c:pt idx="188">
                  <c:v>1115479</c:v>
                </c:pt>
                <c:pt idx="189">
                  <c:v>999304</c:v>
                </c:pt>
                <c:pt idx="190">
                  <c:v>145866</c:v>
                </c:pt>
                <c:pt idx="191">
                  <c:v>215803</c:v>
                </c:pt>
                <c:pt idx="192">
                  <c:v>202439</c:v>
                </c:pt>
                <c:pt idx="193">
                  <c:v>127481</c:v>
                </c:pt>
                <c:pt idx="194">
                  <c:v>119631</c:v>
                </c:pt>
                <c:pt idx="195">
                  <c:v>128494</c:v>
                </c:pt>
                <c:pt idx="196">
                  <c:v>80500</c:v>
                </c:pt>
                <c:pt idx="197">
                  <c:v>92507</c:v>
                </c:pt>
                <c:pt idx="198">
                  <c:v>85825</c:v>
                </c:pt>
                <c:pt idx="199">
                  <c:v>49939</c:v>
                </c:pt>
                <c:pt idx="200">
                  <c:v>77778</c:v>
                </c:pt>
                <c:pt idx="201">
                  <c:v>73182</c:v>
                </c:pt>
                <c:pt idx="202">
                  <c:v>75688</c:v>
                </c:pt>
                <c:pt idx="203">
                  <c:v>67686</c:v>
                </c:pt>
                <c:pt idx="204">
                  <c:v>58900</c:v>
                </c:pt>
                <c:pt idx="205">
                  <c:v>62608</c:v>
                </c:pt>
                <c:pt idx="206">
                  <c:v>60443</c:v>
                </c:pt>
                <c:pt idx="207">
                  <c:v>48351</c:v>
                </c:pt>
                <c:pt idx="208">
                  <c:v>44148</c:v>
                </c:pt>
                <c:pt idx="209">
                  <c:v>40632</c:v>
                </c:pt>
                <c:pt idx="210">
                  <c:v>36192</c:v>
                </c:pt>
                <c:pt idx="211">
                  <c:v>38089</c:v>
                </c:pt>
                <c:pt idx="212">
                  <c:v>35806</c:v>
                </c:pt>
                <c:pt idx="213">
                  <c:v>35006</c:v>
                </c:pt>
                <c:pt idx="214">
                  <c:v>28547</c:v>
                </c:pt>
                <c:pt idx="215">
                  <c:v>29976</c:v>
                </c:pt>
                <c:pt idx="216">
                  <c:v>33136</c:v>
                </c:pt>
                <c:pt idx="217">
                  <c:v>23554</c:v>
                </c:pt>
                <c:pt idx="218">
                  <c:v>22746</c:v>
                </c:pt>
                <c:pt idx="219">
                  <c:v>21155</c:v>
                </c:pt>
                <c:pt idx="220">
                  <c:v>23940</c:v>
                </c:pt>
                <c:pt idx="221">
                  <c:v>18649</c:v>
                </c:pt>
                <c:pt idx="222">
                  <c:v>12776</c:v>
                </c:pt>
                <c:pt idx="223">
                  <c:v>13598</c:v>
                </c:pt>
                <c:pt idx="224">
                  <c:v>16891</c:v>
                </c:pt>
                <c:pt idx="225">
                  <c:v>17984</c:v>
                </c:pt>
                <c:pt idx="226">
                  <c:v>23312</c:v>
                </c:pt>
                <c:pt idx="227">
                  <c:v>22544</c:v>
                </c:pt>
                <c:pt idx="228">
                  <c:v>20051</c:v>
                </c:pt>
                <c:pt idx="229">
                  <c:v>25813</c:v>
                </c:pt>
                <c:pt idx="230">
                  <c:v>31162</c:v>
                </c:pt>
                <c:pt idx="231">
                  <c:v>29098</c:v>
                </c:pt>
                <c:pt idx="232">
                  <c:v>31625</c:v>
                </c:pt>
                <c:pt idx="233">
                  <c:v>31697</c:v>
                </c:pt>
                <c:pt idx="234">
                  <c:v>36104</c:v>
                </c:pt>
                <c:pt idx="235">
                  <c:v>36362</c:v>
                </c:pt>
                <c:pt idx="236">
                  <c:v>64681</c:v>
                </c:pt>
                <c:pt idx="237">
                  <c:v>47034</c:v>
                </c:pt>
                <c:pt idx="238">
                  <c:v>48356</c:v>
                </c:pt>
                <c:pt idx="239">
                  <c:v>78917</c:v>
                </c:pt>
                <c:pt idx="240">
                  <c:v>108339</c:v>
                </c:pt>
                <c:pt idx="241">
                  <c:v>111699</c:v>
                </c:pt>
                <c:pt idx="242">
                  <c:v>76983</c:v>
                </c:pt>
                <c:pt idx="243">
                  <c:v>37336</c:v>
                </c:pt>
                <c:pt idx="244">
                  <c:v>45967</c:v>
                </c:pt>
                <c:pt idx="245">
                  <c:v>39554</c:v>
                </c:pt>
                <c:pt idx="246">
                  <c:v>34899</c:v>
                </c:pt>
                <c:pt idx="247">
                  <c:v>45598</c:v>
                </c:pt>
                <c:pt idx="248">
                  <c:v>74922</c:v>
                </c:pt>
                <c:pt idx="249">
                  <c:v>168362</c:v>
                </c:pt>
                <c:pt idx="250">
                  <c:v>201891</c:v>
                </c:pt>
                <c:pt idx="251">
                  <c:v>261279</c:v>
                </c:pt>
                <c:pt idx="252">
                  <c:v>296529</c:v>
                </c:pt>
                <c:pt idx="253">
                  <c:v>537089</c:v>
                </c:pt>
                <c:pt idx="254">
                  <c:v>448809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29-49A9-B5F2-77623EA20994}"/>
            </c:ext>
          </c:extLst>
        </c:ser>
        <c:ser>
          <c:idx val="7"/>
          <c:order val="7"/>
          <c:tx>
            <c:strRef>
              <c:f>Sheet1!$K$1</c:f>
              <c:strCache>
                <c:ptCount val="1"/>
                <c:pt idx="0">
                  <c:v>Channel 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Sheet1!$K$2:$K$256</c:f>
              <c:numCache>
                <c:formatCode>General</c:formatCode>
                <c:ptCount val="255"/>
                <c:pt idx="0">
                  <c:v>32814</c:v>
                </c:pt>
                <c:pt idx="1">
                  <c:v>20799</c:v>
                </c:pt>
                <c:pt idx="2">
                  <c:v>20604</c:v>
                </c:pt>
                <c:pt idx="3">
                  <c:v>18835</c:v>
                </c:pt>
                <c:pt idx="4">
                  <c:v>23517</c:v>
                </c:pt>
                <c:pt idx="5">
                  <c:v>18434</c:v>
                </c:pt>
                <c:pt idx="6">
                  <c:v>21131</c:v>
                </c:pt>
                <c:pt idx="7">
                  <c:v>23347</c:v>
                </c:pt>
                <c:pt idx="8">
                  <c:v>21102</c:v>
                </c:pt>
                <c:pt idx="9">
                  <c:v>21133</c:v>
                </c:pt>
                <c:pt idx="10">
                  <c:v>18623</c:v>
                </c:pt>
                <c:pt idx="11">
                  <c:v>22631</c:v>
                </c:pt>
                <c:pt idx="12">
                  <c:v>18386</c:v>
                </c:pt>
                <c:pt idx="13">
                  <c:v>24985</c:v>
                </c:pt>
                <c:pt idx="14">
                  <c:v>24685</c:v>
                </c:pt>
                <c:pt idx="15">
                  <c:v>18923</c:v>
                </c:pt>
                <c:pt idx="16">
                  <c:v>14962</c:v>
                </c:pt>
                <c:pt idx="17">
                  <c:v>14824</c:v>
                </c:pt>
                <c:pt idx="18">
                  <c:v>13146</c:v>
                </c:pt>
                <c:pt idx="19">
                  <c:v>13019</c:v>
                </c:pt>
                <c:pt idx="20">
                  <c:v>14503</c:v>
                </c:pt>
                <c:pt idx="21">
                  <c:v>20618</c:v>
                </c:pt>
                <c:pt idx="22">
                  <c:v>19466</c:v>
                </c:pt>
                <c:pt idx="23">
                  <c:v>17569</c:v>
                </c:pt>
                <c:pt idx="24">
                  <c:v>17394</c:v>
                </c:pt>
                <c:pt idx="25">
                  <c:v>18245</c:v>
                </c:pt>
                <c:pt idx="26">
                  <c:v>14896</c:v>
                </c:pt>
                <c:pt idx="27">
                  <c:v>15255</c:v>
                </c:pt>
                <c:pt idx="28">
                  <c:v>18375</c:v>
                </c:pt>
                <c:pt idx="29">
                  <c:v>17561</c:v>
                </c:pt>
                <c:pt idx="30">
                  <c:v>14462</c:v>
                </c:pt>
                <c:pt idx="31">
                  <c:v>14305</c:v>
                </c:pt>
                <c:pt idx="32">
                  <c:v>12622</c:v>
                </c:pt>
                <c:pt idx="33">
                  <c:v>12630</c:v>
                </c:pt>
                <c:pt idx="34">
                  <c:v>12470</c:v>
                </c:pt>
                <c:pt idx="35">
                  <c:v>13494</c:v>
                </c:pt>
                <c:pt idx="36">
                  <c:v>15513</c:v>
                </c:pt>
                <c:pt idx="37">
                  <c:v>12124</c:v>
                </c:pt>
                <c:pt idx="38">
                  <c:v>14369</c:v>
                </c:pt>
                <c:pt idx="39">
                  <c:v>14441</c:v>
                </c:pt>
                <c:pt idx="40">
                  <c:v>19774</c:v>
                </c:pt>
                <c:pt idx="41">
                  <c:v>16604</c:v>
                </c:pt>
                <c:pt idx="42">
                  <c:v>18277</c:v>
                </c:pt>
                <c:pt idx="43">
                  <c:v>16133</c:v>
                </c:pt>
                <c:pt idx="44">
                  <c:v>14125</c:v>
                </c:pt>
                <c:pt idx="45">
                  <c:v>13484</c:v>
                </c:pt>
                <c:pt idx="46">
                  <c:v>13922</c:v>
                </c:pt>
                <c:pt idx="47">
                  <c:v>14657</c:v>
                </c:pt>
                <c:pt idx="48">
                  <c:v>12768</c:v>
                </c:pt>
                <c:pt idx="49">
                  <c:v>5586</c:v>
                </c:pt>
                <c:pt idx="50">
                  <c:v>5668</c:v>
                </c:pt>
                <c:pt idx="51">
                  <c:v>4889</c:v>
                </c:pt>
                <c:pt idx="52">
                  <c:v>5115</c:v>
                </c:pt>
                <c:pt idx="53">
                  <c:v>4695</c:v>
                </c:pt>
                <c:pt idx="54">
                  <c:v>5309</c:v>
                </c:pt>
                <c:pt idx="55">
                  <c:v>90674</c:v>
                </c:pt>
                <c:pt idx="56">
                  <c:v>87977</c:v>
                </c:pt>
                <c:pt idx="57">
                  <c:v>85882</c:v>
                </c:pt>
                <c:pt idx="58">
                  <c:v>74959</c:v>
                </c:pt>
                <c:pt idx="59">
                  <c:v>63300</c:v>
                </c:pt>
                <c:pt idx="60">
                  <c:v>44113</c:v>
                </c:pt>
                <c:pt idx="61">
                  <c:v>23833</c:v>
                </c:pt>
                <c:pt idx="62">
                  <c:v>24977</c:v>
                </c:pt>
                <c:pt idx="63">
                  <c:v>33080</c:v>
                </c:pt>
                <c:pt idx="64">
                  <c:v>35115</c:v>
                </c:pt>
                <c:pt idx="65">
                  <c:v>14859</c:v>
                </c:pt>
                <c:pt idx="66">
                  <c:v>13755</c:v>
                </c:pt>
                <c:pt idx="67">
                  <c:v>17194</c:v>
                </c:pt>
                <c:pt idx="68">
                  <c:v>12060</c:v>
                </c:pt>
                <c:pt idx="69">
                  <c:v>14659</c:v>
                </c:pt>
                <c:pt idx="70">
                  <c:v>20206</c:v>
                </c:pt>
                <c:pt idx="71">
                  <c:v>24275</c:v>
                </c:pt>
                <c:pt idx="72">
                  <c:v>22344</c:v>
                </c:pt>
                <c:pt idx="73">
                  <c:v>19790</c:v>
                </c:pt>
                <c:pt idx="74">
                  <c:v>17516</c:v>
                </c:pt>
                <c:pt idx="75">
                  <c:v>15413</c:v>
                </c:pt>
                <c:pt idx="76">
                  <c:v>10323</c:v>
                </c:pt>
                <c:pt idx="77">
                  <c:v>10976</c:v>
                </c:pt>
                <c:pt idx="78">
                  <c:v>11752</c:v>
                </c:pt>
                <c:pt idx="79">
                  <c:v>10957</c:v>
                </c:pt>
                <c:pt idx="80">
                  <c:v>10523</c:v>
                </c:pt>
                <c:pt idx="81">
                  <c:v>13265</c:v>
                </c:pt>
                <c:pt idx="82">
                  <c:v>14909</c:v>
                </c:pt>
                <c:pt idx="83">
                  <c:v>10839</c:v>
                </c:pt>
                <c:pt idx="84">
                  <c:v>10728</c:v>
                </c:pt>
                <c:pt idx="85">
                  <c:v>13167</c:v>
                </c:pt>
                <c:pt idx="86">
                  <c:v>15192</c:v>
                </c:pt>
                <c:pt idx="87">
                  <c:v>12614</c:v>
                </c:pt>
                <c:pt idx="88">
                  <c:v>10627</c:v>
                </c:pt>
                <c:pt idx="89">
                  <c:v>9771</c:v>
                </c:pt>
                <c:pt idx="90">
                  <c:v>13185</c:v>
                </c:pt>
                <c:pt idx="91">
                  <c:v>36836</c:v>
                </c:pt>
                <c:pt idx="92">
                  <c:v>0</c:v>
                </c:pt>
                <c:pt idx="93">
                  <c:v>15279</c:v>
                </c:pt>
                <c:pt idx="94">
                  <c:v>13012</c:v>
                </c:pt>
                <c:pt idx="95">
                  <c:v>13353</c:v>
                </c:pt>
                <c:pt idx="96">
                  <c:v>13414</c:v>
                </c:pt>
                <c:pt idx="97">
                  <c:v>18288</c:v>
                </c:pt>
                <c:pt idx="98">
                  <c:v>17410</c:v>
                </c:pt>
                <c:pt idx="99">
                  <c:v>19215</c:v>
                </c:pt>
                <c:pt idx="100">
                  <c:v>22246</c:v>
                </c:pt>
                <c:pt idx="101">
                  <c:v>12622</c:v>
                </c:pt>
                <c:pt idx="102">
                  <c:v>12720</c:v>
                </c:pt>
                <c:pt idx="103">
                  <c:v>11827</c:v>
                </c:pt>
                <c:pt idx="104">
                  <c:v>12483</c:v>
                </c:pt>
                <c:pt idx="105">
                  <c:v>13220</c:v>
                </c:pt>
                <c:pt idx="106">
                  <c:v>14007</c:v>
                </c:pt>
                <c:pt idx="107">
                  <c:v>12260</c:v>
                </c:pt>
                <c:pt idx="108">
                  <c:v>19788</c:v>
                </c:pt>
                <c:pt idx="109">
                  <c:v>13226</c:v>
                </c:pt>
                <c:pt idx="110">
                  <c:v>12049</c:v>
                </c:pt>
                <c:pt idx="111">
                  <c:v>13322</c:v>
                </c:pt>
                <c:pt idx="112">
                  <c:v>13596</c:v>
                </c:pt>
                <c:pt idx="113">
                  <c:v>16064</c:v>
                </c:pt>
                <c:pt idx="114">
                  <c:v>14470</c:v>
                </c:pt>
                <c:pt idx="115">
                  <c:v>13845</c:v>
                </c:pt>
                <c:pt idx="116">
                  <c:v>13790</c:v>
                </c:pt>
                <c:pt idx="117">
                  <c:v>14851</c:v>
                </c:pt>
                <c:pt idx="118">
                  <c:v>15257</c:v>
                </c:pt>
                <c:pt idx="119">
                  <c:v>18237</c:v>
                </c:pt>
                <c:pt idx="120">
                  <c:v>16370</c:v>
                </c:pt>
                <c:pt idx="121">
                  <c:v>12415</c:v>
                </c:pt>
                <c:pt idx="122">
                  <c:v>24193</c:v>
                </c:pt>
                <c:pt idx="123">
                  <c:v>15500</c:v>
                </c:pt>
                <c:pt idx="124">
                  <c:v>11153</c:v>
                </c:pt>
                <c:pt idx="125">
                  <c:v>11781</c:v>
                </c:pt>
                <c:pt idx="126">
                  <c:v>18681</c:v>
                </c:pt>
                <c:pt idx="127">
                  <c:v>18625</c:v>
                </c:pt>
                <c:pt idx="128">
                  <c:v>12731</c:v>
                </c:pt>
                <c:pt idx="129">
                  <c:v>13952</c:v>
                </c:pt>
                <c:pt idx="130">
                  <c:v>16090</c:v>
                </c:pt>
                <c:pt idx="131">
                  <c:v>15101</c:v>
                </c:pt>
                <c:pt idx="132">
                  <c:v>20032</c:v>
                </c:pt>
                <c:pt idx="133">
                  <c:v>15253</c:v>
                </c:pt>
                <c:pt idx="134">
                  <c:v>19995</c:v>
                </c:pt>
                <c:pt idx="135">
                  <c:v>13896</c:v>
                </c:pt>
                <c:pt idx="136">
                  <c:v>14771</c:v>
                </c:pt>
                <c:pt idx="137">
                  <c:v>17981</c:v>
                </c:pt>
                <c:pt idx="138">
                  <c:v>18072</c:v>
                </c:pt>
                <c:pt idx="139">
                  <c:v>16556</c:v>
                </c:pt>
                <c:pt idx="140">
                  <c:v>22913</c:v>
                </c:pt>
                <c:pt idx="141">
                  <c:v>27451</c:v>
                </c:pt>
                <c:pt idx="142">
                  <c:v>16399</c:v>
                </c:pt>
                <c:pt idx="143">
                  <c:v>13930</c:v>
                </c:pt>
                <c:pt idx="144">
                  <c:v>15128</c:v>
                </c:pt>
                <c:pt idx="145">
                  <c:v>14898</c:v>
                </c:pt>
                <c:pt idx="146">
                  <c:v>19474</c:v>
                </c:pt>
                <c:pt idx="147">
                  <c:v>18931</c:v>
                </c:pt>
                <c:pt idx="148">
                  <c:v>20155</c:v>
                </c:pt>
                <c:pt idx="149">
                  <c:v>13116</c:v>
                </c:pt>
                <c:pt idx="150">
                  <c:v>17213</c:v>
                </c:pt>
                <c:pt idx="151">
                  <c:v>13774</c:v>
                </c:pt>
                <c:pt idx="152">
                  <c:v>9679</c:v>
                </c:pt>
                <c:pt idx="153">
                  <c:v>9057</c:v>
                </c:pt>
                <c:pt idx="154">
                  <c:v>9794</c:v>
                </c:pt>
                <c:pt idx="155">
                  <c:v>8108</c:v>
                </c:pt>
                <c:pt idx="156">
                  <c:v>6802</c:v>
                </c:pt>
                <c:pt idx="157">
                  <c:v>3093</c:v>
                </c:pt>
                <c:pt idx="158">
                  <c:v>689</c:v>
                </c:pt>
                <c:pt idx="159">
                  <c:v>6374</c:v>
                </c:pt>
                <c:pt idx="160">
                  <c:v>12263</c:v>
                </c:pt>
                <c:pt idx="161">
                  <c:v>16279</c:v>
                </c:pt>
                <c:pt idx="162">
                  <c:v>17992</c:v>
                </c:pt>
                <c:pt idx="163">
                  <c:v>12428</c:v>
                </c:pt>
                <c:pt idx="164">
                  <c:v>39823</c:v>
                </c:pt>
                <c:pt idx="165">
                  <c:v>17088</c:v>
                </c:pt>
                <c:pt idx="166">
                  <c:v>9826</c:v>
                </c:pt>
                <c:pt idx="167">
                  <c:v>14486</c:v>
                </c:pt>
                <c:pt idx="168">
                  <c:v>15210</c:v>
                </c:pt>
                <c:pt idx="169">
                  <c:v>15348</c:v>
                </c:pt>
                <c:pt idx="170">
                  <c:v>11456</c:v>
                </c:pt>
                <c:pt idx="171">
                  <c:v>11195</c:v>
                </c:pt>
                <c:pt idx="172">
                  <c:v>9515</c:v>
                </c:pt>
                <c:pt idx="173">
                  <c:v>23679</c:v>
                </c:pt>
                <c:pt idx="174">
                  <c:v>5437</c:v>
                </c:pt>
                <c:pt idx="175">
                  <c:v>6703</c:v>
                </c:pt>
                <c:pt idx="176">
                  <c:v>7616</c:v>
                </c:pt>
                <c:pt idx="177">
                  <c:v>5331</c:v>
                </c:pt>
                <c:pt idx="178">
                  <c:v>5828</c:v>
                </c:pt>
                <c:pt idx="179">
                  <c:v>4921</c:v>
                </c:pt>
                <c:pt idx="180">
                  <c:v>3889</c:v>
                </c:pt>
                <c:pt idx="181">
                  <c:v>5333</c:v>
                </c:pt>
                <c:pt idx="182">
                  <c:v>8326</c:v>
                </c:pt>
                <c:pt idx="183">
                  <c:v>9031</c:v>
                </c:pt>
                <c:pt idx="184">
                  <c:v>7113</c:v>
                </c:pt>
                <c:pt idx="185">
                  <c:v>5501</c:v>
                </c:pt>
                <c:pt idx="186">
                  <c:v>7794</c:v>
                </c:pt>
                <c:pt idx="187">
                  <c:v>20174</c:v>
                </c:pt>
                <c:pt idx="188">
                  <c:v>135285</c:v>
                </c:pt>
                <c:pt idx="189">
                  <c:v>132178</c:v>
                </c:pt>
                <c:pt idx="190">
                  <c:v>124482</c:v>
                </c:pt>
                <c:pt idx="191">
                  <c:v>88495</c:v>
                </c:pt>
                <c:pt idx="192">
                  <c:v>59840</c:v>
                </c:pt>
                <c:pt idx="193">
                  <c:v>55307</c:v>
                </c:pt>
                <c:pt idx="194">
                  <c:v>14778</c:v>
                </c:pt>
                <c:pt idx="195">
                  <c:v>12996</c:v>
                </c:pt>
                <c:pt idx="196">
                  <c:v>16933</c:v>
                </c:pt>
                <c:pt idx="197">
                  <c:v>16696</c:v>
                </c:pt>
                <c:pt idx="198">
                  <c:v>10893</c:v>
                </c:pt>
                <c:pt idx="199">
                  <c:v>12252</c:v>
                </c:pt>
                <c:pt idx="200">
                  <c:v>8102</c:v>
                </c:pt>
                <c:pt idx="201">
                  <c:v>8565</c:v>
                </c:pt>
                <c:pt idx="202">
                  <c:v>8328</c:v>
                </c:pt>
                <c:pt idx="203">
                  <c:v>11951</c:v>
                </c:pt>
                <c:pt idx="204">
                  <c:v>10701</c:v>
                </c:pt>
                <c:pt idx="205">
                  <c:v>6895</c:v>
                </c:pt>
                <c:pt idx="206">
                  <c:v>6352</c:v>
                </c:pt>
                <c:pt idx="207">
                  <c:v>5724</c:v>
                </c:pt>
                <c:pt idx="208">
                  <c:v>4182</c:v>
                </c:pt>
                <c:pt idx="209">
                  <c:v>5639</c:v>
                </c:pt>
                <c:pt idx="210">
                  <c:v>6671</c:v>
                </c:pt>
                <c:pt idx="211">
                  <c:v>6214</c:v>
                </c:pt>
                <c:pt idx="212">
                  <c:v>3333</c:v>
                </c:pt>
                <c:pt idx="213">
                  <c:v>2833</c:v>
                </c:pt>
                <c:pt idx="214">
                  <c:v>3338</c:v>
                </c:pt>
                <c:pt idx="215">
                  <c:v>3226</c:v>
                </c:pt>
                <c:pt idx="216">
                  <c:v>3948</c:v>
                </c:pt>
                <c:pt idx="217">
                  <c:v>9469</c:v>
                </c:pt>
                <c:pt idx="218">
                  <c:v>5283</c:v>
                </c:pt>
                <c:pt idx="219">
                  <c:v>7526</c:v>
                </c:pt>
                <c:pt idx="220">
                  <c:v>4147</c:v>
                </c:pt>
                <c:pt idx="221">
                  <c:v>4631</c:v>
                </c:pt>
                <c:pt idx="222">
                  <c:v>4323</c:v>
                </c:pt>
                <c:pt idx="223">
                  <c:v>4530</c:v>
                </c:pt>
                <c:pt idx="224">
                  <c:v>7626</c:v>
                </c:pt>
                <c:pt idx="225">
                  <c:v>7720</c:v>
                </c:pt>
                <c:pt idx="226">
                  <c:v>5522</c:v>
                </c:pt>
                <c:pt idx="227">
                  <c:v>7719</c:v>
                </c:pt>
                <c:pt idx="228">
                  <c:v>8113</c:v>
                </c:pt>
                <c:pt idx="229">
                  <c:v>10411</c:v>
                </c:pt>
                <c:pt idx="230">
                  <c:v>13766</c:v>
                </c:pt>
                <c:pt idx="231">
                  <c:v>27295</c:v>
                </c:pt>
                <c:pt idx="232">
                  <c:v>25153</c:v>
                </c:pt>
                <c:pt idx="233">
                  <c:v>17758</c:v>
                </c:pt>
                <c:pt idx="234">
                  <c:v>20940</c:v>
                </c:pt>
                <c:pt idx="235">
                  <c:v>20187</c:v>
                </c:pt>
                <c:pt idx="236">
                  <c:v>24454</c:v>
                </c:pt>
                <c:pt idx="237">
                  <c:v>23003</c:v>
                </c:pt>
                <c:pt idx="238">
                  <c:v>17894</c:v>
                </c:pt>
                <c:pt idx="239">
                  <c:v>18671</c:v>
                </c:pt>
                <c:pt idx="240">
                  <c:v>12446</c:v>
                </c:pt>
                <c:pt idx="241">
                  <c:v>12795</c:v>
                </c:pt>
                <c:pt idx="242">
                  <c:v>31703</c:v>
                </c:pt>
                <c:pt idx="243">
                  <c:v>12417</c:v>
                </c:pt>
                <c:pt idx="244">
                  <c:v>27781</c:v>
                </c:pt>
                <c:pt idx="245">
                  <c:v>22810</c:v>
                </c:pt>
                <c:pt idx="246">
                  <c:v>19508</c:v>
                </c:pt>
                <c:pt idx="247">
                  <c:v>16459</c:v>
                </c:pt>
                <c:pt idx="248">
                  <c:v>17282</c:v>
                </c:pt>
                <c:pt idx="249">
                  <c:v>15583</c:v>
                </c:pt>
                <c:pt idx="250">
                  <c:v>14545</c:v>
                </c:pt>
                <c:pt idx="251">
                  <c:v>19528</c:v>
                </c:pt>
                <c:pt idx="252">
                  <c:v>26236</c:v>
                </c:pt>
                <c:pt idx="253">
                  <c:v>21478</c:v>
                </c:pt>
                <c:pt idx="254">
                  <c:v>15072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B29-49A9-B5F2-77623EA20994}"/>
            </c:ext>
          </c:extLst>
        </c:ser>
        <c:ser>
          <c:idx val="8"/>
          <c:order val="8"/>
          <c:tx>
            <c:strRef>
              <c:f>Sheet1!$L$1</c:f>
              <c:strCache>
                <c:ptCount val="1"/>
                <c:pt idx="0">
                  <c:v>Channel 8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Sheet1!$L$2:$L$256</c:f>
              <c:numCache>
                <c:formatCode>General</c:formatCode>
                <c:ptCount val="255"/>
                <c:pt idx="0">
                  <c:v>63426</c:v>
                </c:pt>
                <c:pt idx="1">
                  <c:v>15450</c:v>
                </c:pt>
                <c:pt idx="2">
                  <c:v>19274</c:v>
                </c:pt>
                <c:pt idx="3">
                  <c:v>15284</c:v>
                </c:pt>
                <c:pt idx="4">
                  <c:v>20312</c:v>
                </c:pt>
                <c:pt idx="5">
                  <c:v>22084</c:v>
                </c:pt>
                <c:pt idx="6">
                  <c:v>26637</c:v>
                </c:pt>
                <c:pt idx="7">
                  <c:v>26906</c:v>
                </c:pt>
                <c:pt idx="8">
                  <c:v>18620</c:v>
                </c:pt>
                <c:pt idx="9">
                  <c:v>9167</c:v>
                </c:pt>
                <c:pt idx="10">
                  <c:v>6746</c:v>
                </c:pt>
                <c:pt idx="11">
                  <c:v>7099</c:v>
                </c:pt>
                <c:pt idx="12">
                  <c:v>7265</c:v>
                </c:pt>
                <c:pt idx="13">
                  <c:v>6969</c:v>
                </c:pt>
                <c:pt idx="14">
                  <c:v>42</c:v>
                </c:pt>
                <c:pt idx="15">
                  <c:v>5</c:v>
                </c:pt>
                <c:pt idx="17">
                  <c:v>0</c:v>
                </c:pt>
                <c:pt idx="18">
                  <c:v>0</c:v>
                </c:pt>
                <c:pt idx="20">
                  <c:v>27</c:v>
                </c:pt>
                <c:pt idx="21">
                  <c:v>125</c:v>
                </c:pt>
                <c:pt idx="22">
                  <c:v>367</c:v>
                </c:pt>
                <c:pt idx="23">
                  <c:v>22868</c:v>
                </c:pt>
                <c:pt idx="24">
                  <c:v>17274</c:v>
                </c:pt>
                <c:pt idx="25">
                  <c:v>20570</c:v>
                </c:pt>
                <c:pt idx="26">
                  <c:v>10677</c:v>
                </c:pt>
                <c:pt idx="27">
                  <c:v>28499</c:v>
                </c:pt>
                <c:pt idx="28">
                  <c:v>24155</c:v>
                </c:pt>
                <c:pt idx="29">
                  <c:v>18681</c:v>
                </c:pt>
                <c:pt idx="30">
                  <c:v>15324</c:v>
                </c:pt>
                <c:pt idx="31">
                  <c:v>18527</c:v>
                </c:pt>
                <c:pt idx="32">
                  <c:v>45547</c:v>
                </c:pt>
                <c:pt idx="33">
                  <c:v>84684</c:v>
                </c:pt>
                <c:pt idx="34">
                  <c:v>62542</c:v>
                </c:pt>
                <c:pt idx="35">
                  <c:v>57961</c:v>
                </c:pt>
                <c:pt idx="36">
                  <c:v>45595</c:v>
                </c:pt>
                <c:pt idx="37">
                  <c:v>41171</c:v>
                </c:pt>
                <c:pt idx="38">
                  <c:v>39549</c:v>
                </c:pt>
                <c:pt idx="39">
                  <c:v>39865</c:v>
                </c:pt>
                <c:pt idx="40">
                  <c:v>10339</c:v>
                </c:pt>
                <c:pt idx="41">
                  <c:v>9746</c:v>
                </c:pt>
                <c:pt idx="42">
                  <c:v>20059</c:v>
                </c:pt>
                <c:pt idx="43">
                  <c:v>81957</c:v>
                </c:pt>
                <c:pt idx="44">
                  <c:v>82505</c:v>
                </c:pt>
                <c:pt idx="45">
                  <c:v>60547</c:v>
                </c:pt>
                <c:pt idx="46">
                  <c:v>68410</c:v>
                </c:pt>
                <c:pt idx="47">
                  <c:v>65992</c:v>
                </c:pt>
                <c:pt idx="48">
                  <c:v>59541</c:v>
                </c:pt>
                <c:pt idx="49">
                  <c:v>70660</c:v>
                </c:pt>
                <c:pt idx="50">
                  <c:v>51647</c:v>
                </c:pt>
                <c:pt idx="51">
                  <c:v>47681</c:v>
                </c:pt>
                <c:pt idx="52">
                  <c:v>49455</c:v>
                </c:pt>
                <c:pt idx="53">
                  <c:v>94340</c:v>
                </c:pt>
                <c:pt idx="54">
                  <c:v>97119</c:v>
                </c:pt>
                <c:pt idx="55">
                  <c:v>89059</c:v>
                </c:pt>
                <c:pt idx="56">
                  <c:v>90352</c:v>
                </c:pt>
                <c:pt idx="57">
                  <c:v>85413</c:v>
                </c:pt>
                <c:pt idx="58">
                  <c:v>88402</c:v>
                </c:pt>
                <c:pt idx="59">
                  <c:v>84043</c:v>
                </c:pt>
                <c:pt idx="60">
                  <c:v>120117</c:v>
                </c:pt>
                <c:pt idx="61">
                  <c:v>109845</c:v>
                </c:pt>
                <c:pt idx="62">
                  <c:v>101059</c:v>
                </c:pt>
                <c:pt idx="63">
                  <c:v>101439</c:v>
                </c:pt>
                <c:pt idx="64">
                  <c:v>94993</c:v>
                </c:pt>
                <c:pt idx="65">
                  <c:v>121573</c:v>
                </c:pt>
                <c:pt idx="66">
                  <c:v>132647</c:v>
                </c:pt>
                <c:pt idx="67">
                  <c:v>94422</c:v>
                </c:pt>
                <c:pt idx="68">
                  <c:v>117170</c:v>
                </c:pt>
                <c:pt idx="69">
                  <c:v>98929</c:v>
                </c:pt>
                <c:pt idx="70">
                  <c:v>99992</c:v>
                </c:pt>
                <c:pt idx="71">
                  <c:v>112797</c:v>
                </c:pt>
                <c:pt idx="72">
                  <c:v>113910</c:v>
                </c:pt>
                <c:pt idx="73">
                  <c:v>25041</c:v>
                </c:pt>
                <c:pt idx="74">
                  <c:v>38293</c:v>
                </c:pt>
                <c:pt idx="75">
                  <c:v>52982</c:v>
                </c:pt>
                <c:pt idx="76">
                  <c:v>31104</c:v>
                </c:pt>
                <c:pt idx="77">
                  <c:v>49085</c:v>
                </c:pt>
                <c:pt idx="78">
                  <c:v>94159</c:v>
                </c:pt>
                <c:pt idx="79">
                  <c:v>118444</c:v>
                </c:pt>
                <c:pt idx="80">
                  <c:v>99109</c:v>
                </c:pt>
                <c:pt idx="81">
                  <c:v>38264</c:v>
                </c:pt>
                <c:pt idx="82">
                  <c:v>54902</c:v>
                </c:pt>
                <c:pt idx="83">
                  <c:v>64728</c:v>
                </c:pt>
                <c:pt idx="84">
                  <c:v>66910</c:v>
                </c:pt>
                <c:pt idx="85">
                  <c:v>90528</c:v>
                </c:pt>
                <c:pt idx="86">
                  <c:v>110012</c:v>
                </c:pt>
                <c:pt idx="87">
                  <c:v>56650</c:v>
                </c:pt>
                <c:pt idx="88">
                  <c:v>56610</c:v>
                </c:pt>
                <c:pt idx="89">
                  <c:v>28794</c:v>
                </c:pt>
                <c:pt idx="90">
                  <c:v>27512</c:v>
                </c:pt>
                <c:pt idx="91">
                  <c:v>25220</c:v>
                </c:pt>
                <c:pt idx="92">
                  <c:v>34700</c:v>
                </c:pt>
                <c:pt idx="93">
                  <c:v>15628</c:v>
                </c:pt>
                <c:pt idx="94">
                  <c:v>6384</c:v>
                </c:pt>
                <c:pt idx="95">
                  <c:v>6174</c:v>
                </c:pt>
                <c:pt idx="96">
                  <c:v>13029</c:v>
                </c:pt>
                <c:pt idx="97">
                  <c:v>11904</c:v>
                </c:pt>
                <c:pt idx="98">
                  <c:v>13846</c:v>
                </c:pt>
                <c:pt idx="99">
                  <c:v>18075</c:v>
                </c:pt>
                <c:pt idx="100">
                  <c:v>14646</c:v>
                </c:pt>
                <c:pt idx="101">
                  <c:v>21695</c:v>
                </c:pt>
                <c:pt idx="102">
                  <c:v>18841</c:v>
                </c:pt>
                <c:pt idx="103">
                  <c:v>21331</c:v>
                </c:pt>
                <c:pt idx="104">
                  <c:v>29473</c:v>
                </c:pt>
                <c:pt idx="105">
                  <c:v>27925</c:v>
                </c:pt>
                <c:pt idx="106">
                  <c:v>27260</c:v>
                </c:pt>
                <c:pt idx="107">
                  <c:v>11776</c:v>
                </c:pt>
                <c:pt idx="108">
                  <c:v>8765</c:v>
                </c:pt>
                <c:pt idx="109">
                  <c:v>17445</c:v>
                </c:pt>
                <c:pt idx="110">
                  <c:v>15599</c:v>
                </c:pt>
                <c:pt idx="111">
                  <c:v>7637</c:v>
                </c:pt>
                <c:pt idx="112">
                  <c:v>5565</c:v>
                </c:pt>
                <c:pt idx="113">
                  <c:v>10478</c:v>
                </c:pt>
                <c:pt idx="114">
                  <c:v>10169</c:v>
                </c:pt>
                <c:pt idx="115">
                  <c:v>2508</c:v>
                </c:pt>
                <c:pt idx="116">
                  <c:v>11</c:v>
                </c:pt>
                <c:pt idx="117">
                  <c:v>3</c:v>
                </c:pt>
                <c:pt idx="118">
                  <c:v>3</c:v>
                </c:pt>
                <c:pt idx="119">
                  <c:v>0</c:v>
                </c:pt>
                <c:pt idx="124">
                  <c:v>7086</c:v>
                </c:pt>
                <c:pt idx="125">
                  <c:v>14407</c:v>
                </c:pt>
                <c:pt idx="126">
                  <c:v>16660</c:v>
                </c:pt>
                <c:pt idx="127">
                  <c:v>17670</c:v>
                </c:pt>
                <c:pt idx="128">
                  <c:v>19080</c:v>
                </c:pt>
                <c:pt idx="129">
                  <c:v>19796</c:v>
                </c:pt>
                <c:pt idx="130">
                  <c:v>21881</c:v>
                </c:pt>
                <c:pt idx="131">
                  <c:v>21498</c:v>
                </c:pt>
                <c:pt idx="132">
                  <c:v>15154</c:v>
                </c:pt>
                <c:pt idx="133">
                  <c:v>5259</c:v>
                </c:pt>
                <c:pt idx="134">
                  <c:v>13332</c:v>
                </c:pt>
                <c:pt idx="135">
                  <c:v>9831</c:v>
                </c:pt>
                <c:pt idx="136">
                  <c:v>9560</c:v>
                </c:pt>
                <c:pt idx="137">
                  <c:v>9533</c:v>
                </c:pt>
                <c:pt idx="138">
                  <c:v>7060</c:v>
                </c:pt>
                <c:pt idx="139">
                  <c:v>13598</c:v>
                </c:pt>
                <c:pt idx="140">
                  <c:v>18266</c:v>
                </c:pt>
                <c:pt idx="141">
                  <c:v>16955</c:v>
                </c:pt>
                <c:pt idx="142">
                  <c:v>5613</c:v>
                </c:pt>
                <c:pt idx="143">
                  <c:v>827</c:v>
                </c:pt>
                <c:pt idx="144">
                  <c:v>513</c:v>
                </c:pt>
                <c:pt idx="145">
                  <c:v>1803</c:v>
                </c:pt>
                <c:pt idx="146">
                  <c:v>968</c:v>
                </c:pt>
                <c:pt idx="147">
                  <c:v>6</c:v>
                </c:pt>
                <c:pt idx="149">
                  <c:v>5</c:v>
                </c:pt>
                <c:pt idx="25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B29-49A9-B5F2-77623EA20994}"/>
            </c:ext>
          </c:extLst>
        </c:ser>
        <c:ser>
          <c:idx val="9"/>
          <c:order val="9"/>
          <c:tx>
            <c:strRef>
              <c:f>Sheet1!$M$1</c:f>
              <c:strCache>
                <c:ptCount val="1"/>
                <c:pt idx="0">
                  <c:v>Channel 9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Sheet1!$M$2:$M$256</c:f>
              <c:numCache>
                <c:formatCode>General</c:formatCode>
                <c:ptCount val="255"/>
                <c:pt idx="0">
                  <c:v>44071</c:v>
                </c:pt>
                <c:pt idx="1">
                  <c:v>41677</c:v>
                </c:pt>
                <c:pt idx="2">
                  <c:v>32796</c:v>
                </c:pt>
                <c:pt idx="3">
                  <c:v>29696</c:v>
                </c:pt>
                <c:pt idx="4">
                  <c:v>32346</c:v>
                </c:pt>
                <c:pt idx="5">
                  <c:v>27924</c:v>
                </c:pt>
                <c:pt idx="6">
                  <c:v>75502</c:v>
                </c:pt>
                <c:pt idx="7">
                  <c:v>62135</c:v>
                </c:pt>
                <c:pt idx="8">
                  <c:v>47840</c:v>
                </c:pt>
                <c:pt idx="9">
                  <c:v>32880</c:v>
                </c:pt>
                <c:pt idx="10">
                  <c:v>26414</c:v>
                </c:pt>
                <c:pt idx="11">
                  <c:v>59720</c:v>
                </c:pt>
                <c:pt idx="12">
                  <c:v>55432</c:v>
                </c:pt>
                <c:pt idx="13">
                  <c:v>47316</c:v>
                </c:pt>
                <c:pt idx="14">
                  <c:v>63564</c:v>
                </c:pt>
                <c:pt idx="15">
                  <c:v>58882</c:v>
                </c:pt>
                <c:pt idx="16">
                  <c:v>45936</c:v>
                </c:pt>
                <c:pt idx="17">
                  <c:v>14604</c:v>
                </c:pt>
                <c:pt idx="18">
                  <c:v>18604</c:v>
                </c:pt>
                <c:pt idx="19">
                  <c:v>16178</c:v>
                </c:pt>
                <c:pt idx="20">
                  <c:v>9807</c:v>
                </c:pt>
                <c:pt idx="21">
                  <c:v>22541</c:v>
                </c:pt>
                <c:pt idx="22">
                  <c:v>28002</c:v>
                </c:pt>
                <c:pt idx="23">
                  <c:v>20416</c:v>
                </c:pt>
                <c:pt idx="24">
                  <c:v>12906</c:v>
                </c:pt>
                <c:pt idx="25">
                  <c:v>9164</c:v>
                </c:pt>
                <c:pt idx="26">
                  <c:v>7833</c:v>
                </c:pt>
                <c:pt idx="27">
                  <c:v>8602</c:v>
                </c:pt>
                <c:pt idx="28">
                  <c:v>23784</c:v>
                </c:pt>
                <c:pt idx="29">
                  <c:v>19726</c:v>
                </c:pt>
                <c:pt idx="30">
                  <c:v>10781</c:v>
                </c:pt>
                <c:pt idx="31">
                  <c:v>7996</c:v>
                </c:pt>
                <c:pt idx="32">
                  <c:v>7528</c:v>
                </c:pt>
                <c:pt idx="33">
                  <c:v>7474</c:v>
                </c:pt>
                <c:pt idx="34">
                  <c:v>8810</c:v>
                </c:pt>
                <c:pt idx="35">
                  <c:v>14579</c:v>
                </c:pt>
                <c:pt idx="36">
                  <c:v>26667</c:v>
                </c:pt>
                <c:pt idx="37">
                  <c:v>19828</c:v>
                </c:pt>
                <c:pt idx="38">
                  <c:v>18506</c:v>
                </c:pt>
                <c:pt idx="39">
                  <c:v>18173</c:v>
                </c:pt>
                <c:pt idx="40">
                  <c:v>15061</c:v>
                </c:pt>
                <c:pt idx="41">
                  <c:v>14978</c:v>
                </c:pt>
                <c:pt idx="42">
                  <c:v>22970</c:v>
                </c:pt>
                <c:pt idx="43">
                  <c:v>24384</c:v>
                </c:pt>
                <c:pt idx="44">
                  <c:v>20747</c:v>
                </c:pt>
                <c:pt idx="45">
                  <c:v>18080</c:v>
                </c:pt>
                <c:pt idx="46">
                  <c:v>21120</c:v>
                </c:pt>
                <c:pt idx="47">
                  <c:v>21450</c:v>
                </c:pt>
                <c:pt idx="48">
                  <c:v>18666</c:v>
                </c:pt>
                <c:pt idx="49">
                  <c:v>24198</c:v>
                </c:pt>
                <c:pt idx="50">
                  <c:v>24997</c:v>
                </c:pt>
                <c:pt idx="51">
                  <c:v>19950</c:v>
                </c:pt>
                <c:pt idx="52">
                  <c:v>25646</c:v>
                </c:pt>
                <c:pt idx="53">
                  <c:v>21226</c:v>
                </c:pt>
                <c:pt idx="54">
                  <c:v>17763</c:v>
                </c:pt>
                <c:pt idx="55">
                  <c:v>17644</c:v>
                </c:pt>
                <c:pt idx="56">
                  <c:v>20945</c:v>
                </c:pt>
                <c:pt idx="57">
                  <c:v>27095</c:v>
                </c:pt>
                <c:pt idx="58">
                  <c:v>32798</c:v>
                </c:pt>
                <c:pt idx="59">
                  <c:v>29276</c:v>
                </c:pt>
                <c:pt idx="60">
                  <c:v>20709</c:v>
                </c:pt>
                <c:pt idx="61">
                  <c:v>23580</c:v>
                </c:pt>
                <c:pt idx="62">
                  <c:v>28579</c:v>
                </c:pt>
                <c:pt idx="63">
                  <c:v>34792</c:v>
                </c:pt>
                <c:pt idx="64">
                  <c:v>24137</c:v>
                </c:pt>
                <c:pt idx="65">
                  <c:v>16536</c:v>
                </c:pt>
                <c:pt idx="66">
                  <c:v>12907</c:v>
                </c:pt>
                <c:pt idx="67">
                  <c:v>36014</c:v>
                </c:pt>
                <c:pt idx="68">
                  <c:v>25211</c:v>
                </c:pt>
                <c:pt idx="69">
                  <c:v>33920</c:v>
                </c:pt>
                <c:pt idx="70">
                  <c:v>96119</c:v>
                </c:pt>
                <c:pt idx="71">
                  <c:v>80315</c:v>
                </c:pt>
                <c:pt idx="72">
                  <c:v>115066</c:v>
                </c:pt>
                <c:pt idx="73">
                  <c:v>88330</c:v>
                </c:pt>
                <c:pt idx="74">
                  <c:v>98510</c:v>
                </c:pt>
                <c:pt idx="75">
                  <c:v>62364</c:v>
                </c:pt>
                <c:pt idx="76">
                  <c:v>66548</c:v>
                </c:pt>
                <c:pt idx="77">
                  <c:v>53663</c:v>
                </c:pt>
                <c:pt idx="78">
                  <c:v>57158</c:v>
                </c:pt>
                <c:pt idx="79">
                  <c:v>58318</c:v>
                </c:pt>
                <c:pt idx="80">
                  <c:v>51780</c:v>
                </c:pt>
                <c:pt idx="81">
                  <c:v>54618</c:v>
                </c:pt>
                <c:pt idx="82">
                  <c:v>34141</c:v>
                </c:pt>
                <c:pt idx="83">
                  <c:v>23147</c:v>
                </c:pt>
                <c:pt idx="84">
                  <c:v>26363</c:v>
                </c:pt>
                <c:pt idx="85">
                  <c:v>30736</c:v>
                </c:pt>
                <c:pt idx="86">
                  <c:v>45574</c:v>
                </c:pt>
                <c:pt idx="87">
                  <c:v>62167</c:v>
                </c:pt>
                <c:pt idx="88">
                  <c:v>64779</c:v>
                </c:pt>
                <c:pt idx="89">
                  <c:v>53745</c:v>
                </c:pt>
                <c:pt idx="90">
                  <c:v>110276</c:v>
                </c:pt>
                <c:pt idx="91">
                  <c:v>58432</c:v>
                </c:pt>
                <c:pt idx="92">
                  <c:v>59807</c:v>
                </c:pt>
                <c:pt idx="93">
                  <c:v>55618</c:v>
                </c:pt>
                <c:pt idx="94">
                  <c:v>66114</c:v>
                </c:pt>
                <c:pt idx="95">
                  <c:v>38123</c:v>
                </c:pt>
                <c:pt idx="96">
                  <c:v>38200</c:v>
                </c:pt>
                <c:pt idx="97">
                  <c:v>45826</c:v>
                </c:pt>
                <c:pt idx="98">
                  <c:v>43813</c:v>
                </c:pt>
                <c:pt idx="99">
                  <c:v>45122</c:v>
                </c:pt>
                <c:pt idx="100">
                  <c:v>45366</c:v>
                </c:pt>
                <c:pt idx="101">
                  <c:v>31189</c:v>
                </c:pt>
                <c:pt idx="102">
                  <c:v>23929</c:v>
                </c:pt>
                <c:pt idx="103">
                  <c:v>17817</c:v>
                </c:pt>
                <c:pt idx="104">
                  <c:v>23541</c:v>
                </c:pt>
                <c:pt idx="105">
                  <c:v>20474</c:v>
                </c:pt>
                <c:pt idx="106">
                  <c:v>13438</c:v>
                </c:pt>
                <c:pt idx="107">
                  <c:v>17585</c:v>
                </c:pt>
                <c:pt idx="108">
                  <c:v>12941</c:v>
                </c:pt>
                <c:pt idx="109">
                  <c:v>7876</c:v>
                </c:pt>
                <c:pt idx="110">
                  <c:v>6597</c:v>
                </c:pt>
                <c:pt idx="111">
                  <c:v>6504</c:v>
                </c:pt>
                <c:pt idx="112">
                  <c:v>6759</c:v>
                </c:pt>
                <c:pt idx="113">
                  <c:v>6807</c:v>
                </c:pt>
                <c:pt idx="114">
                  <c:v>6501</c:v>
                </c:pt>
                <c:pt idx="115">
                  <c:v>5791</c:v>
                </c:pt>
                <c:pt idx="116">
                  <c:v>3155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1">
                  <c:v>0</c:v>
                </c:pt>
                <c:pt idx="123">
                  <c:v>0</c:v>
                </c:pt>
                <c:pt idx="124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2413</c:v>
                </c:pt>
                <c:pt idx="130">
                  <c:v>84202</c:v>
                </c:pt>
                <c:pt idx="131">
                  <c:v>11566</c:v>
                </c:pt>
                <c:pt idx="132">
                  <c:v>28802</c:v>
                </c:pt>
                <c:pt idx="133">
                  <c:v>25294</c:v>
                </c:pt>
                <c:pt idx="134">
                  <c:v>32822</c:v>
                </c:pt>
                <c:pt idx="135">
                  <c:v>53426</c:v>
                </c:pt>
                <c:pt idx="136">
                  <c:v>37945</c:v>
                </c:pt>
                <c:pt idx="137">
                  <c:v>31782</c:v>
                </c:pt>
                <c:pt idx="138">
                  <c:v>26853</c:v>
                </c:pt>
                <c:pt idx="139">
                  <c:v>20381</c:v>
                </c:pt>
                <c:pt idx="140">
                  <c:v>8996</c:v>
                </c:pt>
                <c:pt idx="141">
                  <c:v>7201</c:v>
                </c:pt>
                <c:pt idx="142">
                  <c:v>6248</c:v>
                </c:pt>
                <c:pt idx="143">
                  <c:v>9033</c:v>
                </c:pt>
                <c:pt idx="144">
                  <c:v>7278</c:v>
                </c:pt>
                <c:pt idx="145">
                  <c:v>2367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B29-49A9-B5F2-77623EA20994}"/>
            </c:ext>
          </c:extLst>
        </c:ser>
        <c:ser>
          <c:idx val="10"/>
          <c:order val="10"/>
          <c:tx>
            <c:strRef>
              <c:f>Sheet1!$N$1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Sheet1!$N$2:$N$256</c:f>
              <c:numCache>
                <c:formatCode>General</c:formatCode>
                <c:ptCount val="255"/>
                <c:pt idx="0">
                  <c:v>1310720</c:v>
                </c:pt>
                <c:pt idx="1">
                  <c:v>1372846</c:v>
                </c:pt>
                <c:pt idx="2">
                  <c:v>868984</c:v>
                </c:pt>
                <c:pt idx="3">
                  <c:v>572661</c:v>
                </c:pt>
                <c:pt idx="4">
                  <c:v>641296</c:v>
                </c:pt>
                <c:pt idx="5">
                  <c:v>523804</c:v>
                </c:pt>
                <c:pt idx="6">
                  <c:v>406118</c:v>
                </c:pt>
                <c:pt idx="7">
                  <c:v>427470</c:v>
                </c:pt>
                <c:pt idx="8">
                  <c:v>493996</c:v>
                </c:pt>
                <c:pt idx="9">
                  <c:v>452432</c:v>
                </c:pt>
                <c:pt idx="10">
                  <c:v>346153</c:v>
                </c:pt>
                <c:pt idx="11">
                  <c:v>411541</c:v>
                </c:pt>
                <c:pt idx="12">
                  <c:v>370000</c:v>
                </c:pt>
                <c:pt idx="13">
                  <c:v>424244</c:v>
                </c:pt>
                <c:pt idx="14">
                  <c:v>340807</c:v>
                </c:pt>
                <c:pt idx="15">
                  <c:v>327217</c:v>
                </c:pt>
                <c:pt idx="16">
                  <c:v>275887</c:v>
                </c:pt>
                <c:pt idx="17">
                  <c:v>253565</c:v>
                </c:pt>
                <c:pt idx="18">
                  <c:v>336709</c:v>
                </c:pt>
                <c:pt idx="19">
                  <c:v>355982</c:v>
                </c:pt>
                <c:pt idx="20">
                  <c:v>353599</c:v>
                </c:pt>
                <c:pt idx="21">
                  <c:v>302138</c:v>
                </c:pt>
                <c:pt idx="22">
                  <c:v>350000</c:v>
                </c:pt>
                <c:pt idx="23">
                  <c:v>253015</c:v>
                </c:pt>
                <c:pt idx="24">
                  <c:v>285584</c:v>
                </c:pt>
                <c:pt idx="25">
                  <c:v>239230</c:v>
                </c:pt>
                <c:pt idx="26">
                  <c:v>292055</c:v>
                </c:pt>
                <c:pt idx="27">
                  <c:v>249212</c:v>
                </c:pt>
                <c:pt idx="28">
                  <c:v>286207</c:v>
                </c:pt>
                <c:pt idx="29">
                  <c:v>399173</c:v>
                </c:pt>
                <c:pt idx="30">
                  <c:v>401769</c:v>
                </c:pt>
                <c:pt idx="31">
                  <c:v>296383</c:v>
                </c:pt>
                <c:pt idx="32">
                  <c:v>404460</c:v>
                </c:pt>
                <c:pt idx="33">
                  <c:v>360487</c:v>
                </c:pt>
                <c:pt idx="34">
                  <c:v>462560</c:v>
                </c:pt>
                <c:pt idx="35">
                  <c:v>440759</c:v>
                </c:pt>
                <c:pt idx="36">
                  <c:v>622288</c:v>
                </c:pt>
                <c:pt idx="37">
                  <c:v>717005</c:v>
                </c:pt>
                <c:pt idx="38">
                  <c:v>673464</c:v>
                </c:pt>
                <c:pt idx="39">
                  <c:v>681098</c:v>
                </c:pt>
                <c:pt idx="40">
                  <c:v>572779</c:v>
                </c:pt>
                <c:pt idx="41">
                  <c:v>630101</c:v>
                </c:pt>
                <c:pt idx="42">
                  <c:v>496263</c:v>
                </c:pt>
                <c:pt idx="43">
                  <c:v>529514</c:v>
                </c:pt>
                <c:pt idx="44">
                  <c:v>572320</c:v>
                </c:pt>
                <c:pt idx="45">
                  <c:v>490076</c:v>
                </c:pt>
                <c:pt idx="46">
                  <c:v>424771</c:v>
                </c:pt>
                <c:pt idx="47">
                  <c:v>311408</c:v>
                </c:pt>
                <c:pt idx="48">
                  <c:v>325035</c:v>
                </c:pt>
                <c:pt idx="49">
                  <c:v>375275</c:v>
                </c:pt>
                <c:pt idx="50">
                  <c:v>436792</c:v>
                </c:pt>
                <c:pt idx="51">
                  <c:v>530322</c:v>
                </c:pt>
                <c:pt idx="52">
                  <c:v>484061</c:v>
                </c:pt>
                <c:pt idx="53">
                  <c:v>510498</c:v>
                </c:pt>
                <c:pt idx="54">
                  <c:v>375927</c:v>
                </c:pt>
                <c:pt idx="55">
                  <c:v>378474</c:v>
                </c:pt>
                <c:pt idx="56">
                  <c:v>315872</c:v>
                </c:pt>
                <c:pt idx="57">
                  <c:v>433304</c:v>
                </c:pt>
                <c:pt idx="58">
                  <c:v>486322</c:v>
                </c:pt>
                <c:pt idx="59">
                  <c:v>461321</c:v>
                </c:pt>
                <c:pt idx="60">
                  <c:v>431388</c:v>
                </c:pt>
                <c:pt idx="61">
                  <c:v>436841</c:v>
                </c:pt>
                <c:pt idx="62">
                  <c:v>434066</c:v>
                </c:pt>
                <c:pt idx="63">
                  <c:v>354529</c:v>
                </c:pt>
                <c:pt idx="64">
                  <c:v>316605</c:v>
                </c:pt>
                <c:pt idx="65">
                  <c:v>265762</c:v>
                </c:pt>
                <c:pt idx="66">
                  <c:v>265557</c:v>
                </c:pt>
                <c:pt idx="67">
                  <c:v>178477</c:v>
                </c:pt>
                <c:pt idx="68">
                  <c:v>133011</c:v>
                </c:pt>
                <c:pt idx="69">
                  <c:v>166180</c:v>
                </c:pt>
                <c:pt idx="70">
                  <c:v>172175</c:v>
                </c:pt>
                <c:pt idx="71">
                  <c:v>147720</c:v>
                </c:pt>
                <c:pt idx="72">
                  <c:v>136184</c:v>
                </c:pt>
                <c:pt idx="73">
                  <c:v>147892</c:v>
                </c:pt>
                <c:pt idx="74">
                  <c:v>129351</c:v>
                </c:pt>
                <c:pt idx="75">
                  <c:v>152444</c:v>
                </c:pt>
                <c:pt idx="76">
                  <c:v>153662</c:v>
                </c:pt>
                <c:pt idx="77">
                  <c:v>157128</c:v>
                </c:pt>
                <c:pt idx="78">
                  <c:v>150362</c:v>
                </c:pt>
                <c:pt idx="79">
                  <c:v>158740</c:v>
                </c:pt>
                <c:pt idx="80">
                  <c:v>141684</c:v>
                </c:pt>
                <c:pt idx="81">
                  <c:v>165235</c:v>
                </c:pt>
                <c:pt idx="82">
                  <c:v>177611</c:v>
                </c:pt>
                <c:pt idx="83">
                  <c:v>174845</c:v>
                </c:pt>
                <c:pt idx="84">
                  <c:v>219664</c:v>
                </c:pt>
                <c:pt idx="85">
                  <c:v>211370</c:v>
                </c:pt>
                <c:pt idx="86">
                  <c:v>230210</c:v>
                </c:pt>
                <c:pt idx="87">
                  <c:v>179445</c:v>
                </c:pt>
                <c:pt idx="88">
                  <c:v>166730</c:v>
                </c:pt>
                <c:pt idx="89">
                  <c:v>230156</c:v>
                </c:pt>
                <c:pt idx="90">
                  <c:v>228446</c:v>
                </c:pt>
                <c:pt idx="91">
                  <c:v>202243</c:v>
                </c:pt>
                <c:pt idx="92">
                  <c:v>200140</c:v>
                </c:pt>
                <c:pt idx="93">
                  <c:v>294341</c:v>
                </c:pt>
                <c:pt idx="94">
                  <c:v>306420</c:v>
                </c:pt>
                <c:pt idx="95">
                  <c:v>239318</c:v>
                </c:pt>
                <c:pt idx="96">
                  <c:v>184364</c:v>
                </c:pt>
                <c:pt idx="97">
                  <c:v>188317</c:v>
                </c:pt>
                <c:pt idx="98">
                  <c:v>223351</c:v>
                </c:pt>
                <c:pt idx="99">
                  <c:v>263657</c:v>
                </c:pt>
                <c:pt idx="100">
                  <c:v>311296</c:v>
                </c:pt>
                <c:pt idx="101">
                  <c:v>262271</c:v>
                </c:pt>
                <c:pt idx="102">
                  <c:v>194284</c:v>
                </c:pt>
                <c:pt idx="103">
                  <c:v>121602</c:v>
                </c:pt>
                <c:pt idx="104">
                  <c:v>169899</c:v>
                </c:pt>
                <c:pt idx="105">
                  <c:v>170174</c:v>
                </c:pt>
                <c:pt idx="106">
                  <c:v>185929</c:v>
                </c:pt>
                <c:pt idx="107">
                  <c:v>169453</c:v>
                </c:pt>
                <c:pt idx="108">
                  <c:v>145226</c:v>
                </c:pt>
                <c:pt idx="109">
                  <c:v>165805</c:v>
                </c:pt>
                <c:pt idx="110">
                  <c:v>169499</c:v>
                </c:pt>
                <c:pt idx="111">
                  <c:v>157908</c:v>
                </c:pt>
                <c:pt idx="112">
                  <c:v>93336</c:v>
                </c:pt>
                <c:pt idx="113">
                  <c:v>114322</c:v>
                </c:pt>
                <c:pt idx="114">
                  <c:v>120132</c:v>
                </c:pt>
                <c:pt idx="115">
                  <c:v>103652</c:v>
                </c:pt>
                <c:pt idx="116">
                  <c:v>78551</c:v>
                </c:pt>
                <c:pt idx="117">
                  <c:v>63462</c:v>
                </c:pt>
                <c:pt idx="118">
                  <c:v>74786</c:v>
                </c:pt>
                <c:pt idx="119">
                  <c:v>85402</c:v>
                </c:pt>
                <c:pt idx="120">
                  <c:v>119325</c:v>
                </c:pt>
                <c:pt idx="121">
                  <c:v>118540</c:v>
                </c:pt>
                <c:pt idx="122">
                  <c:v>46690</c:v>
                </c:pt>
                <c:pt idx="123">
                  <c:v>45301</c:v>
                </c:pt>
                <c:pt idx="124">
                  <c:v>44800</c:v>
                </c:pt>
                <c:pt idx="125">
                  <c:v>33248</c:v>
                </c:pt>
                <c:pt idx="126">
                  <c:v>14773</c:v>
                </c:pt>
                <c:pt idx="127">
                  <c:v>60107</c:v>
                </c:pt>
                <c:pt idx="128">
                  <c:v>67808</c:v>
                </c:pt>
                <c:pt idx="129">
                  <c:v>69921</c:v>
                </c:pt>
                <c:pt idx="130">
                  <c:v>75259</c:v>
                </c:pt>
                <c:pt idx="131">
                  <c:v>78710</c:v>
                </c:pt>
                <c:pt idx="132">
                  <c:v>85241</c:v>
                </c:pt>
                <c:pt idx="133">
                  <c:v>41383</c:v>
                </c:pt>
                <c:pt idx="134">
                  <c:v>48920</c:v>
                </c:pt>
                <c:pt idx="135">
                  <c:v>64242</c:v>
                </c:pt>
                <c:pt idx="136">
                  <c:v>46195</c:v>
                </c:pt>
                <c:pt idx="137">
                  <c:v>183135</c:v>
                </c:pt>
                <c:pt idx="138">
                  <c:v>76668</c:v>
                </c:pt>
                <c:pt idx="139">
                  <c:v>51969</c:v>
                </c:pt>
                <c:pt idx="140">
                  <c:v>73268</c:v>
                </c:pt>
                <c:pt idx="141">
                  <c:v>69490</c:v>
                </c:pt>
                <c:pt idx="142">
                  <c:v>81912</c:v>
                </c:pt>
                <c:pt idx="143">
                  <c:v>71822</c:v>
                </c:pt>
                <c:pt idx="144">
                  <c:v>43583</c:v>
                </c:pt>
                <c:pt idx="145">
                  <c:v>47157</c:v>
                </c:pt>
                <c:pt idx="146">
                  <c:v>49910</c:v>
                </c:pt>
                <c:pt idx="147">
                  <c:v>73463</c:v>
                </c:pt>
                <c:pt idx="148">
                  <c:v>92618</c:v>
                </c:pt>
                <c:pt idx="149">
                  <c:v>65127</c:v>
                </c:pt>
                <c:pt idx="150">
                  <c:v>69537</c:v>
                </c:pt>
                <c:pt idx="151">
                  <c:v>61332</c:v>
                </c:pt>
                <c:pt idx="152">
                  <c:v>82011</c:v>
                </c:pt>
                <c:pt idx="153">
                  <c:v>76418</c:v>
                </c:pt>
                <c:pt idx="154">
                  <c:v>47428</c:v>
                </c:pt>
                <c:pt idx="155">
                  <c:v>44871</c:v>
                </c:pt>
                <c:pt idx="156">
                  <c:v>36019</c:v>
                </c:pt>
                <c:pt idx="157">
                  <c:v>30967</c:v>
                </c:pt>
                <c:pt idx="158">
                  <c:v>15292</c:v>
                </c:pt>
                <c:pt idx="159">
                  <c:v>11401</c:v>
                </c:pt>
                <c:pt idx="160">
                  <c:v>19785</c:v>
                </c:pt>
                <c:pt idx="161">
                  <c:v>29760</c:v>
                </c:pt>
                <c:pt idx="162">
                  <c:v>33761</c:v>
                </c:pt>
                <c:pt idx="163">
                  <c:v>52330</c:v>
                </c:pt>
                <c:pt idx="164">
                  <c:v>38432</c:v>
                </c:pt>
                <c:pt idx="165">
                  <c:v>38918</c:v>
                </c:pt>
                <c:pt idx="166">
                  <c:v>43749</c:v>
                </c:pt>
                <c:pt idx="167">
                  <c:v>41297</c:v>
                </c:pt>
                <c:pt idx="168">
                  <c:v>63811</c:v>
                </c:pt>
                <c:pt idx="169">
                  <c:v>68269</c:v>
                </c:pt>
                <c:pt idx="170">
                  <c:v>72139</c:v>
                </c:pt>
                <c:pt idx="171">
                  <c:v>66082</c:v>
                </c:pt>
                <c:pt idx="172">
                  <c:v>56427</c:v>
                </c:pt>
                <c:pt idx="173">
                  <c:v>50065</c:v>
                </c:pt>
                <c:pt idx="174">
                  <c:v>41268</c:v>
                </c:pt>
                <c:pt idx="175">
                  <c:v>53386</c:v>
                </c:pt>
                <c:pt idx="176">
                  <c:v>57103</c:v>
                </c:pt>
                <c:pt idx="177">
                  <c:v>29629</c:v>
                </c:pt>
                <c:pt idx="178">
                  <c:v>18702</c:v>
                </c:pt>
                <c:pt idx="179">
                  <c:v>75594</c:v>
                </c:pt>
                <c:pt idx="180">
                  <c:v>108334</c:v>
                </c:pt>
                <c:pt idx="181">
                  <c:v>78984</c:v>
                </c:pt>
                <c:pt idx="182">
                  <c:v>98327</c:v>
                </c:pt>
                <c:pt idx="183">
                  <c:v>115662</c:v>
                </c:pt>
                <c:pt idx="184">
                  <c:v>98416</c:v>
                </c:pt>
                <c:pt idx="185">
                  <c:v>91409</c:v>
                </c:pt>
                <c:pt idx="186">
                  <c:v>80869</c:v>
                </c:pt>
                <c:pt idx="187">
                  <c:v>102274</c:v>
                </c:pt>
                <c:pt idx="188">
                  <c:v>130238</c:v>
                </c:pt>
                <c:pt idx="189">
                  <c:v>140390</c:v>
                </c:pt>
                <c:pt idx="190">
                  <c:v>133680</c:v>
                </c:pt>
                <c:pt idx="191">
                  <c:v>205398</c:v>
                </c:pt>
                <c:pt idx="192">
                  <c:v>304811</c:v>
                </c:pt>
                <c:pt idx="193">
                  <c:v>253655</c:v>
                </c:pt>
                <c:pt idx="194">
                  <c:v>170475</c:v>
                </c:pt>
                <c:pt idx="195">
                  <c:v>200117</c:v>
                </c:pt>
                <c:pt idx="196">
                  <c:v>179076</c:v>
                </c:pt>
                <c:pt idx="197">
                  <c:v>161733</c:v>
                </c:pt>
                <c:pt idx="198">
                  <c:v>161952</c:v>
                </c:pt>
                <c:pt idx="199">
                  <c:v>160128</c:v>
                </c:pt>
                <c:pt idx="200">
                  <c:v>158568</c:v>
                </c:pt>
                <c:pt idx="201">
                  <c:v>171572</c:v>
                </c:pt>
                <c:pt idx="202">
                  <c:v>139370</c:v>
                </c:pt>
                <c:pt idx="203">
                  <c:v>174260</c:v>
                </c:pt>
                <c:pt idx="204">
                  <c:v>204831</c:v>
                </c:pt>
                <c:pt idx="205">
                  <c:v>241195</c:v>
                </c:pt>
                <c:pt idx="206">
                  <c:v>232130</c:v>
                </c:pt>
                <c:pt idx="207">
                  <c:v>238482</c:v>
                </c:pt>
                <c:pt idx="208">
                  <c:v>281963</c:v>
                </c:pt>
                <c:pt idx="209">
                  <c:v>297835</c:v>
                </c:pt>
                <c:pt idx="210">
                  <c:v>349958</c:v>
                </c:pt>
                <c:pt idx="211">
                  <c:v>312608</c:v>
                </c:pt>
                <c:pt idx="212">
                  <c:v>361492</c:v>
                </c:pt>
                <c:pt idx="213">
                  <c:v>400546</c:v>
                </c:pt>
                <c:pt idx="214">
                  <c:v>388245</c:v>
                </c:pt>
                <c:pt idx="215">
                  <c:v>375861</c:v>
                </c:pt>
                <c:pt idx="216">
                  <c:v>313468</c:v>
                </c:pt>
                <c:pt idx="217">
                  <c:v>352038</c:v>
                </c:pt>
                <c:pt idx="218">
                  <c:v>519748</c:v>
                </c:pt>
                <c:pt idx="219">
                  <c:v>388903</c:v>
                </c:pt>
                <c:pt idx="220">
                  <c:v>345243</c:v>
                </c:pt>
                <c:pt idx="221">
                  <c:v>463700</c:v>
                </c:pt>
                <c:pt idx="222">
                  <c:v>509358</c:v>
                </c:pt>
                <c:pt idx="223">
                  <c:v>502602</c:v>
                </c:pt>
                <c:pt idx="224">
                  <c:v>482741</c:v>
                </c:pt>
                <c:pt idx="225">
                  <c:v>779173</c:v>
                </c:pt>
                <c:pt idx="226">
                  <c:v>682854</c:v>
                </c:pt>
                <c:pt idx="227">
                  <c:v>564731</c:v>
                </c:pt>
                <c:pt idx="228">
                  <c:v>649080</c:v>
                </c:pt>
                <c:pt idx="229">
                  <c:v>461151</c:v>
                </c:pt>
                <c:pt idx="230">
                  <c:v>541859</c:v>
                </c:pt>
                <c:pt idx="231">
                  <c:v>601473</c:v>
                </c:pt>
                <c:pt idx="232">
                  <c:v>586837</c:v>
                </c:pt>
                <c:pt idx="233">
                  <c:v>710684</c:v>
                </c:pt>
                <c:pt idx="234">
                  <c:v>530362</c:v>
                </c:pt>
                <c:pt idx="235">
                  <c:v>517263</c:v>
                </c:pt>
                <c:pt idx="236">
                  <c:v>644229</c:v>
                </c:pt>
                <c:pt idx="237">
                  <c:v>579000</c:v>
                </c:pt>
                <c:pt idx="238">
                  <c:v>720054</c:v>
                </c:pt>
                <c:pt idx="239">
                  <c:v>1017110</c:v>
                </c:pt>
                <c:pt idx="240">
                  <c:v>1154246</c:v>
                </c:pt>
                <c:pt idx="241">
                  <c:v>1031207</c:v>
                </c:pt>
                <c:pt idx="242">
                  <c:v>1052588</c:v>
                </c:pt>
                <c:pt idx="243">
                  <c:v>1022568</c:v>
                </c:pt>
                <c:pt idx="244">
                  <c:v>1056783</c:v>
                </c:pt>
                <c:pt idx="245">
                  <c:v>1171515</c:v>
                </c:pt>
                <c:pt idx="246">
                  <c:v>1272517</c:v>
                </c:pt>
                <c:pt idx="247">
                  <c:v>1453000</c:v>
                </c:pt>
                <c:pt idx="248">
                  <c:v>1562479</c:v>
                </c:pt>
                <c:pt idx="249">
                  <c:v>1583466</c:v>
                </c:pt>
                <c:pt idx="250">
                  <c:v>1768371</c:v>
                </c:pt>
                <c:pt idx="251">
                  <c:v>1552766</c:v>
                </c:pt>
                <c:pt idx="252">
                  <c:v>1678479</c:v>
                </c:pt>
                <c:pt idx="253">
                  <c:v>2073558</c:v>
                </c:pt>
                <c:pt idx="254">
                  <c:v>2518119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B29-49A9-B5F2-77623EA20994}"/>
            </c:ext>
          </c:extLst>
        </c:ser>
        <c:ser>
          <c:idx val="11"/>
          <c:order val="11"/>
          <c:tx>
            <c:strRef>
              <c:f>Sheet1!$O$1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Sheet1!$O$2:$O$256</c:f>
              <c:numCache>
                <c:formatCode>General</c:formatCode>
                <c:ptCount val="255"/>
                <c:pt idx="0">
                  <c:v>9895</c:v>
                </c:pt>
                <c:pt idx="1">
                  <c:v>5333</c:v>
                </c:pt>
                <c:pt idx="2">
                  <c:v>44145</c:v>
                </c:pt>
                <c:pt idx="3">
                  <c:v>72323</c:v>
                </c:pt>
                <c:pt idx="4">
                  <c:v>117604</c:v>
                </c:pt>
                <c:pt idx="5">
                  <c:v>121104</c:v>
                </c:pt>
                <c:pt idx="6">
                  <c:v>100928</c:v>
                </c:pt>
                <c:pt idx="7">
                  <c:v>93281</c:v>
                </c:pt>
                <c:pt idx="8">
                  <c:v>162640</c:v>
                </c:pt>
                <c:pt idx="9">
                  <c:v>127741</c:v>
                </c:pt>
                <c:pt idx="10">
                  <c:v>125842</c:v>
                </c:pt>
                <c:pt idx="11">
                  <c:v>99287</c:v>
                </c:pt>
                <c:pt idx="12">
                  <c:v>42432</c:v>
                </c:pt>
                <c:pt idx="13">
                  <c:v>95632</c:v>
                </c:pt>
                <c:pt idx="14">
                  <c:v>61829</c:v>
                </c:pt>
                <c:pt idx="15">
                  <c:v>90193</c:v>
                </c:pt>
                <c:pt idx="16">
                  <c:v>16258</c:v>
                </c:pt>
                <c:pt idx="17">
                  <c:v>8275</c:v>
                </c:pt>
                <c:pt idx="18">
                  <c:v>17242</c:v>
                </c:pt>
                <c:pt idx="19">
                  <c:v>4445</c:v>
                </c:pt>
                <c:pt idx="20">
                  <c:v>3756</c:v>
                </c:pt>
                <c:pt idx="21">
                  <c:v>4317</c:v>
                </c:pt>
                <c:pt idx="22">
                  <c:v>4886</c:v>
                </c:pt>
                <c:pt idx="23">
                  <c:v>3743</c:v>
                </c:pt>
                <c:pt idx="24">
                  <c:v>1617</c:v>
                </c:pt>
                <c:pt idx="25">
                  <c:v>8930</c:v>
                </c:pt>
                <c:pt idx="26">
                  <c:v>17750</c:v>
                </c:pt>
                <c:pt idx="27">
                  <c:v>27337</c:v>
                </c:pt>
                <c:pt idx="28">
                  <c:v>36894</c:v>
                </c:pt>
                <c:pt idx="29">
                  <c:v>16777</c:v>
                </c:pt>
                <c:pt idx="30">
                  <c:v>15005</c:v>
                </c:pt>
                <c:pt idx="31">
                  <c:v>28137</c:v>
                </c:pt>
                <c:pt idx="32">
                  <c:v>33455</c:v>
                </c:pt>
                <c:pt idx="33">
                  <c:v>14420</c:v>
                </c:pt>
                <c:pt idx="34">
                  <c:v>12116</c:v>
                </c:pt>
                <c:pt idx="35">
                  <c:v>18873</c:v>
                </c:pt>
                <c:pt idx="36">
                  <c:v>17960</c:v>
                </c:pt>
                <c:pt idx="37">
                  <c:v>9156</c:v>
                </c:pt>
                <c:pt idx="38">
                  <c:v>23788</c:v>
                </c:pt>
                <c:pt idx="39">
                  <c:v>20940</c:v>
                </c:pt>
                <c:pt idx="40">
                  <c:v>20168</c:v>
                </c:pt>
                <c:pt idx="41">
                  <c:v>13891</c:v>
                </c:pt>
                <c:pt idx="42">
                  <c:v>8584</c:v>
                </c:pt>
                <c:pt idx="43">
                  <c:v>14492</c:v>
                </c:pt>
                <c:pt idx="44">
                  <c:v>11755</c:v>
                </c:pt>
                <c:pt idx="45">
                  <c:v>9036</c:v>
                </c:pt>
                <c:pt idx="46">
                  <c:v>30385</c:v>
                </c:pt>
                <c:pt idx="47">
                  <c:v>55913</c:v>
                </c:pt>
                <c:pt idx="48">
                  <c:v>21495</c:v>
                </c:pt>
                <c:pt idx="49">
                  <c:v>36780</c:v>
                </c:pt>
                <c:pt idx="50">
                  <c:v>23733</c:v>
                </c:pt>
                <c:pt idx="51">
                  <c:v>28004</c:v>
                </c:pt>
                <c:pt idx="52">
                  <c:v>34939</c:v>
                </c:pt>
                <c:pt idx="53">
                  <c:v>64529</c:v>
                </c:pt>
                <c:pt idx="54">
                  <c:v>45850</c:v>
                </c:pt>
                <c:pt idx="55">
                  <c:v>46593</c:v>
                </c:pt>
                <c:pt idx="56">
                  <c:v>29779</c:v>
                </c:pt>
                <c:pt idx="57">
                  <c:v>55977</c:v>
                </c:pt>
                <c:pt idx="58">
                  <c:v>57568</c:v>
                </c:pt>
                <c:pt idx="59">
                  <c:v>68907</c:v>
                </c:pt>
                <c:pt idx="60">
                  <c:v>106815</c:v>
                </c:pt>
                <c:pt idx="61">
                  <c:v>48178</c:v>
                </c:pt>
                <c:pt idx="62">
                  <c:v>27653</c:v>
                </c:pt>
                <c:pt idx="63">
                  <c:v>20285</c:v>
                </c:pt>
                <c:pt idx="64">
                  <c:v>55666</c:v>
                </c:pt>
                <c:pt idx="65">
                  <c:v>101085</c:v>
                </c:pt>
                <c:pt idx="66">
                  <c:v>83774</c:v>
                </c:pt>
                <c:pt idx="67">
                  <c:v>26467</c:v>
                </c:pt>
                <c:pt idx="68">
                  <c:v>10605</c:v>
                </c:pt>
                <c:pt idx="69">
                  <c:v>40347</c:v>
                </c:pt>
                <c:pt idx="70">
                  <c:v>27228</c:v>
                </c:pt>
                <c:pt idx="71">
                  <c:v>41555</c:v>
                </c:pt>
                <c:pt idx="72">
                  <c:v>39876</c:v>
                </c:pt>
                <c:pt idx="73">
                  <c:v>31989</c:v>
                </c:pt>
                <c:pt idx="74">
                  <c:v>75031</c:v>
                </c:pt>
                <c:pt idx="75">
                  <c:v>58078</c:v>
                </c:pt>
                <c:pt idx="76">
                  <c:v>65795</c:v>
                </c:pt>
                <c:pt idx="77">
                  <c:v>73264</c:v>
                </c:pt>
                <c:pt idx="78">
                  <c:v>80388</c:v>
                </c:pt>
                <c:pt idx="79">
                  <c:v>97766</c:v>
                </c:pt>
                <c:pt idx="80">
                  <c:v>92241</c:v>
                </c:pt>
                <c:pt idx="81">
                  <c:v>105799</c:v>
                </c:pt>
                <c:pt idx="82">
                  <c:v>98718</c:v>
                </c:pt>
                <c:pt idx="83">
                  <c:v>102399</c:v>
                </c:pt>
                <c:pt idx="84">
                  <c:v>92180</c:v>
                </c:pt>
                <c:pt idx="85">
                  <c:v>92400</c:v>
                </c:pt>
                <c:pt idx="86">
                  <c:v>130558</c:v>
                </c:pt>
                <c:pt idx="87">
                  <c:v>131181</c:v>
                </c:pt>
                <c:pt idx="88">
                  <c:v>126821</c:v>
                </c:pt>
                <c:pt idx="89">
                  <c:v>163662</c:v>
                </c:pt>
                <c:pt idx="90">
                  <c:v>182947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B29-49A9-B5F2-77623EA20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685792"/>
        <c:axId val="930681200"/>
      </c:lineChart>
      <c:dateAx>
        <c:axId val="818577200"/>
        <c:scaling>
          <c:orientation val="minMax"/>
        </c:scaling>
        <c:delete val="0"/>
        <c:axPos val="b"/>
        <c:numFmt formatCode="[$-409]dd\-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6656"/>
        <c:crosses val="autoZero"/>
        <c:auto val="0"/>
        <c:lblOffset val="100"/>
        <c:baseTimeUnit val="days"/>
      </c:dateAx>
      <c:valAx>
        <c:axId val="818576656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720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101541994750657E-2"/>
                <c:y val="5.5959940585453817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1200" b="1" baseline="0" dirty="0">
                      <a:latin typeface="Bahnschrift" panose="020B0502040204020203" pitchFamily="34" charset="0"/>
                    </a:rPr>
                    <a:t>Installs Scaled (‘000)</a:t>
                  </a:r>
                  <a:endParaRPr lang="en-US" sz="1200" b="1" dirty="0">
                    <a:latin typeface="Bahnschrift" panose="020B0502040204020203" pitchFamily="34" charset="0"/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9306812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r>
                  <a:rPr lang="en-US" sz="1200" b="1" dirty="0">
                    <a:latin typeface="Bahnschrift" panose="020B0502040204020203" pitchFamily="34" charset="0"/>
                  </a:rPr>
                  <a:t>Impressions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930685792"/>
        <c:crosses val="max"/>
        <c:crossBetween val="between"/>
        <c:dispUnits>
          <c:builtInUnit val="thousands"/>
        </c:dispUnits>
      </c:valAx>
      <c:dateAx>
        <c:axId val="9306857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9306812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973917322834645E-2"/>
          <c:y val="0.77220369622964935"/>
          <c:w val="0.9"/>
          <c:h val="7.30389703364288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038877952755913E-2"/>
          <c:y val="2.2782503037667073E-2"/>
          <c:w val="0.8303354658792651"/>
          <c:h val="0.56504076642170054"/>
        </c:manualLayout>
      </c:layout>
      <c:area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Installs_Scaled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Sheet1!$D$2:$D$256</c:f>
              <c:numCache>
                <c:formatCode>General</c:formatCode>
                <c:ptCount val="255"/>
                <c:pt idx="0">
                  <c:v>37433</c:v>
                </c:pt>
                <c:pt idx="1">
                  <c:v>35710</c:v>
                </c:pt>
                <c:pt idx="2">
                  <c:v>28741</c:v>
                </c:pt>
                <c:pt idx="3">
                  <c:v>25335</c:v>
                </c:pt>
                <c:pt idx="4">
                  <c:v>24653</c:v>
                </c:pt>
                <c:pt idx="5">
                  <c:v>24402</c:v>
                </c:pt>
                <c:pt idx="6">
                  <c:v>24648</c:v>
                </c:pt>
                <c:pt idx="7">
                  <c:v>26449</c:v>
                </c:pt>
                <c:pt idx="8">
                  <c:v>27438</c:v>
                </c:pt>
                <c:pt idx="9">
                  <c:v>20954</c:v>
                </c:pt>
                <c:pt idx="10">
                  <c:v>18746</c:v>
                </c:pt>
                <c:pt idx="11">
                  <c:v>19141</c:v>
                </c:pt>
                <c:pt idx="12">
                  <c:v>17964</c:v>
                </c:pt>
                <c:pt idx="13">
                  <c:v>16976</c:v>
                </c:pt>
                <c:pt idx="14">
                  <c:v>18169</c:v>
                </c:pt>
                <c:pt idx="15">
                  <c:v>17973</c:v>
                </c:pt>
                <c:pt idx="16">
                  <c:v>14882</c:v>
                </c:pt>
                <c:pt idx="17">
                  <c:v>13230</c:v>
                </c:pt>
                <c:pt idx="18">
                  <c:v>14370</c:v>
                </c:pt>
                <c:pt idx="19">
                  <c:v>13449</c:v>
                </c:pt>
                <c:pt idx="20">
                  <c:v>14301</c:v>
                </c:pt>
                <c:pt idx="21">
                  <c:v>17337</c:v>
                </c:pt>
                <c:pt idx="22">
                  <c:v>18655</c:v>
                </c:pt>
                <c:pt idx="23">
                  <c:v>13776</c:v>
                </c:pt>
                <c:pt idx="24">
                  <c:v>12609</c:v>
                </c:pt>
                <c:pt idx="25">
                  <c:v>12737</c:v>
                </c:pt>
                <c:pt idx="26">
                  <c:v>13162</c:v>
                </c:pt>
                <c:pt idx="27">
                  <c:v>14708</c:v>
                </c:pt>
                <c:pt idx="28">
                  <c:v>19225</c:v>
                </c:pt>
                <c:pt idx="29">
                  <c:v>21126</c:v>
                </c:pt>
                <c:pt idx="30">
                  <c:v>15972</c:v>
                </c:pt>
                <c:pt idx="31">
                  <c:v>14175</c:v>
                </c:pt>
                <c:pt idx="32">
                  <c:v>13247</c:v>
                </c:pt>
                <c:pt idx="33">
                  <c:v>13383</c:v>
                </c:pt>
                <c:pt idx="34">
                  <c:v>14100</c:v>
                </c:pt>
                <c:pt idx="35">
                  <c:v>18091</c:v>
                </c:pt>
                <c:pt idx="36">
                  <c:v>22837</c:v>
                </c:pt>
                <c:pt idx="37">
                  <c:v>18241</c:v>
                </c:pt>
                <c:pt idx="38">
                  <c:v>16849</c:v>
                </c:pt>
                <c:pt idx="39">
                  <c:v>16638</c:v>
                </c:pt>
                <c:pt idx="40">
                  <c:v>16637</c:v>
                </c:pt>
                <c:pt idx="41">
                  <c:v>17903</c:v>
                </c:pt>
                <c:pt idx="42">
                  <c:v>22915</c:v>
                </c:pt>
                <c:pt idx="43">
                  <c:v>23446</c:v>
                </c:pt>
                <c:pt idx="44">
                  <c:v>19658</c:v>
                </c:pt>
                <c:pt idx="45">
                  <c:v>16942</c:v>
                </c:pt>
                <c:pt idx="46">
                  <c:v>16616</c:v>
                </c:pt>
                <c:pt idx="47">
                  <c:v>15628</c:v>
                </c:pt>
                <c:pt idx="48">
                  <c:v>15502</c:v>
                </c:pt>
                <c:pt idx="49">
                  <c:v>18541</c:v>
                </c:pt>
                <c:pt idx="50">
                  <c:v>18840</c:v>
                </c:pt>
                <c:pt idx="51">
                  <c:v>15018</c:v>
                </c:pt>
                <c:pt idx="52">
                  <c:v>16720</c:v>
                </c:pt>
                <c:pt idx="53">
                  <c:v>17310</c:v>
                </c:pt>
                <c:pt idx="54">
                  <c:v>16900</c:v>
                </c:pt>
                <c:pt idx="55">
                  <c:v>18047</c:v>
                </c:pt>
                <c:pt idx="56">
                  <c:v>19614</c:v>
                </c:pt>
                <c:pt idx="57">
                  <c:v>21949</c:v>
                </c:pt>
                <c:pt idx="58">
                  <c:v>21620</c:v>
                </c:pt>
                <c:pt idx="59">
                  <c:v>18484</c:v>
                </c:pt>
                <c:pt idx="60">
                  <c:v>16932</c:v>
                </c:pt>
                <c:pt idx="61">
                  <c:v>16782</c:v>
                </c:pt>
                <c:pt idx="62">
                  <c:v>17981</c:v>
                </c:pt>
                <c:pt idx="63">
                  <c:v>20336</c:v>
                </c:pt>
                <c:pt idx="64">
                  <c:v>20939</c:v>
                </c:pt>
                <c:pt idx="65">
                  <c:v>18253</c:v>
                </c:pt>
                <c:pt idx="66">
                  <c:v>17391</c:v>
                </c:pt>
                <c:pt idx="67">
                  <c:v>19312</c:v>
                </c:pt>
                <c:pt idx="68">
                  <c:v>20158</c:v>
                </c:pt>
                <c:pt idx="69">
                  <c:v>21310</c:v>
                </c:pt>
                <c:pt idx="70">
                  <c:v>22548</c:v>
                </c:pt>
                <c:pt idx="71">
                  <c:v>22565</c:v>
                </c:pt>
                <c:pt idx="72">
                  <c:v>23589</c:v>
                </c:pt>
                <c:pt idx="73">
                  <c:v>22351</c:v>
                </c:pt>
                <c:pt idx="74">
                  <c:v>24225</c:v>
                </c:pt>
                <c:pt idx="75">
                  <c:v>23450</c:v>
                </c:pt>
                <c:pt idx="76">
                  <c:v>22662</c:v>
                </c:pt>
                <c:pt idx="77">
                  <c:v>24187</c:v>
                </c:pt>
                <c:pt idx="78">
                  <c:v>27314</c:v>
                </c:pt>
                <c:pt idx="79">
                  <c:v>24868</c:v>
                </c:pt>
                <c:pt idx="80">
                  <c:v>26034</c:v>
                </c:pt>
                <c:pt idx="81">
                  <c:v>23333</c:v>
                </c:pt>
                <c:pt idx="82">
                  <c:v>25125</c:v>
                </c:pt>
                <c:pt idx="83">
                  <c:v>24788</c:v>
                </c:pt>
                <c:pt idx="84">
                  <c:v>26323</c:v>
                </c:pt>
                <c:pt idx="85">
                  <c:v>28393</c:v>
                </c:pt>
                <c:pt idx="86">
                  <c:v>28341</c:v>
                </c:pt>
                <c:pt idx="87">
                  <c:v>28312</c:v>
                </c:pt>
                <c:pt idx="88">
                  <c:v>28128</c:v>
                </c:pt>
                <c:pt idx="89">
                  <c:v>29628</c:v>
                </c:pt>
                <c:pt idx="90">
                  <c:v>34646</c:v>
                </c:pt>
                <c:pt idx="91">
                  <c:v>31684</c:v>
                </c:pt>
                <c:pt idx="92">
                  <c:v>29781</c:v>
                </c:pt>
                <c:pt idx="93">
                  <c:v>32084</c:v>
                </c:pt>
                <c:pt idx="94">
                  <c:v>33808</c:v>
                </c:pt>
                <c:pt idx="95">
                  <c:v>31826</c:v>
                </c:pt>
                <c:pt idx="96">
                  <c:v>34346</c:v>
                </c:pt>
                <c:pt idx="97">
                  <c:v>35568</c:v>
                </c:pt>
                <c:pt idx="98">
                  <c:v>35052</c:v>
                </c:pt>
                <c:pt idx="99">
                  <c:v>35911</c:v>
                </c:pt>
                <c:pt idx="100">
                  <c:v>32342</c:v>
                </c:pt>
                <c:pt idx="101">
                  <c:v>31187</c:v>
                </c:pt>
                <c:pt idx="102">
                  <c:v>31851</c:v>
                </c:pt>
                <c:pt idx="103">
                  <c:v>32987</c:v>
                </c:pt>
                <c:pt idx="104">
                  <c:v>33892</c:v>
                </c:pt>
                <c:pt idx="105">
                  <c:v>29975</c:v>
                </c:pt>
                <c:pt idx="106">
                  <c:v>31179</c:v>
                </c:pt>
                <c:pt idx="107">
                  <c:v>36458</c:v>
                </c:pt>
                <c:pt idx="108">
                  <c:v>34784</c:v>
                </c:pt>
                <c:pt idx="109">
                  <c:v>34777</c:v>
                </c:pt>
                <c:pt idx="110">
                  <c:v>38487</c:v>
                </c:pt>
                <c:pt idx="111">
                  <c:v>45653</c:v>
                </c:pt>
                <c:pt idx="112">
                  <c:v>45530</c:v>
                </c:pt>
                <c:pt idx="113">
                  <c:v>45516</c:v>
                </c:pt>
                <c:pt idx="114">
                  <c:v>40492</c:v>
                </c:pt>
                <c:pt idx="115">
                  <c:v>36443</c:v>
                </c:pt>
                <c:pt idx="116">
                  <c:v>32477</c:v>
                </c:pt>
                <c:pt idx="117">
                  <c:v>29035</c:v>
                </c:pt>
                <c:pt idx="118">
                  <c:v>29448</c:v>
                </c:pt>
                <c:pt idx="119">
                  <c:v>30905</c:v>
                </c:pt>
                <c:pt idx="120">
                  <c:v>33755</c:v>
                </c:pt>
                <c:pt idx="121">
                  <c:v>31231</c:v>
                </c:pt>
                <c:pt idx="122">
                  <c:v>27920</c:v>
                </c:pt>
                <c:pt idx="123">
                  <c:v>25053</c:v>
                </c:pt>
                <c:pt idx="124">
                  <c:v>23342</c:v>
                </c:pt>
                <c:pt idx="125">
                  <c:v>23281</c:v>
                </c:pt>
                <c:pt idx="126">
                  <c:v>25010</c:v>
                </c:pt>
                <c:pt idx="127">
                  <c:v>27316</c:v>
                </c:pt>
                <c:pt idx="128">
                  <c:v>25248</c:v>
                </c:pt>
                <c:pt idx="129">
                  <c:v>23558</c:v>
                </c:pt>
                <c:pt idx="130">
                  <c:v>22674</c:v>
                </c:pt>
                <c:pt idx="131">
                  <c:v>19542</c:v>
                </c:pt>
                <c:pt idx="132">
                  <c:v>20071</c:v>
                </c:pt>
                <c:pt idx="133">
                  <c:v>23122</c:v>
                </c:pt>
                <c:pt idx="134">
                  <c:v>24927</c:v>
                </c:pt>
                <c:pt idx="135">
                  <c:v>21991</c:v>
                </c:pt>
                <c:pt idx="136">
                  <c:v>21826</c:v>
                </c:pt>
                <c:pt idx="137">
                  <c:v>21920</c:v>
                </c:pt>
                <c:pt idx="138">
                  <c:v>22206</c:v>
                </c:pt>
                <c:pt idx="139">
                  <c:v>22383</c:v>
                </c:pt>
                <c:pt idx="140">
                  <c:v>27916</c:v>
                </c:pt>
                <c:pt idx="141">
                  <c:v>29665</c:v>
                </c:pt>
                <c:pt idx="142">
                  <c:v>23859</c:v>
                </c:pt>
                <c:pt idx="143">
                  <c:v>22230</c:v>
                </c:pt>
                <c:pt idx="144">
                  <c:v>21480</c:v>
                </c:pt>
                <c:pt idx="145">
                  <c:v>20114</c:v>
                </c:pt>
                <c:pt idx="146">
                  <c:v>20852</c:v>
                </c:pt>
                <c:pt idx="147">
                  <c:v>26388</c:v>
                </c:pt>
                <c:pt idx="148">
                  <c:v>29151</c:v>
                </c:pt>
                <c:pt idx="149">
                  <c:v>23791</c:v>
                </c:pt>
                <c:pt idx="150">
                  <c:v>22100</c:v>
                </c:pt>
                <c:pt idx="151">
                  <c:v>23219</c:v>
                </c:pt>
                <c:pt idx="152">
                  <c:v>22941</c:v>
                </c:pt>
                <c:pt idx="153">
                  <c:v>22083</c:v>
                </c:pt>
                <c:pt idx="154">
                  <c:v>25894</c:v>
                </c:pt>
                <c:pt idx="155">
                  <c:v>29170</c:v>
                </c:pt>
                <c:pt idx="156">
                  <c:v>29600</c:v>
                </c:pt>
                <c:pt idx="157">
                  <c:v>21530</c:v>
                </c:pt>
                <c:pt idx="158">
                  <c:v>17884</c:v>
                </c:pt>
                <c:pt idx="159">
                  <c:v>14644</c:v>
                </c:pt>
                <c:pt idx="160">
                  <c:v>13889</c:v>
                </c:pt>
                <c:pt idx="161">
                  <c:v>20843</c:v>
                </c:pt>
                <c:pt idx="162">
                  <c:v>26440</c:v>
                </c:pt>
                <c:pt idx="163">
                  <c:v>17558</c:v>
                </c:pt>
                <c:pt idx="164">
                  <c:v>16530</c:v>
                </c:pt>
                <c:pt idx="165">
                  <c:v>15684</c:v>
                </c:pt>
                <c:pt idx="166">
                  <c:v>15839</c:v>
                </c:pt>
                <c:pt idx="167">
                  <c:v>15444</c:v>
                </c:pt>
                <c:pt idx="168">
                  <c:v>21045</c:v>
                </c:pt>
                <c:pt idx="169">
                  <c:v>24174</c:v>
                </c:pt>
                <c:pt idx="170">
                  <c:v>16988</c:v>
                </c:pt>
                <c:pt idx="171">
                  <c:v>16030</c:v>
                </c:pt>
                <c:pt idx="172">
                  <c:v>15575</c:v>
                </c:pt>
                <c:pt idx="173">
                  <c:v>15769</c:v>
                </c:pt>
                <c:pt idx="174">
                  <c:v>13096</c:v>
                </c:pt>
                <c:pt idx="175">
                  <c:v>18518</c:v>
                </c:pt>
                <c:pt idx="176">
                  <c:v>19746</c:v>
                </c:pt>
                <c:pt idx="177">
                  <c:v>13535</c:v>
                </c:pt>
                <c:pt idx="178">
                  <c:v>12424</c:v>
                </c:pt>
                <c:pt idx="179">
                  <c:v>11837</c:v>
                </c:pt>
                <c:pt idx="180">
                  <c:v>10923</c:v>
                </c:pt>
                <c:pt idx="181">
                  <c:v>11528</c:v>
                </c:pt>
                <c:pt idx="182">
                  <c:v>15043</c:v>
                </c:pt>
                <c:pt idx="183">
                  <c:v>16092</c:v>
                </c:pt>
                <c:pt idx="184">
                  <c:v>13369</c:v>
                </c:pt>
                <c:pt idx="185">
                  <c:v>11840</c:v>
                </c:pt>
                <c:pt idx="186">
                  <c:v>12761</c:v>
                </c:pt>
                <c:pt idx="187">
                  <c:v>13748</c:v>
                </c:pt>
                <c:pt idx="188">
                  <c:v>14609</c:v>
                </c:pt>
                <c:pt idx="189">
                  <c:v>24949</c:v>
                </c:pt>
                <c:pt idx="190">
                  <c:v>26439</c:v>
                </c:pt>
                <c:pt idx="191">
                  <c:v>20953</c:v>
                </c:pt>
                <c:pt idx="192">
                  <c:v>17354</c:v>
                </c:pt>
                <c:pt idx="193">
                  <c:v>15395</c:v>
                </c:pt>
                <c:pt idx="194">
                  <c:v>14955</c:v>
                </c:pt>
                <c:pt idx="195">
                  <c:v>16148</c:v>
                </c:pt>
                <c:pt idx="196">
                  <c:v>20268</c:v>
                </c:pt>
                <c:pt idx="197">
                  <c:v>22514</c:v>
                </c:pt>
                <c:pt idx="198">
                  <c:v>16882</c:v>
                </c:pt>
                <c:pt idx="199">
                  <c:v>15721</c:v>
                </c:pt>
                <c:pt idx="200">
                  <c:v>14591</c:v>
                </c:pt>
                <c:pt idx="201">
                  <c:v>14010</c:v>
                </c:pt>
                <c:pt idx="202">
                  <c:v>15732</c:v>
                </c:pt>
                <c:pt idx="203">
                  <c:v>21772</c:v>
                </c:pt>
                <c:pt idx="204">
                  <c:v>23818</c:v>
                </c:pt>
                <c:pt idx="205">
                  <c:v>17685</c:v>
                </c:pt>
                <c:pt idx="206">
                  <c:v>16858</c:v>
                </c:pt>
                <c:pt idx="207">
                  <c:v>15482</c:v>
                </c:pt>
                <c:pt idx="208">
                  <c:v>15287</c:v>
                </c:pt>
                <c:pt idx="209">
                  <c:v>16435</c:v>
                </c:pt>
                <c:pt idx="210">
                  <c:v>23865</c:v>
                </c:pt>
                <c:pt idx="211">
                  <c:v>23366</c:v>
                </c:pt>
                <c:pt idx="212">
                  <c:v>15559</c:v>
                </c:pt>
                <c:pt idx="213">
                  <c:v>16512</c:v>
                </c:pt>
                <c:pt idx="214">
                  <c:v>15074</c:v>
                </c:pt>
                <c:pt idx="215">
                  <c:v>15894</c:v>
                </c:pt>
                <c:pt idx="216">
                  <c:v>16878</c:v>
                </c:pt>
                <c:pt idx="217">
                  <c:v>20828</c:v>
                </c:pt>
                <c:pt idx="218">
                  <c:v>21754</c:v>
                </c:pt>
                <c:pt idx="219">
                  <c:v>15874</c:v>
                </c:pt>
                <c:pt idx="220">
                  <c:v>14652</c:v>
                </c:pt>
                <c:pt idx="221">
                  <c:v>15098</c:v>
                </c:pt>
                <c:pt idx="222">
                  <c:v>15341</c:v>
                </c:pt>
                <c:pt idx="223">
                  <c:v>15741</c:v>
                </c:pt>
                <c:pt idx="224">
                  <c:v>21750</c:v>
                </c:pt>
                <c:pt idx="225">
                  <c:v>28970</c:v>
                </c:pt>
                <c:pt idx="226">
                  <c:v>21719</c:v>
                </c:pt>
                <c:pt idx="227">
                  <c:v>19695</c:v>
                </c:pt>
                <c:pt idx="228">
                  <c:v>20291</c:v>
                </c:pt>
                <c:pt idx="229">
                  <c:v>18917</c:v>
                </c:pt>
                <c:pt idx="230">
                  <c:v>19913</c:v>
                </c:pt>
                <c:pt idx="231">
                  <c:v>27168</c:v>
                </c:pt>
                <c:pt idx="232">
                  <c:v>28592</c:v>
                </c:pt>
                <c:pt idx="233">
                  <c:v>24279</c:v>
                </c:pt>
                <c:pt idx="234">
                  <c:v>23526</c:v>
                </c:pt>
                <c:pt idx="235">
                  <c:v>24010</c:v>
                </c:pt>
                <c:pt idx="236">
                  <c:v>29187</c:v>
                </c:pt>
                <c:pt idx="237">
                  <c:v>26285</c:v>
                </c:pt>
                <c:pt idx="238">
                  <c:v>27715</c:v>
                </c:pt>
                <c:pt idx="239">
                  <c:v>28253</c:v>
                </c:pt>
                <c:pt idx="240">
                  <c:v>20355</c:v>
                </c:pt>
                <c:pt idx="241">
                  <c:v>16176</c:v>
                </c:pt>
                <c:pt idx="242">
                  <c:v>17301</c:v>
                </c:pt>
                <c:pt idx="243">
                  <c:v>16795</c:v>
                </c:pt>
                <c:pt idx="244">
                  <c:v>17040</c:v>
                </c:pt>
                <c:pt idx="245">
                  <c:v>22008</c:v>
                </c:pt>
                <c:pt idx="246">
                  <c:v>24384</c:v>
                </c:pt>
                <c:pt idx="247">
                  <c:v>18673</c:v>
                </c:pt>
                <c:pt idx="248">
                  <c:v>18333</c:v>
                </c:pt>
                <c:pt idx="249">
                  <c:v>17947</c:v>
                </c:pt>
                <c:pt idx="250">
                  <c:v>18557</c:v>
                </c:pt>
                <c:pt idx="251">
                  <c:v>21866</c:v>
                </c:pt>
                <c:pt idx="252">
                  <c:v>29803</c:v>
                </c:pt>
                <c:pt idx="253">
                  <c:v>34453</c:v>
                </c:pt>
                <c:pt idx="254">
                  <c:v>26557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2-4A14-AC6C-6E23F09BB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577200"/>
        <c:axId val="818576656"/>
      </c:area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Channel 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Sheet1!$E$2:$E$256</c:f>
              <c:numCache>
                <c:formatCode>General</c:formatCode>
                <c:ptCount val="255"/>
                <c:pt idx="20">
                  <c:v>388</c:v>
                </c:pt>
                <c:pt idx="21">
                  <c:v>89791</c:v>
                </c:pt>
                <c:pt idx="22">
                  <c:v>90871</c:v>
                </c:pt>
                <c:pt idx="23">
                  <c:v>79821</c:v>
                </c:pt>
                <c:pt idx="24">
                  <c:v>77603</c:v>
                </c:pt>
                <c:pt idx="25">
                  <c:v>64526</c:v>
                </c:pt>
                <c:pt idx="26">
                  <c:v>59911</c:v>
                </c:pt>
                <c:pt idx="27">
                  <c:v>69109</c:v>
                </c:pt>
                <c:pt idx="28">
                  <c:v>116636</c:v>
                </c:pt>
                <c:pt idx="29">
                  <c:v>131973</c:v>
                </c:pt>
                <c:pt idx="30">
                  <c:v>157632</c:v>
                </c:pt>
                <c:pt idx="31">
                  <c:v>122823</c:v>
                </c:pt>
                <c:pt idx="32">
                  <c:v>88365</c:v>
                </c:pt>
                <c:pt idx="33">
                  <c:v>85418</c:v>
                </c:pt>
                <c:pt idx="34">
                  <c:v>86833</c:v>
                </c:pt>
                <c:pt idx="35">
                  <c:v>94228</c:v>
                </c:pt>
                <c:pt idx="36">
                  <c:v>44382</c:v>
                </c:pt>
                <c:pt idx="37">
                  <c:v>46228</c:v>
                </c:pt>
                <c:pt idx="38">
                  <c:v>52854</c:v>
                </c:pt>
                <c:pt idx="39">
                  <c:v>54429</c:v>
                </c:pt>
                <c:pt idx="40">
                  <c:v>44361</c:v>
                </c:pt>
                <c:pt idx="41">
                  <c:v>50160</c:v>
                </c:pt>
                <c:pt idx="42">
                  <c:v>63789</c:v>
                </c:pt>
                <c:pt idx="43">
                  <c:v>59552</c:v>
                </c:pt>
                <c:pt idx="44">
                  <c:v>61377</c:v>
                </c:pt>
                <c:pt idx="45">
                  <c:v>58903</c:v>
                </c:pt>
                <c:pt idx="46">
                  <c:v>77004</c:v>
                </c:pt>
                <c:pt idx="47">
                  <c:v>71764</c:v>
                </c:pt>
                <c:pt idx="48">
                  <c:v>65840</c:v>
                </c:pt>
                <c:pt idx="49">
                  <c:v>57695</c:v>
                </c:pt>
                <c:pt idx="50">
                  <c:v>65359</c:v>
                </c:pt>
                <c:pt idx="51">
                  <c:v>60648</c:v>
                </c:pt>
                <c:pt idx="52">
                  <c:v>53743</c:v>
                </c:pt>
                <c:pt idx="53">
                  <c:v>118923</c:v>
                </c:pt>
                <c:pt idx="54">
                  <c:v>114939</c:v>
                </c:pt>
                <c:pt idx="55">
                  <c:v>127095</c:v>
                </c:pt>
                <c:pt idx="56">
                  <c:v>125009</c:v>
                </c:pt>
                <c:pt idx="57">
                  <c:v>142326</c:v>
                </c:pt>
                <c:pt idx="58">
                  <c:v>187535</c:v>
                </c:pt>
                <c:pt idx="59">
                  <c:v>69445</c:v>
                </c:pt>
                <c:pt idx="60">
                  <c:v>69147</c:v>
                </c:pt>
                <c:pt idx="61">
                  <c:v>66394</c:v>
                </c:pt>
                <c:pt idx="62">
                  <c:v>67535</c:v>
                </c:pt>
                <c:pt idx="63">
                  <c:v>73379</c:v>
                </c:pt>
                <c:pt idx="64">
                  <c:v>79885</c:v>
                </c:pt>
                <c:pt idx="65">
                  <c:v>73304</c:v>
                </c:pt>
                <c:pt idx="66">
                  <c:v>89732</c:v>
                </c:pt>
                <c:pt idx="67">
                  <c:v>101112</c:v>
                </c:pt>
                <c:pt idx="68">
                  <c:v>84027</c:v>
                </c:pt>
                <c:pt idx="69">
                  <c:v>67378</c:v>
                </c:pt>
                <c:pt idx="70">
                  <c:v>69817</c:v>
                </c:pt>
                <c:pt idx="71">
                  <c:v>64484</c:v>
                </c:pt>
                <c:pt idx="72">
                  <c:v>76555</c:v>
                </c:pt>
                <c:pt idx="73">
                  <c:v>65835</c:v>
                </c:pt>
                <c:pt idx="74">
                  <c:v>57695</c:v>
                </c:pt>
                <c:pt idx="75">
                  <c:v>58626</c:v>
                </c:pt>
                <c:pt idx="76">
                  <c:v>44528</c:v>
                </c:pt>
                <c:pt idx="77">
                  <c:v>3</c:v>
                </c:pt>
                <c:pt idx="78">
                  <c:v>0</c:v>
                </c:pt>
                <c:pt idx="79">
                  <c:v>0</c:v>
                </c:pt>
                <c:pt idx="81">
                  <c:v>0</c:v>
                </c:pt>
                <c:pt idx="9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52-4A14-AC6C-6E23F09BB0BF}"/>
            </c:ext>
          </c:extLst>
        </c:ser>
        <c:ser>
          <c:idx val="3"/>
          <c:order val="2"/>
          <c:tx>
            <c:strRef>
              <c:f>Sheet1!$G$1</c:f>
              <c:strCache>
                <c:ptCount val="1"/>
                <c:pt idx="0">
                  <c:v>Channel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Sheet1!$G$2:$G$256</c:f>
              <c:numCache>
                <c:formatCode>General</c:formatCode>
                <c:ptCount val="255"/>
                <c:pt idx="0">
                  <c:v>113806</c:v>
                </c:pt>
                <c:pt idx="1">
                  <c:v>75201</c:v>
                </c:pt>
                <c:pt idx="2">
                  <c:v>341486</c:v>
                </c:pt>
                <c:pt idx="3">
                  <c:v>287379</c:v>
                </c:pt>
                <c:pt idx="4">
                  <c:v>261037</c:v>
                </c:pt>
                <c:pt idx="5">
                  <c:v>192858</c:v>
                </c:pt>
                <c:pt idx="6">
                  <c:v>107081</c:v>
                </c:pt>
                <c:pt idx="7">
                  <c:v>63829</c:v>
                </c:pt>
                <c:pt idx="8">
                  <c:v>199008</c:v>
                </c:pt>
                <c:pt idx="9">
                  <c:v>150346</c:v>
                </c:pt>
                <c:pt idx="10">
                  <c:v>117447</c:v>
                </c:pt>
                <c:pt idx="11">
                  <c:v>80808</c:v>
                </c:pt>
                <c:pt idx="12">
                  <c:v>113856</c:v>
                </c:pt>
                <c:pt idx="13">
                  <c:v>56028</c:v>
                </c:pt>
                <c:pt idx="14">
                  <c:v>259661</c:v>
                </c:pt>
                <c:pt idx="15">
                  <c:v>251833</c:v>
                </c:pt>
                <c:pt idx="16">
                  <c:v>241704</c:v>
                </c:pt>
                <c:pt idx="17">
                  <c:v>233989</c:v>
                </c:pt>
                <c:pt idx="18">
                  <c:v>282713</c:v>
                </c:pt>
                <c:pt idx="19">
                  <c:v>214933</c:v>
                </c:pt>
                <c:pt idx="20">
                  <c:v>96026</c:v>
                </c:pt>
                <c:pt idx="21">
                  <c:v>97806</c:v>
                </c:pt>
                <c:pt idx="22">
                  <c:v>238807</c:v>
                </c:pt>
                <c:pt idx="23">
                  <c:v>180193</c:v>
                </c:pt>
                <c:pt idx="24">
                  <c:v>174046</c:v>
                </c:pt>
                <c:pt idx="25">
                  <c:v>85503</c:v>
                </c:pt>
                <c:pt idx="26">
                  <c:v>70527</c:v>
                </c:pt>
                <c:pt idx="27">
                  <c:v>446888</c:v>
                </c:pt>
                <c:pt idx="28">
                  <c:v>240754</c:v>
                </c:pt>
                <c:pt idx="29">
                  <c:v>242169</c:v>
                </c:pt>
                <c:pt idx="30">
                  <c:v>189908</c:v>
                </c:pt>
                <c:pt idx="31">
                  <c:v>94710</c:v>
                </c:pt>
                <c:pt idx="32">
                  <c:v>49745</c:v>
                </c:pt>
                <c:pt idx="33">
                  <c:v>125890</c:v>
                </c:pt>
                <c:pt idx="34">
                  <c:v>265375</c:v>
                </c:pt>
                <c:pt idx="35">
                  <c:v>207211</c:v>
                </c:pt>
                <c:pt idx="36">
                  <c:v>198395</c:v>
                </c:pt>
                <c:pt idx="37">
                  <c:v>184442</c:v>
                </c:pt>
                <c:pt idx="38">
                  <c:v>102536</c:v>
                </c:pt>
                <c:pt idx="39">
                  <c:v>68840</c:v>
                </c:pt>
                <c:pt idx="40">
                  <c:v>67564</c:v>
                </c:pt>
                <c:pt idx="41">
                  <c:v>113588</c:v>
                </c:pt>
                <c:pt idx="42">
                  <c:v>113904</c:v>
                </c:pt>
                <c:pt idx="43">
                  <c:v>115891</c:v>
                </c:pt>
                <c:pt idx="44">
                  <c:v>95092</c:v>
                </c:pt>
                <c:pt idx="45">
                  <c:v>60427</c:v>
                </c:pt>
                <c:pt idx="46">
                  <c:v>91470</c:v>
                </c:pt>
                <c:pt idx="47">
                  <c:v>54222</c:v>
                </c:pt>
                <c:pt idx="48">
                  <c:v>50309</c:v>
                </c:pt>
                <c:pt idx="49">
                  <c:v>62340</c:v>
                </c:pt>
                <c:pt idx="50">
                  <c:v>56025</c:v>
                </c:pt>
                <c:pt idx="51">
                  <c:v>26528</c:v>
                </c:pt>
                <c:pt idx="52">
                  <c:v>21459</c:v>
                </c:pt>
                <c:pt idx="53">
                  <c:v>18650</c:v>
                </c:pt>
                <c:pt idx="54">
                  <c:v>17288</c:v>
                </c:pt>
                <c:pt idx="55">
                  <c:v>8812</c:v>
                </c:pt>
                <c:pt idx="56">
                  <c:v>42356</c:v>
                </c:pt>
                <c:pt idx="57">
                  <c:v>32537</c:v>
                </c:pt>
                <c:pt idx="58">
                  <c:v>25172</c:v>
                </c:pt>
                <c:pt idx="59">
                  <c:v>20820</c:v>
                </c:pt>
                <c:pt idx="60">
                  <c:v>19059</c:v>
                </c:pt>
                <c:pt idx="61">
                  <c:v>11499</c:v>
                </c:pt>
                <c:pt idx="62">
                  <c:v>9730</c:v>
                </c:pt>
                <c:pt idx="63">
                  <c:v>8414</c:v>
                </c:pt>
                <c:pt idx="64">
                  <c:v>11034</c:v>
                </c:pt>
                <c:pt idx="65">
                  <c:v>9238</c:v>
                </c:pt>
                <c:pt idx="66">
                  <c:v>6956</c:v>
                </c:pt>
                <c:pt idx="67">
                  <c:v>5070</c:v>
                </c:pt>
                <c:pt idx="68">
                  <c:v>4703</c:v>
                </c:pt>
                <c:pt idx="69">
                  <c:v>3681</c:v>
                </c:pt>
                <c:pt idx="70">
                  <c:v>4235</c:v>
                </c:pt>
                <c:pt idx="71">
                  <c:v>4551</c:v>
                </c:pt>
                <c:pt idx="72">
                  <c:v>3596</c:v>
                </c:pt>
                <c:pt idx="73">
                  <c:v>2489</c:v>
                </c:pt>
                <c:pt idx="74">
                  <c:v>1699</c:v>
                </c:pt>
                <c:pt idx="75">
                  <c:v>2195</c:v>
                </c:pt>
                <c:pt idx="76">
                  <c:v>2734</c:v>
                </c:pt>
                <c:pt idx="77">
                  <c:v>622</c:v>
                </c:pt>
                <c:pt idx="78">
                  <c:v>2043</c:v>
                </c:pt>
                <c:pt idx="79">
                  <c:v>3309</c:v>
                </c:pt>
                <c:pt idx="80">
                  <c:v>1359</c:v>
                </c:pt>
                <c:pt idx="81">
                  <c:v>1618</c:v>
                </c:pt>
                <c:pt idx="82">
                  <c:v>2370</c:v>
                </c:pt>
                <c:pt idx="83">
                  <c:v>9528</c:v>
                </c:pt>
                <c:pt idx="84">
                  <c:v>19609</c:v>
                </c:pt>
                <c:pt idx="85">
                  <c:v>33886</c:v>
                </c:pt>
                <c:pt idx="86">
                  <c:v>49418</c:v>
                </c:pt>
                <c:pt idx="87">
                  <c:v>64521</c:v>
                </c:pt>
                <c:pt idx="88">
                  <c:v>55033</c:v>
                </c:pt>
                <c:pt idx="89">
                  <c:v>45273</c:v>
                </c:pt>
                <c:pt idx="90">
                  <c:v>39674</c:v>
                </c:pt>
                <c:pt idx="91">
                  <c:v>45838</c:v>
                </c:pt>
                <c:pt idx="92">
                  <c:v>46721</c:v>
                </c:pt>
                <c:pt idx="93">
                  <c:v>41381</c:v>
                </c:pt>
                <c:pt idx="94">
                  <c:v>34341</c:v>
                </c:pt>
                <c:pt idx="95">
                  <c:v>41320</c:v>
                </c:pt>
                <c:pt idx="96">
                  <c:v>51160</c:v>
                </c:pt>
                <c:pt idx="97">
                  <c:v>63540</c:v>
                </c:pt>
                <c:pt idx="98">
                  <c:v>64029</c:v>
                </c:pt>
                <c:pt idx="99">
                  <c:v>61079</c:v>
                </c:pt>
                <c:pt idx="100">
                  <c:v>64335</c:v>
                </c:pt>
                <c:pt idx="101">
                  <c:v>58815</c:v>
                </c:pt>
                <c:pt idx="102">
                  <c:v>56222</c:v>
                </c:pt>
                <c:pt idx="103">
                  <c:v>68317</c:v>
                </c:pt>
                <c:pt idx="104">
                  <c:v>65721</c:v>
                </c:pt>
                <c:pt idx="105">
                  <c:v>61196</c:v>
                </c:pt>
                <c:pt idx="106">
                  <c:v>57765</c:v>
                </c:pt>
                <c:pt idx="107">
                  <c:v>60832</c:v>
                </c:pt>
                <c:pt idx="108">
                  <c:v>56501</c:v>
                </c:pt>
                <c:pt idx="109">
                  <c:v>54934</c:v>
                </c:pt>
                <c:pt idx="110">
                  <c:v>49530</c:v>
                </c:pt>
                <c:pt idx="111">
                  <c:v>33042</c:v>
                </c:pt>
                <c:pt idx="112">
                  <c:v>40918</c:v>
                </c:pt>
                <c:pt idx="113">
                  <c:v>36846</c:v>
                </c:pt>
                <c:pt idx="114">
                  <c:v>29999</c:v>
                </c:pt>
                <c:pt idx="115">
                  <c:v>23145</c:v>
                </c:pt>
                <c:pt idx="116">
                  <c:v>21360</c:v>
                </c:pt>
                <c:pt idx="117">
                  <c:v>20232</c:v>
                </c:pt>
                <c:pt idx="118">
                  <c:v>17450</c:v>
                </c:pt>
                <c:pt idx="119">
                  <c:v>36423</c:v>
                </c:pt>
                <c:pt idx="120">
                  <c:v>48082</c:v>
                </c:pt>
                <c:pt idx="121">
                  <c:v>49883</c:v>
                </c:pt>
                <c:pt idx="122">
                  <c:v>63321</c:v>
                </c:pt>
                <c:pt idx="123">
                  <c:v>46962</c:v>
                </c:pt>
                <c:pt idx="124">
                  <c:v>26531</c:v>
                </c:pt>
                <c:pt idx="125">
                  <c:v>6416</c:v>
                </c:pt>
                <c:pt idx="126">
                  <c:v>13295</c:v>
                </c:pt>
                <c:pt idx="127">
                  <c:v>19274</c:v>
                </c:pt>
                <c:pt idx="128">
                  <c:v>16628</c:v>
                </c:pt>
                <c:pt idx="129">
                  <c:v>14914</c:v>
                </c:pt>
                <c:pt idx="130">
                  <c:v>17316</c:v>
                </c:pt>
                <c:pt idx="131">
                  <c:v>18192</c:v>
                </c:pt>
                <c:pt idx="132">
                  <c:v>9994</c:v>
                </c:pt>
                <c:pt idx="133">
                  <c:v>12087</c:v>
                </c:pt>
                <c:pt idx="134">
                  <c:v>17987</c:v>
                </c:pt>
                <c:pt idx="135">
                  <c:v>14167</c:v>
                </c:pt>
                <c:pt idx="136">
                  <c:v>10757</c:v>
                </c:pt>
                <c:pt idx="137">
                  <c:v>7957</c:v>
                </c:pt>
                <c:pt idx="138">
                  <c:v>7291</c:v>
                </c:pt>
                <c:pt idx="139">
                  <c:v>4351</c:v>
                </c:pt>
                <c:pt idx="140">
                  <c:v>4871</c:v>
                </c:pt>
                <c:pt idx="141">
                  <c:v>5639</c:v>
                </c:pt>
                <c:pt idx="142">
                  <c:v>4336</c:v>
                </c:pt>
                <c:pt idx="143">
                  <c:v>3070</c:v>
                </c:pt>
                <c:pt idx="144">
                  <c:v>2474</c:v>
                </c:pt>
                <c:pt idx="145">
                  <c:v>2758</c:v>
                </c:pt>
                <c:pt idx="146">
                  <c:v>2860</c:v>
                </c:pt>
                <c:pt idx="147">
                  <c:v>4243</c:v>
                </c:pt>
                <c:pt idx="148">
                  <c:v>3327</c:v>
                </c:pt>
                <c:pt idx="149">
                  <c:v>5219</c:v>
                </c:pt>
                <c:pt idx="150">
                  <c:v>6818</c:v>
                </c:pt>
                <c:pt idx="151">
                  <c:v>6503</c:v>
                </c:pt>
                <c:pt idx="152">
                  <c:v>6462</c:v>
                </c:pt>
                <c:pt idx="153">
                  <c:v>3783</c:v>
                </c:pt>
                <c:pt idx="154">
                  <c:v>6408</c:v>
                </c:pt>
                <c:pt idx="155">
                  <c:v>9280</c:v>
                </c:pt>
                <c:pt idx="156">
                  <c:v>10201</c:v>
                </c:pt>
                <c:pt idx="157">
                  <c:v>9137</c:v>
                </c:pt>
                <c:pt idx="158">
                  <c:v>6187</c:v>
                </c:pt>
                <c:pt idx="159">
                  <c:v>4929</c:v>
                </c:pt>
                <c:pt idx="160">
                  <c:v>3955</c:v>
                </c:pt>
                <c:pt idx="161">
                  <c:v>6219</c:v>
                </c:pt>
                <c:pt idx="162">
                  <c:v>7526</c:v>
                </c:pt>
                <c:pt idx="163">
                  <c:v>6871</c:v>
                </c:pt>
                <c:pt idx="164">
                  <c:v>4764</c:v>
                </c:pt>
                <c:pt idx="165">
                  <c:v>5437</c:v>
                </c:pt>
                <c:pt idx="166">
                  <c:v>1763</c:v>
                </c:pt>
                <c:pt idx="167">
                  <c:v>3243</c:v>
                </c:pt>
                <c:pt idx="168">
                  <c:v>5431</c:v>
                </c:pt>
                <c:pt idx="169">
                  <c:v>9082</c:v>
                </c:pt>
                <c:pt idx="170">
                  <c:v>6427</c:v>
                </c:pt>
                <c:pt idx="171">
                  <c:v>2532</c:v>
                </c:pt>
                <c:pt idx="172">
                  <c:v>5012</c:v>
                </c:pt>
                <c:pt idx="173">
                  <c:v>4129</c:v>
                </c:pt>
                <c:pt idx="174">
                  <c:v>4176</c:v>
                </c:pt>
                <c:pt idx="175">
                  <c:v>3046</c:v>
                </c:pt>
                <c:pt idx="176">
                  <c:v>2939</c:v>
                </c:pt>
                <c:pt idx="177">
                  <c:v>2264</c:v>
                </c:pt>
                <c:pt idx="178">
                  <c:v>2258</c:v>
                </c:pt>
                <c:pt idx="179">
                  <c:v>2764</c:v>
                </c:pt>
                <c:pt idx="180">
                  <c:v>2022</c:v>
                </c:pt>
                <c:pt idx="181">
                  <c:v>1362</c:v>
                </c:pt>
                <c:pt idx="182">
                  <c:v>2790</c:v>
                </c:pt>
                <c:pt idx="183">
                  <c:v>2796</c:v>
                </c:pt>
                <c:pt idx="184">
                  <c:v>3429</c:v>
                </c:pt>
                <c:pt idx="185">
                  <c:v>2604</c:v>
                </c:pt>
                <c:pt idx="186">
                  <c:v>2476</c:v>
                </c:pt>
                <c:pt idx="187">
                  <c:v>2527</c:v>
                </c:pt>
                <c:pt idx="188">
                  <c:v>2660</c:v>
                </c:pt>
                <c:pt idx="189">
                  <c:v>5365</c:v>
                </c:pt>
                <c:pt idx="190">
                  <c:v>5150</c:v>
                </c:pt>
                <c:pt idx="191">
                  <c:v>5317</c:v>
                </c:pt>
                <c:pt idx="192">
                  <c:v>3575</c:v>
                </c:pt>
                <c:pt idx="193">
                  <c:v>2862</c:v>
                </c:pt>
                <c:pt idx="194">
                  <c:v>2719</c:v>
                </c:pt>
                <c:pt idx="195">
                  <c:v>6150</c:v>
                </c:pt>
                <c:pt idx="196">
                  <c:v>6192</c:v>
                </c:pt>
                <c:pt idx="197">
                  <c:v>3979</c:v>
                </c:pt>
                <c:pt idx="198">
                  <c:v>3572</c:v>
                </c:pt>
                <c:pt idx="199">
                  <c:v>4275</c:v>
                </c:pt>
                <c:pt idx="200">
                  <c:v>3397</c:v>
                </c:pt>
                <c:pt idx="201">
                  <c:v>5706</c:v>
                </c:pt>
                <c:pt idx="202">
                  <c:v>6139</c:v>
                </c:pt>
                <c:pt idx="203">
                  <c:v>5817</c:v>
                </c:pt>
                <c:pt idx="204">
                  <c:v>7581</c:v>
                </c:pt>
                <c:pt idx="205">
                  <c:v>8379</c:v>
                </c:pt>
                <c:pt idx="206">
                  <c:v>10042</c:v>
                </c:pt>
                <c:pt idx="207">
                  <c:v>9118</c:v>
                </c:pt>
                <c:pt idx="208">
                  <c:v>6169</c:v>
                </c:pt>
                <c:pt idx="209">
                  <c:v>4493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52-4A14-AC6C-6E23F09BB0BF}"/>
            </c:ext>
          </c:extLst>
        </c:ser>
        <c:ser>
          <c:idx val="4"/>
          <c:order val="3"/>
          <c:tx>
            <c:strRef>
              <c:f>Sheet1!$H$1</c:f>
              <c:strCache>
                <c:ptCount val="1"/>
                <c:pt idx="0">
                  <c:v>Channel 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Sheet1!$H$2:$H$256</c:f>
              <c:numCache>
                <c:formatCode>General</c:formatCode>
                <c:ptCount val="255"/>
                <c:pt idx="0">
                  <c:v>37558</c:v>
                </c:pt>
                <c:pt idx="1">
                  <c:v>29081</c:v>
                </c:pt>
                <c:pt idx="2">
                  <c:v>19998</c:v>
                </c:pt>
                <c:pt idx="3">
                  <c:v>17293</c:v>
                </c:pt>
                <c:pt idx="4">
                  <c:v>25224</c:v>
                </c:pt>
                <c:pt idx="5">
                  <c:v>27989</c:v>
                </c:pt>
                <c:pt idx="6">
                  <c:v>27924</c:v>
                </c:pt>
                <c:pt idx="7">
                  <c:v>26259</c:v>
                </c:pt>
                <c:pt idx="8">
                  <c:v>36796</c:v>
                </c:pt>
                <c:pt idx="9">
                  <c:v>22400</c:v>
                </c:pt>
                <c:pt idx="10">
                  <c:v>16394</c:v>
                </c:pt>
                <c:pt idx="11">
                  <c:v>15146</c:v>
                </c:pt>
                <c:pt idx="12">
                  <c:v>9736</c:v>
                </c:pt>
                <c:pt idx="13">
                  <c:v>10421</c:v>
                </c:pt>
                <c:pt idx="14">
                  <c:v>12994</c:v>
                </c:pt>
                <c:pt idx="15">
                  <c:v>14497</c:v>
                </c:pt>
                <c:pt idx="16">
                  <c:v>14055</c:v>
                </c:pt>
                <c:pt idx="17">
                  <c:v>15794</c:v>
                </c:pt>
                <c:pt idx="18">
                  <c:v>23208</c:v>
                </c:pt>
                <c:pt idx="19">
                  <c:v>17782</c:v>
                </c:pt>
                <c:pt idx="20">
                  <c:v>27869</c:v>
                </c:pt>
                <c:pt idx="21">
                  <c:v>33747</c:v>
                </c:pt>
                <c:pt idx="22">
                  <c:v>30055</c:v>
                </c:pt>
                <c:pt idx="23">
                  <c:v>13386</c:v>
                </c:pt>
                <c:pt idx="24">
                  <c:v>9504</c:v>
                </c:pt>
                <c:pt idx="25">
                  <c:v>11268</c:v>
                </c:pt>
                <c:pt idx="26">
                  <c:v>13635</c:v>
                </c:pt>
                <c:pt idx="27">
                  <c:v>11411</c:v>
                </c:pt>
                <c:pt idx="28">
                  <c:v>12191</c:v>
                </c:pt>
                <c:pt idx="29">
                  <c:v>16660</c:v>
                </c:pt>
                <c:pt idx="30">
                  <c:v>12486</c:v>
                </c:pt>
                <c:pt idx="31">
                  <c:v>14867</c:v>
                </c:pt>
                <c:pt idx="32">
                  <c:v>12882</c:v>
                </c:pt>
                <c:pt idx="33">
                  <c:v>9299</c:v>
                </c:pt>
                <c:pt idx="34">
                  <c:v>8594</c:v>
                </c:pt>
                <c:pt idx="35">
                  <c:v>20647</c:v>
                </c:pt>
                <c:pt idx="36">
                  <c:v>25775</c:v>
                </c:pt>
                <c:pt idx="37">
                  <c:v>15532</c:v>
                </c:pt>
                <c:pt idx="38">
                  <c:v>10730</c:v>
                </c:pt>
                <c:pt idx="39">
                  <c:v>11704</c:v>
                </c:pt>
                <c:pt idx="40">
                  <c:v>9946</c:v>
                </c:pt>
                <c:pt idx="41">
                  <c:v>10584</c:v>
                </c:pt>
                <c:pt idx="42">
                  <c:v>10236</c:v>
                </c:pt>
                <c:pt idx="43">
                  <c:v>3256</c:v>
                </c:pt>
                <c:pt idx="44">
                  <c:v>6052</c:v>
                </c:pt>
                <c:pt idx="45">
                  <c:v>9491</c:v>
                </c:pt>
                <c:pt idx="46">
                  <c:v>6246</c:v>
                </c:pt>
                <c:pt idx="47">
                  <c:v>6732</c:v>
                </c:pt>
                <c:pt idx="48">
                  <c:v>7552</c:v>
                </c:pt>
                <c:pt idx="49">
                  <c:v>6097</c:v>
                </c:pt>
                <c:pt idx="50">
                  <c:v>6743</c:v>
                </c:pt>
                <c:pt idx="51">
                  <c:v>5722</c:v>
                </c:pt>
                <c:pt idx="52">
                  <c:v>6091</c:v>
                </c:pt>
                <c:pt idx="53">
                  <c:v>12329</c:v>
                </c:pt>
                <c:pt idx="54">
                  <c:v>10419</c:v>
                </c:pt>
                <c:pt idx="55">
                  <c:v>10749</c:v>
                </c:pt>
                <c:pt idx="56">
                  <c:v>12138</c:v>
                </c:pt>
                <c:pt idx="57">
                  <c:v>14039</c:v>
                </c:pt>
                <c:pt idx="58">
                  <c:v>19365</c:v>
                </c:pt>
                <c:pt idx="59">
                  <c:v>8422</c:v>
                </c:pt>
                <c:pt idx="60">
                  <c:v>5567</c:v>
                </c:pt>
                <c:pt idx="61">
                  <c:v>5966</c:v>
                </c:pt>
                <c:pt idx="62">
                  <c:v>5440</c:v>
                </c:pt>
                <c:pt idx="63">
                  <c:v>6142</c:v>
                </c:pt>
                <c:pt idx="64">
                  <c:v>4897</c:v>
                </c:pt>
                <c:pt idx="65">
                  <c:v>5134</c:v>
                </c:pt>
                <c:pt idx="66">
                  <c:v>3570</c:v>
                </c:pt>
                <c:pt idx="67">
                  <c:v>8172</c:v>
                </c:pt>
                <c:pt idx="68">
                  <c:v>13074</c:v>
                </c:pt>
                <c:pt idx="69">
                  <c:v>6581</c:v>
                </c:pt>
                <c:pt idx="70">
                  <c:v>5304</c:v>
                </c:pt>
                <c:pt idx="71">
                  <c:v>3094</c:v>
                </c:pt>
                <c:pt idx="72">
                  <c:v>2676</c:v>
                </c:pt>
                <c:pt idx="73">
                  <c:v>4953</c:v>
                </c:pt>
                <c:pt idx="74">
                  <c:v>6555</c:v>
                </c:pt>
                <c:pt idx="75">
                  <c:v>6613</c:v>
                </c:pt>
                <c:pt idx="76">
                  <c:v>1197</c:v>
                </c:pt>
                <c:pt idx="77">
                  <c:v>1525</c:v>
                </c:pt>
                <c:pt idx="78">
                  <c:v>1295</c:v>
                </c:pt>
                <c:pt idx="79">
                  <c:v>1202</c:v>
                </c:pt>
                <c:pt idx="80">
                  <c:v>1357</c:v>
                </c:pt>
                <c:pt idx="81">
                  <c:v>1344</c:v>
                </c:pt>
                <c:pt idx="82">
                  <c:v>1812</c:v>
                </c:pt>
                <c:pt idx="83">
                  <c:v>5501</c:v>
                </c:pt>
                <c:pt idx="84">
                  <c:v>8228</c:v>
                </c:pt>
                <c:pt idx="85">
                  <c:v>7961</c:v>
                </c:pt>
                <c:pt idx="86">
                  <c:v>7081</c:v>
                </c:pt>
                <c:pt idx="87">
                  <c:v>7105</c:v>
                </c:pt>
                <c:pt idx="88">
                  <c:v>7507</c:v>
                </c:pt>
                <c:pt idx="89">
                  <c:v>6241</c:v>
                </c:pt>
                <c:pt idx="90">
                  <c:v>46183</c:v>
                </c:pt>
                <c:pt idx="91">
                  <c:v>46975</c:v>
                </c:pt>
                <c:pt idx="92">
                  <c:v>70455</c:v>
                </c:pt>
                <c:pt idx="93">
                  <c:v>88277</c:v>
                </c:pt>
                <c:pt idx="94">
                  <c:v>50614</c:v>
                </c:pt>
                <c:pt idx="95">
                  <c:v>54020</c:v>
                </c:pt>
                <c:pt idx="96">
                  <c:v>50266</c:v>
                </c:pt>
                <c:pt idx="97">
                  <c:v>60134</c:v>
                </c:pt>
                <c:pt idx="98">
                  <c:v>40209</c:v>
                </c:pt>
                <c:pt idx="99">
                  <c:v>54495</c:v>
                </c:pt>
                <c:pt idx="100">
                  <c:v>59384</c:v>
                </c:pt>
                <c:pt idx="101">
                  <c:v>73796</c:v>
                </c:pt>
                <c:pt idx="102">
                  <c:v>28621</c:v>
                </c:pt>
                <c:pt idx="103">
                  <c:v>96840</c:v>
                </c:pt>
                <c:pt idx="104">
                  <c:v>66508</c:v>
                </c:pt>
                <c:pt idx="105">
                  <c:v>66042</c:v>
                </c:pt>
                <c:pt idx="106">
                  <c:v>63667</c:v>
                </c:pt>
                <c:pt idx="107">
                  <c:v>81782</c:v>
                </c:pt>
                <c:pt idx="108">
                  <c:v>92217</c:v>
                </c:pt>
                <c:pt idx="109">
                  <c:v>96840</c:v>
                </c:pt>
                <c:pt idx="110">
                  <c:v>77451</c:v>
                </c:pt>
                <c:pt idx="111">
                  <c:v>88751</c:v>
                </c:pt>
                <c:pt idx="112">
                  <c:v>82260</c:v>
                </c:pt>
                <c:pt idx="113">
                  <c:v>74401</c:v>
                </c:pt>
                <c:pt idx="114">
                  <c:v>76350</c:v>
                </c:pt>
                <c:pt idx="115">
                  <c:v>95345</c:v>
                </c:pt>
                <c:pt idx="116">
                  <c:v>21253</c:v>
                </c:pt>
                <c:pt idx="117">
                  <c:v>29922</c:v>
                </c:pt>
                <c:pt idx="118">
                  <c:v>38163</c:v>
                </c:pt>
                <c:pt idx="119">
                  <c:v>41459</c:v>
                </c:pt>
                <c:pt idx="120">
                  <c:v>40302</c:v>
                </c:pt>
                <c:pt idx="121">
                  <c:v>42095</c:v>
                </c:pt>
                <c:pt idx="122">
                  <c:v>13294</c:v>
                </c:pt>
                <c:pt idx="123">
                  <c:v>14707</c:v>
                </c:pt>
                <c:pt idx="124">
                  <c:v>17191</c:v>
                </c:pt>
                <c:pt idx="125">
                  <c:v>15343</c:v>
                </c:pt>
                <c:pt idx="126">
                  <c:v>14922</c:v>
                </c:pt>
                <c:pt idx="127">
                  <c:v>14390</c:v>
                </c:pt>
                <c:pt idx="128">
                  <c:v>18367</c:v>
                </c:pt>
                <c:pt idx="129">
                  <c:v>13963</c:v>
                </c:pt>
                <c:pt idx="130">
                  <c:v>15128</c:v>
                </c:pt>
                <c:pt idx="131">
                  <c:v>24839</c:v>
                </c:pt>
                <c:pt idx="132">
                  <c:v>31191</c:v>
                </c:pt>
                <c:pt idx="133">
                  <c:v>18918</c:v>
                </c:pt>
                <c:pt idx="134">
                  <c:v>28813</c:v>
                </c:pt>
                <c:pt idx="135">
                  <c:v>20830</c:v>
                </c:pt>
                <c:pt idx="136">
                  <c:v>36429</c:v>
                </c:pt>
                <c:pt idx="137">
                  <c:v>28693</c:v>
                </c:pt>
                <c:pt idx="138">
                  <c:v>27119</c:v>
                </c:pt>
                <c:pt idx="139">
                  <c:v>782</c:v>
                </c:pt>
                <c:pt idx="140">
                  <c:v>1192</c:v>
                </c:pt>
                <c:pt idx="141">
                  <c:v>947</c:v>
                </c:pt>
                <c:pt idx="142">
                  <c:v>718</c:v>
                </c:pt>
                <c:pt idx="143">
                  <c:v>896</c:v>
                </c:pt>
                <c:pt idx="144">
                  <c:v>567</c:v>
                </c:pt>
                <c:pt idx="145">
                  <c:v>668</c:v>
                </c:pt>
                <c:pt idx="146">
                  <c:v>803</c:v>
                </c:pt>
                <c:pt idx="147">
                  <c:v>1471</c:v>
                </c:pt>
                <c:pt idx="148">
                  <c:v>928</c:v>
                </c:pt>
                <c:pt idx="149">
                  <c:v>628</c:v>
                </c:pt>
                <c:pt idx="150">
                  <c:v>98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52-4A14-AC6C-6E23F09BB0BF}"/>
            </c:ext>
          </c:extLst>
        </c:ser>
        <c:ser>
          <c:idx val="5"/>
          <c:order val="4"/>
          <c:tx>
            <c:strRef>
              <c:f>Sheet1!$I$1</c:f>
              <c:strCache>
                <c:ptCount val="1"/>
                <c:pt idx="0">
                  <c:v>Channel 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Sheet1!$I$2:$I$256</c:f>
              <c:numCache>
                <c:formatCode>General</c:formatCode>
                <c:ptCount val="255"/>
                <c:pt idx="0">
                  <c:v>429760</c:v>
                </c:pt>
                <c:pt idx="1">
                  <c:v>394149</c:v>
                </c:pt>
                <c:pt idx="2">
                  <c:v>350843</c:v>
                </c:pt>
                <c:pt idx="3">
                  <c:v>336445</c:v>
                </c:pt>
                <c:pt idx="4">
                  <c:v>309711</c:v>
                </c:pt>
                <c:pt idx="5">
                  <c:v>305139</c:v>
                </c:pt>
                <c:pt idx="6">
                  <c:v>304248</c:v>
                </c:pt>
                <c:pt idx="7">
                  <c:v>332941</c:v>
                </c:pt>
                <c:pt idx="8">
                  <c:v>318976</c:v>
                </c:pt>
                <c:pt idx="9">
                  <c:v>205597</c:v>
                </c:pt>
                <c:pt idx="10">
                  <c:v>166376</c:v>
                </c:pt>
                <c:pt idx="11">
                  <c:v>151634</c:v>
                </c:pt>
                <c:pt idx="12">
                  <c:v>138182</c:v>
                </c:pt>
                <c:pt idx="13">
                  <c:v>162792</c:v>
                </c:pt>
                <c:pt idx="14">
                  <c:v>186143</c:v>
                </c:pt>
                <c:pt idx="15">
                  <c:v>207036</c:v>
                </c:pt>
                <c:pt idx="16">
                  <c:v>138089</c:v>
                </c:pt>
                <c:pt idx="17">
                  <c:v>109364</c:v>
                </c:pt>
                <c:pt idx="18">
                  <c:v>126055</c:v>
                </c:pt>
                <c:pt idx="19">
                  <c:v>109696</c:v>
                </c:pt>
                <c:pt idx="20">
                  <c:v>125811</c:v>
                </c:pt>
                <c:pt idx="21">
                  <c:v>150100</c:v>
                </c:pt>
                <c:pt idx="22">
                  <c:v>134578</c:v>
                </c:pt>
                <c:pt idx="23">
                  <c:v>87260</c:v>
                </c:pt>
                <c:pt idx="24">
                  <c:v>101760</c:v>
                </c:pt>
                <c:pt idx="25">
                  <c:v>82721</c:v>
                </c:pt>
                <c:pt idx="26">
                  <c:v>79589</c:v>
                </c:pt>
                <c:pt idx="27">
                  <c:v>87174</c:v>
                </c:pt>
                <c:pt idx="28">
                  <c:v>117451</c:v>
                </c:pt>
                <c:pt idx="29">
                  <c:v>100884</c:v>
                </c:pt>
                <c:pt idx="30">
                  <c:v>69886</c:v>
                </c:pt>
                <c:pt idx="31">
                  <c:v>64007</c:v>
                </c:pt>
                <c:pt idx="32">
                  <c:v>64356</c:v>
                </c:pt>
                <c:pt idx="33">
                  <c:v>49584</c:v>
                </c:pt>
                <c:pt idx="34">
                  <c:v>39456</c:v>
                </c:pt>
                <c:pt idx="35">
                  <c:v>62534</c:v>
                </c:pt>
                <c:pt idx="36">
                  <c:v>79586</c:v>
                </c:pt>
                <c:pt idx="37">
                  <c:v>54733</c:v>
                </c:pt>
                <c:pt idx="38">
                  <c:v>47080</c:v>
                </c:pt>
                <c:pt idx="39">
                  <c:v>42573</c:v>
                </c:pt>
                <c:pt idx="40">
                  <c:v>37981</c:v>
                </c:pt>
                <c:pt idx="41">
                  <c:v>53661</c:v>
                </c:pt>
                <c:pt idx="42">
                  <c:v>64869</c:v>
                </c:pt>
                <c:pt idx="43">
                  <c:v>40039</c:v>
                </c:pt>
                <c:pt idx="44">
                  <c:v>50529</c:v>
                </c:pt>
                <c:pt idx="45">
                  <c:v>40162</c:v>
                </c:pt>
                <c:pt idx="46">
                  <c:v>38757</c:v>
                </c:pt>
                <c:pt idx="47">
                  <c:v>35217</c:v>
                </c:pt>
                <c:pt idx="48">
                  <c:v>38150</c:v>
                </c:pt>
                <c:pt idx="49">
                  <c:v>52366</c:v>
                </c:pt>
                <c:pt idx="50">
                  <c:v>58490</c:v>
                </c:pt>
                <c:pt idx="51">
                  <c:v>51708</c:v>
                </c:pt>
                <c:pt idx="52">
                  <c:v>62883</c:v>
                </c:pt>
                <c:pt idx="53">
                  <c:v>60377</c:v>
                </c:pt>
                <c:pt idx="54">
                  <c:v>63794</c:v>
                </c:pt>
                <c:pt idx="55">
                  <c:v>71429</c:v>
                </c:pt>
                <c:pt idx="56">
                  <c:v>72031</c:v>
                </c:pt>
                <c:pt idx="57">
                  <c:v>87192</c:v>
                </c:pt>
                <c:pt idx="58">
                  <c:v>95140</c:v>
                </c:pt>
                <c:pt idx="59">
                  <c:v>62130</c:v>
                </c:pt>
                <c:pt idx="60">
                  <c:v>45802</c:v>
                </c:pt>
                <c:pt idx="61">
                  <c:v>42613</c:v>
                </c:pt>
                <c:pt idx="62">
                  <c:v>46701</c:v>
                </c:pt>
                <c:pt idx="63">
                  <c:v>57344</c:v>
                </c:pt>
                <c:pt idx="64">
                  <c:v>46431</c:v>
                </c:pt>
                <c:pt idx="65">
                  <c:v>30359</c:v>
                </c:pt>
                <c:pt idx="66">
                  <c:v>27306</c:v>
                </c:pt>
                <c:pt idx="67">
                  <c:v>36932</c:v>
                </c:pt>
                <c:pt idx="68">
                  <c:v>33375</c:v>
                </c:pt>
                <c:pt idx="69">
                  <c:v>34336</c:v>
                </c:pt>
                <c:pt idx="70">
                  <c:v>34035</c:v>
                </c:pt>
                <c:pt idx="71">
                  <c:v>26677</c:v>
                </c:pt>
                <c:pt idx="72">
                  <c:v>26895</c:v>
                </c:pt>
                <c:pt idx="73">
                  <c:v>34904</c:v>
                </c:pt>
                <c:pt idx="74">
                  <c:v>28843</c:v>
                </c:pt>
                <c:pt idx="75">
                  <c:v>28276</c:v>
                </c:pt>
                <c:pt idx="76">
                  <c:v>29722</c:v>
                </c:pt>
                <c:pt idx="77">
                  <c:v>33917</c:v>
                </c:pt>
                <c:pt idx="78">
                  <c:v>35918</c:v>
                </c:pt>
                <c:pt idx="79">
                  <c:v>30806</c:v>
                </c:pt>
                <c:pt idx="80">
                  <c:v>26957</c:v>
                </c:pt>
                <c:pt idx="81">
                  <c:v>26576</c:v>
                </c:pt>
                <c:pt idx="82">
                  <c:v>25914</c:v>
                </c:pt>
                <c:pt idx="83">
                  <c:v>30901</c:v>
                </c:pt>
                <c:pt idx="84">
                  <c:v>88652</c:v>
                </c:pt>
                <c:pt idx="85">
                  <c:v>90291</c:v>
                </c:pt>
                <c:pt idx="86">
                  <c:v>66322</c:v>
                </c:pt>
                <c:pt idx="87">
                  <c:v>63866</c:v>
                </c:pt>
                <c:pt idx="88">
                  <c:v>81143</c:v>
                </c:pt>
                <c:pt idx="89">
                  <c:v>93497</c:v>
                </c:pt>
                <c:pt idx="90">
                  <c:v>115617</c:v>
                </c:pt>
                <c:pt idx="91">
                  <c:v>109207</c:v>
                </c:pt>
                <c:pt idx="92">
                  <c:v>102045</c:v>
                </c:pt>
                <c:pt idx="93">
                  <c:v>93313</c:v>
                </c:pt>
                <c:pt idx="94">
                  <c:v>102315</c:v>
                </c:pt>
                <c:pt idx="95">
                  <c:v>94784</c:v>
                </c:pt>
                <c:pt idx="96">
                  <c:v>106150</c:v>
                </c:pt>
                <c:pt idx="97">
                  <c:v>101849</c:v>
                </c:pt>
                <c:pt idx="98">
                  <c:v>114802</c:v>
                </c:pt>
                <c:pt idx="99">
                  <c:v>118431</c:v>
                </c:pt>
                <c:pt idx="100">
                  <c:v>100793</c:v>
                </c:pt>
                <c:pt idx="101">
                  <c:v>122799</c:v>
                </c:pt>
                <c:pt idx="102">
                  <c:v>119253</c:v>
                </c:pt>
                <c:pt idx="103">
                  <c:v>113180</c:v>
                </c:pt>
                <c:pt idx="104">
                  <c:v>116713</c:v>
                </c:pt>
                <c:pt idx="105">
                  <c:v>132085</c:v>
                </c:pt>
                <c:pt idx="106">
                  <c:v>160882</c:v>
                </c:pt>
                <c:pt idx="107">
                  <c:v>143256</c:v>
                </c:pt>
                <c:pt idx="108">
                  <c:v>134662</c:v>
                </c:pt>
                <c:pt idx="109">
                  <c:v>131367</c:v>
                </c:pt>
                <c:pt idx="110">
                  <c:v>101566</c:v>
                </c:pt>
                <c:pt idx="111">
                  <c:v>123155</c:v>
                </c:pt>
                <c:pt idx="112">
                  <c:v>164542</c:v>
                </c:pt>
                <c:pt idx="113">
                  <c:v>137286</c:v>
                </c:pt>
                <c:pt idx="114">
                  <c:v>91440</c:v>
                </c:pt>
                <c:pt idx="115">
                  <c:v>83016</c:v>
                </c:pt>
                <c:pt idx="116">
                  <c:v>71333</c:v>
                </c:pt>
                <c:pt idx="117">
                  <c:v>63755</c:v>
                </c:pt>
                <c:pt idx="118">
                  <c:v>62665</c:v>
                </c:pt>
                <c:pt idx="119">
                  <c:v>65750</c:v>
                </c:pt>
                <c:pt idx="120">
                  <c:v>69301</c:v>
                </c:pt>
                <c:pt idx="121">
                  <c:v>59507</c:v>
                </c:pt>
                <c:pt idx="122">
                  <c:v>55083</c:v>
                </c:pt>
                <c:pt idx="123">
                  <c:v>48066</c:v>
                </c:pt>
                <c:pt idx="124">
                  <c:v>36023</c:v>
                </c:pt>
                <c:pt idx="125">
                  <c:v>37530</c:v>
                </c:pt>
                <c:pt idx="126">
                  <c:v>42199</c:v>
                </c:pt>
                <c:pt idx="127">
                  <c:v>36844</c:v>
                </c:pt>
                <c:pt idx="128">
                  <c:v>31292</c:v>
                </c:pt>
                <c:pt idx="129">
                  <c:v>38736</c:v>
                </c:pt>
                <c:pt idx="130">
                  <c:v>35382</c:v>
                </c:pt>
                <c:pt idx="131">
                  <c:v>37554</c:v>
                </c:pt>
                <c:pt idx="132">
                  <c:v>31112</c:v>
                </c:pt>
                <c:pt idx="133">
                  <c:v>33593</c:v>
                </c:pt>
                <c:pt idx="134">
                  <c:v>33492</c:v>
                </c:pt>
                <c:pt idx="135">
                  <c:v>36450</c:v>
                </c:pt>
                <c:pt idx="136">
                  <c:v>36189</c:v>
                </c:pt>
                <c:pt idx="137">
                  <c:v>33684</c:v>
                </c:pt>
                <c:pt idx="138">
                  <c:v>30662</c:v>
                </c:pt>
                <c:pt idx="139">
                  <c:v>30988</c:v>
                </c:pt>
                <c:pt idx="140">
                  <c:v>45816</c:v>
                </c:pt>
                <c:pt idx="141">
                  <c:v>48880</c:v>
                </c:pt>
                <c:pt idx="142">
                  <c:v>30523</c:v>
                </c:pt>
                <c:pt idx="143">
                  <c:v>28590</c:v>
                </c:pt>
                <c:pt idx="144">
                  <c:v>51060</c:v>
                </c:pt>
                <c:pt idx="145">
                  <c:v>55291</c:v>
                </c:pt>
                <c:pt idx="146">
                  <c:v>129722</c:v>
                </c:pt>
                <c:pt idx="147">
                  <c:v>174698</c:v>
                </c:pt>
                <c:pt idx="148">
                  <c:v>175970</c:v>
                </c:pt>
                <c:pt idx="149">
                  <c:v>116843</c:v>
                </c:pt>
                <c:pt idx="150">
                  <c:v>100878</c:v>
                </c:pt>
                <c:pt idx="151">
                  <c:v>119351</c:v>
                </c:pt>
                <c:pt idx="152">
                  <c:v>135311</c:v>
                </c:pt>
                <c:pt idx="153">
                  <c:v>112698</c:v>
                </c:pt>
                <c:pt idx="154">
                  <c:v>49548</c:v>
                </c:pt>
                <c:pt idx="155">
                  <c:v>46760</c:v>
                </c:pt>
                <c:pt idx="156">
                  <c:v>40225</c:v>
                </c:pt>
                <c:pt idx="157">
                  <c:v>15671</c:v>
                </c:pt>
                <c:pt idx="158">
                  <c:v>13913</c:v>
                </c:pt>
                <c:pt idx="159">
                  <c:v>12429</c:v>
                </c:pt>
                <c:pt idx="160">
                  <c:v>12170</c:v>
                </c:pt>
                <c:pt idx="161">
                  <c:v>23894</c:v>
                </c:pt>
                <c:pt idx="162">
                  <c:v>23859</c:v>
                </c:pt>
                <c:pt idx="163">
                  <c:v>14016</c:v>
                </c:pt>
                <c:pt idx="164">
                  <c:v>12489</c:v>
                </c:pt>
                <c:pt idx="165">
                  <c:v>14771</c:v>
                </c:pt>
                <c:pt idx="166">
                  <c:v>24404</c:v>
                </c:pt>
                <c:pt idx="167">
                  <c:v>18386</c:v>
                </c:pt>
                <c:pt idx="168">
                  <c:v>30080</c:v>
                </c:pt>
                <c:pt idx="169">
                  <c:v>32048</c:v>
                </c:pt>
                <c:pt idx="170">
                  <c:v>29355</c:v>
                </c:pt>
                <c:pt idx="171">
                  <c:v>19258</c:v>
                </c:pt>
                <c:pt idx="172">
                  <c:v>12682</c:v>
                </c:pt>
                <c:pt idx="173">
                  <c:v>14253</c:v>
                </c:pt>
                <c:pt idx="174">
                  <c:v>13912</c:v>
                </c:pt>
                <c:pt idx="175">
                  <c:v>18192</c:v>
                </c:pt>
                <c:pt idx="176">
                  <c:v>18629</c:v>
                </c:pt>
                <c:pt idx="177">
                  <c:v>9387</c:v>
                </c:pt>
                <c:pt idx="178">
                  <c:v>5517</c:v>
                </c:pt>
                <c:pt idx="179">
                  <c:v>2458</c:v>
                </c:pt>
                <c:pt idx="180">
                  <c:v>1790</c:v>
                </c:pt>
                <c:pt idx="181">
                  <c:v>1769</c:v>
                </c:pt>
                <c:pt idx="182">
                  <c:v>1756</c:v>
                </c:pt>
                <c:pt idx="183">
                  <c:v>819</c:v>
                </c:pt>
                <c:pt idx="184">
                  <c:v>1249</c:v>
                </c:pt>
                <c:pt idx="185">
                  <c:v>86200</c:v>
                </c:pt>
                <c:pt idx="186">
                  <c:v>198061</c:v>
                </c:pt>
                <c:pt idx="187">
                  <c:v>134637</c:v>
                </c:pt>
                <c:pt idx="188">
                  <c:v>82840</c:v>
                </c:pt>
                <c:pt idx="189">
                  <c:v>95153</c:v>
                </c:pt>
                <c:pt idx="190">
                  <c:v>140439</c:v>
                </c:pt>
                <c:pt idx="191">
                  <c:v>151285</c:v>
                </c:pt>
                <c:pt idx="192">
                  <c:v>128294</c:v>
                </c:pt>
                <c:pt idx="193">
                  <c:v>108916</c:v>
                </c:pt>
                <c:pt idx="194">
                  <c:v>99602</c:v>
                </c:pt>
                <c:pt idx="195">
                  <c:v>89255</c:v>
                </c:pt>
                <c:pt idx="196">
                  <c:v>124704</c:v>
                </c:pt>
                <c:pt idx="197">
                  <c:v>209181</c:v>
                </c:pt>
                <c:pt idx="198">
                  <c:v>128045</c:v>
                </c:pt>
                <c:pt idx="199">
                  <c:v>107423</c:v>
                </c:pt>
                <c:pt idx="200">
                  <c:v>91326</c:v>
                </c:pt>
                <c:pt idx="201">
                  <c:v>59643</c:v>
                </c:pt>
                <c:pt idx="202">
                  <c:v>129369</c:v>
                </c:pt>
                <c:pt idx="203">
                  <c:v>209906</c:v>
                </c:pt>
                <c:pt idx="204">
                  <c:v>233752</c:v>
                </c:pt>
                <c:pt idx="205">
                  <c:v>152125</c:v>
                </c:pt>
                <c:pt idx="206">
                  <c:v>139432</c:v>
                </c:pt>
                <c:pt idx="207">
                  <c:v>107041</c:v>
                </c:pt>
                <c:pt idx="208">
                  <c:v>70702</c:v>
                </c:pt>
                <c:pt idx="209">
                  <c:v>80721</c:v>
                </c:pt>
                <c:pt idx="210">
                  <c:v>138312</c:v>
                </c:pt>
                <c:pt idx="211">
                  <c:v>134854</c:v>
                </c:pt>
                <c:pt idx="212">
                  <c:v>71137</c:v>
                </c:pt>
                <c:pt idx="213">
                  <c:v>82346</c:v>
                </c:pt>
                <c:pt idx="214">
                  <c:v>82162</c:v>
                </c:pt>
                <c:pt idx="215">
                  <c:v>80436</c:v>
                </c:pt>
                <c:pt idx="216">
                  <c:v>86426</c:v>
                </c:pt>
                <c:pt idx="217">
                  <c:v>119729</c:v>
                </c:pt>
                <c:pt idx="218">
                  <c:v>125943</c:v>
                </c:pt>
                <c:pt idx="219">
                  <c:v>78632</c:v>
                </c:pt>
                <c:pt idx="220">
                  <c:v>98665</c:v>
                </c:pt>
                <c:pt idx="221">
                  <c:v>138320</c:v>
                </c:pt>
                <c:pt idx="222">
                  <c:v>162273</c:v>
                </c:pt>
                <c:pt idx="223">
                  <c:v>203389</c:v>
                </c:pt>
                <c:pt idx="224">
                  <c:v>360239</c:v>
                </c:pt>
                <c:pt idx="225">
                  <c:v>397338</c:v>
                </c:pt>
                <c:pt idx="226">
                  <c:v>299769</c:v>
                </c:pt>
                <c:pt idx="227">
                  <c:v>282476</c:v>
                </c:pt>
                <c:pt idx="228">
                  <c:v>263460</c:v>
                </c:pt>
                <c:pt idx="229">
                  <c:v>288611</c:v>
                </c:pt>
                <c:pt idx="230">
                  <c:v>329048</c:v>
                </c:pt>
                <c:pt idx="231">
                  <c:v>448992</c:v>
                </c:pt>
                <c:pt idx="232">
                  <c:v>474179</c:v>
                </c:pt>
                <c:pt idx="233">
                  <c:v>428871</c:v>
                </c:pt>
                <c:pt idx="234">
                  <c:v>468836</c:v>
                </c:pt>
                <c:pt idx="235">
                  <c:v>416835</c:v>
                </c:pt>
                <c:pt idx="236">
                  <c:v>387517</c:v>
                </c:pt>
                <c:pt idx="237">
                  <c:v>364103</c:v>
                </c:pt>
                <c:pt idx="238">
                  <c:v>399383</c:v>
                </c:pt>
                <c:pt idx="239">
                  <c:v>359297</c:v>
                </c:pt>
                <c:pt idx="240">
                  <c:v>229021</c:v>
                </c:pt>
                <c:pt idx="241">
                  <c:v>197388</c:v>
                </c:pt>
                <c:pt idx="242">
                  <c:v>223922</c:v>
                </c:pt>
                <c:pt idx="243">
                  <c:v>219567</c:v>
                </c:pt>
                <c:pt idx="244">
                  <c:v>148298</c:v>
                </c:pt>
                <c:pt idx="245">
                  <c:v>166122</c:v>
                </c:pt>
                <c:pt idx="246">
                  <c:v>189618</c:v>
                </c:pt>
                <c:pt idx="247">
                  <c:v>148370</c:v>
                </c:pt>
                <c:pt idx="248">
                  <c:v>148989</c:v>
                </c:pt>
                <c:pt idx="249">
                  <c:v>147944</c:v>
                </c:pt>
                <c:pt idx="250">
                  <c:v>135192</c:v>
                </c:pt>
                <c:pt idx="251">
                  <c:v>138724</c:v>
                </c:pt>
                <c:pt idx="252">
                  <c:v>190421</c:v>
                </c:pt>
                <c:pt idx="253">
                  <c:v>247452</c:v>
                </c:pt>
                <c:pt idx="254">
                  <c:v>202817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52-4A14-AC6C-6E23F09BB0BF}"/>
            </c:ext>
          </c:extLst>
        </c:ser>
        <c:ser>
          <c:idx val="6"/>
          <c:order val="5"/>
          <c:tx>
            <c:strRef>
              <c:f>Sheet1!$J$1</c:f>
              <c:strCache>
                <c:ptCount val="1"/>
                <c:pt idx="0">
                  <c:v>Channel 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Sheet1!$J$2:$J$256</c:f>
              <c:numCache>
                <c:formatCode>General</c:formatCode>
                <c:ptCount val="255"/>
                <c:pt idx="0">
                  <c:v>651224</c:v>
                </c:pt>
                <c:pt idx="1">
                  <c:v>606094</c:v>
                </c:pt>
                <c:pt idx="2">
                  <c:v>636038</c:v>
                </c:pt>
                <c:pt idx="3">
                  <c:v>662864</c:v>
                </c:pt>
                <c:pt idx="4">
                  <c:v>645606</c:v>
                </c:pt>
                <c:pt idx="5">
                  <c:v>768088</c:v>
                </c:pt>
                <c:pt idx="6">
                  <c:v>643521</c:v>
                </c:pt>
                <c:pt idx="7">
                  <c:v>524235</c:v>
                </c:pt>
                <c:pt idx="8">
                  <c:v>553950</c:v>
                </c:pt>
                <c:pt idx="9">
                  <c:v>511563</c:v>
                </c:pt>
                <c:pt idx="10">
                  <c:v>589975</c:v>
                </c:pt>
                <c:pt idx="11">
                  <c:v>645699</c:v>
                </c:pt>
                <c:pt idx="12">
                  <c:v>492754</c:v>
                </c:pt>
                <c:pt idx="13">
                  <c:v>421349</c:v>
                </c:pt>
                <c:pt idx="14">
                  <c:v>440251</c:v>
                </c:pt>
                <c:pt idx="15">
                  <c:v>435038</c:v>
                </c:pt>
                <c:pt idx="16">
                  <c:v>548793</c:v>
                </c:pt>
                <c:pt idx="17">
                  <c:v>493784</c:v>
                </c:pt>
                <c:pt idx="18">
                  <c:v>558704</c:v>
                </c:pt>
                <c:pt idx="19">
                  <c:v>391863</c:v>
                </c:pt>
                <c:pt idx="20">
                  <c:v>312989</c:v>
                </c:pt>
                <c:pt idx="21">
                  <c:v>264146</c:v>
                </c:pt>
                <c:pt idx="22">
                  <c:v>313430</c:v>
                </c:pt>
                <c:pt idx="23">
                  <c:v>357560</c:v>
                </c:pt>
                <c:pt idx="24">
                  <c:v>288592</c:v>
                </c:pt>
                <c:pt idx="25">
                  <c:v>345314</c:v>
                </c:pt>
                <c:pt idx="26">
                  <c:v>323188</c:v>
                </c:pt>
                <c:pt idx="27">
                  <c:v>184125</c:v>
                </c:pt>
                <c:pt idx="28">
                  <c:v>147680</c:v>
                </c:pt>
                <c:pt idx="29">
                  <c:v>153578</c:v>
                </c:pt>
                <c:pt idx="30">
                  <c:v>164273</c:v>
                </c:pt>
                <c:pt idx="31">
                  <c:v>174505</c:v>
                </c:pt>
                <c:pt idx="32">
                  <c:v>177082</c:v>
                </c:pt>
                <c:pt idx="33">
                  <c:v>100307</c:v>
                </c:pt>
                <c:pt idx="34">
                  <c:v>81340</c:v>
                </c:pt>
                <c:pt idx="35">
                  <c:v>70121</c:v>
                </c:pt>
                <c:pt idx="36">
                  <c:v>64575</c:v>
                </c:pt>
                <c:pt idx="37">
                  <c:v>70221</c:v>
                </c:pt>
                <c:pt idx="38">
                  <c:v>67415</c:v>
                </c:pt>
                <c:pt idx="39">
                  <c:v>73192</c:v>
                </c:pt>
                <c:pt idx="40">
                  <c:v>71604</c:v>
                </c:pt>
                <c:pt idx="41">
                  <c:v>88158</c:v>
                </c:pt>
                <c:pt idx="42">
                  <c:v>90349</c:v>
                </c:pt>
                <c:pt idx="43">
                  <c:v>91483</c:v>
                </c:pt>
                <c:pt idx="44">
                  <c:v>130042</c:v>
                </c:pt>
                <c:pt idx="45">
                  <c:v>112228</c:v>
                </c:pt>
                <c:pt idx="46">
                  <c:v>95196</c:v>
                </c:pt>
                <c:pt idx="47">
                  <c:v>101859</c:v>
                </c:pt>
                <c:pt idx="48">
                  <c:v>87434</c:v>
                </c:pt>
                <c:pt idx="49">
                  <c:v>82729</c:v>
                </c:pt>
                <c:pt idx="50">
                  <c:v>89820</c:v>
                </c:pt>
                <c:pt idx="51">
                  <c:v>118583</c:v>
                </c:pt>
                <c:pt idx="52">
                  <c:v>105496</c:v>
                </c:pt>
                <c:pt idx="53">
                  <c:v>125656</c:v>
                </c:pt>
                <c:pt idx="54">
                  <c:v>135711</c:v>
                </c:pt>
                <c:pt idx="55">
                  <c:v>176709</c:v>
                </c:pt>
                <c:pt idx="56">
                  <c:v>175802</c:v>
                </c:pt>
                <c:pt idx="57">
                  <c:v>211042</c:v>
                </c:pt>
                <c:pt idx="58">
                  <c:v>425478</c:v>
                </c:pt>
                <c:pt idx="59">
                  <c:v>580612</c:v>
                </c:pt>
                <c:pt idx="60">
                  <c:v>594925</c:v>
                </c:pt>
                <c:pt idx="61">
                  <c:v>428659</c:v>
                </c:pt>
                <c:pt idx="62">
                  <c:v>287748</c:v>
                </c:pt>
                <c:pt idx="63">
                  <c:v>290520</c:v>
                </c:pt>
                <c:pt idx="64">
                  <c:v>277475</c:v>
                </c:pt>
                <c:pt idx="65">
                  <c:v>327640</c:v>
                </c:pt>
                <c:pt idx="66">
                  <c:v>492430</c:v>
                </c:pt>
                <c:pt idx="67">
                  <c:v>424390</c:v>
                </c:pt>
                <c:pt idx="68">
                  <c:v>273121</c:v>
                </c:pt>
                <c:pt idx="69">
                  <c:v>248784</c:v>
                </c:pt>
                <c:pt idx="70">
                  <c:v>218987</c:v>
                </c:pt>
                <c:pt idx="71">
                  <c:v>156185</c:v>
                </c:pt>
                <c:pt idx="72">
                  <c:v>149298</c:v>
                </c:pt>
                <c:pt idx="73">
                  <c:v>165542</c:v>
                </c:pt>
                <c:pt idx="74">
                  <c:v>154801</c:v>
                </c:pt>
                <c:pt idx="75">
                  <c:v>139022</c:v>
                </c:pt>
                <c:pt idx="76">
                  <c:v>164598</c:v>
                </c:pt>
                <c:pt idx="77">
                  <c:v>148154</c:v>
                </c:pt>
                <c:pt idx="78">
                  <c:v>123945</c:v>
                </c:pt>
                <c:pt idx="79">
                  <c:v>135325</c:v>
                </c:pt>
                <c:pt idx="80">
                  <c:v>145225</c:v>
                </c:pt>
                <c:pt idx="81">
                  <c:v>179191</c:v>
                </c:pt>
                <c:pt idx="82">
                  <c:v>110337</c:v>
                </c:pt>
                <c:pt idx="83">
                  <c:v>116053</c:v>
                </c:pt>
                <c:pt idx="84">
                  <c:v>115697</c:v>
                </c:pt>
                <c:pt idx="85">
                  <c:v>162076</c:v>
                </c:pt>
                <c:pt idx="86">
                  <c:v>184878</c:v>
                </c:pt>
                <c:pt idx="87">
                  <c:v>268410</c:v>
                </c:pt>
                <c:pt idx="88">
                  <c:v>285857</c:v>
                </c:pt>
                <c:pt idx="89">
                  <c:v>275853</c:v>
                </c:pt>
                <c:pt idx="90">
                  <c:v>239623</c:v>
                </c:pt>
                <c:pt idx="91">
                  <c:v>211614</c:v>
                </c:pt>
                <c:pt idx="92">
                  <c:v>175121</c:v>
                </c:pt>
                <c:pt idx="93">
                  <c:v>187519</c:v>
                </c:pt>
                <c:pt idx="94">
                  <c:v>223993</c:v>
                </c:pt>
                <c:pt idx="95">
                  <c:v>366652</c:v>
                </c:pt>
                <c:pt idx="96">
                  <c:v>416521</c:v>
                </c:pt>
                <c:pt idx="97">
                  <c:v>446912</c:v>
                </c:pt>
                <c:pt idx="98">
                  <c:v>393459</c:v>
                </c:pt>
                <c:pt idx="99">
                  <c:v>377991</c:v>
                </c:pt>
                <c:pt idx="100">
                  <c:v>476834</c:v>
                </c:pt>
                <c:pt idx="101">
                  <c:v>457847</c:v>
                </c:pt>
                <c:pt idx="102">
                  <c:v>307568</c:v>
                </c:pt>
                <c:pt idx="103">
                  <c:v>282418</c:v>
                </c:pt>
                <c:pt idx="104">
                  <c:v>243877</c:v>
                </c:pt>
                <c:pt idx="105">
                  <c:v>206498</c:v>
                </c:pt>
                <c:pt idx="106">
                  <c:v>216231</c:v>
                </c:pt>
                <c:pt idx="107">
                  <c:v>265649</c:v>
                </c:pt>
                <c:pt idx="108">
                  <c:v>303030</c:v>
                </c:pt>
                <c:pt idx="109">
                  <c:v>267378</c:v>
                </c:pt>
                <c:pt idx="110">
                  <c:v>383458</c:v>
                </c:pt>
                <c:pt idx="111">
                  <c:v>295412</c:v>
                </c:pt>
                <c:pt idx="112">
                  <c:v>261912</c:v>
                </c:pt>
                <c:pt idx="113">
                  <c:v>242414</c:v>
                </c:pt>
                <c:pt idx="114">
                  <c:v>345989</c:v>
                </c:pt>
                <c:pt idx="115">
                  <c:v>261398</c:v>
                </c:pt>
                <c:pt idx="116">
                  <c:v>267279</c:v>
                </c:pt>
                <c:pt idx="117">
                  <c:v>227765</c:v>
                </c:pt>
                <c:pt idx="118">
                  <c:v>237937</c:v>
                </c:pt>
                <c:pt idx="119">
                  <c:v>319958</c:v>
                </c:pt>
                <c:pt idx="120">
                  <c:v>336142</c:v>
                </c:pt>
                <c:pt idx="121">
                  <c:v>300389</c:v>
                </c:pt>
                <c:pt idx="122">
                  <c:v>333287</c:v>
                </c:pt>
                <c:pt idx="123">
                  <c:v>296869</c:v>
                </c:pt>
                <c:pt idx="124">
                  <c:v>298476</c:v>
                </c:pt>
                <c:pt idx="125">
                  <c:v>224007</c:v>
                </c:pt>
                <c:pt idx="126">
                  <c:v>341587</c:v>
                </c:pt>
                <c:pt idx="127">
                  <c:v>402075</c:v>
                </c:pt>
                <c:pt idx="128">
                  <c:v>393975</c:v>
                </c:pt>
                <c:pt idx="129">
                  <c:v>387591</c:v>
                </c:pt>
                <c:pt idx="130">
                  <c:v>760925</c:v>
                </c:pt>
                <c:pt idx="131">
                  <c:v>1455805</c:v>
                </c:pt>
                <c:pt idx="132">
                  <c:v>545319</c:v>
                </c:pt>
                <c:pt idx="133">
                  <c:v>437293</c:v>
                </c:pt>
                <c:pt idx="134">
                  <c:v>287852</c:v>
                </c:pt>
                <c:pt idx="135">
                  <c:v>212784</c:v>
                </c:pt>
                <c:pt idx="136">
                  <c:v>223413</c:v>
                </c:pt>
                <c:pt idx="137">
                  <c:v>272623</c:v>
                </c:pt>
                <c:pt idx="138">
                  <c:v>182681</c:v>
                </c:pt>
                <c:pt idx="139">
                  <c:v>152112</c:v>
                </c:pt>
                <c:pt idx="140">
                  <c:v>160427</c:v>
                </c:pt>
                <c:pt idx="141">
                  <c:v>116452</c:v>
                </c:pt>
                <c:pt idx="142">
                  <c:v>138094</c:v>
                </c:pt>
                <c:pt idx="143">
                  <c:v>206480</c:v>
                </c:pt>
                <c:pt idx="144">
                  <c:v>179228</c:v>
                </c:pt>
                <c:pt idx="145">
                  <c:v>131723</c:v>
                </c:pt>
                <c:pt idx="146">
                  <c:v>186932</c:v>
                </c:pt>
                <c:pt idx="147">
                  <c:v>151519</c:v>
                </c:pt>
                <c:pt idx="148">
                  <c:v>204519</c:v>
                </c:pt>
                <c:pt idx="149">
                  <c:v>166588</c:v>
                </c:pt>
                <c:pt idx="150">
                  <c:v>155158</c:v>
                </c:pt>
                <c:pt idx="151">
                  <c:v>155820</c:v>
                </c:pt>
                <c:pt idx="152">
                  <c:v>182912</c:v>
                </c:pt>
                <c:pt idx="153">
                  <c:v>153102</c:v>
                </c:pt>
                <c:pt idx="154">
                  <c:v>141073</c:v>
                </c:pt>
                <c:pt idx="155">
                  <c:v>97928</c:v>
                </c:pt>
                <c:pt idx="156">
                  <c:v>149481</c:v>
                </c:pt>
                <c:pt idx="157">
                  <c:v>168969</c:v>
                </c:pt>
                <c:pt idx="158">
                  <c:v>148992</c:v>
                </c:pt>
                <c:pt idx="159">
                  <c:v>128273</c:v>
                </c:pt>
                <c:pt idx="160">
                  <c:v>137182</c:v>
                </c:pt>
                <c:pt idx="161">
                  <c:v>132170</c:v>
                </c:pt>
                <c:pt idx="162">
                  <c:v>119495</c:v>
                </c:pt>
                <c:pt idx="163">
                  <c:v>118218</c:v>
                </c:pt>
                <c:pt idx="164">
                  <c:v>117564</c:v>
                </c:pt>
                <c:pt idx="165">
                  <c:v>120732</c:v>
                </c:pt>
                <c:pt idx="166">
                  <c:v>166066</c:v>
                </c:pt>
                <c:pt idx="167">
                  <c:v>180992</c:v>
                </c:pt>
                <c:pt idx="168">
                  <c:v>183599</c:v>
                </c:pt>
                <c:pt idx="169">
                  <c:v>146561</c:v>
                </c:pt>
                <c:pt idx="170">
                  <c:v>143922</c:v>
                </c:pt>
                <c:pt idx="171">
                  <c:v>151487</c:v>
                </c:pt>
                <c:pt idx="172">
                  <c:v>148106</c:v>
                </c:pt>
                <c:pt idx="173">
                  <c:v>144502</c:v>
                </c:pt>
                <c:pt idx="174">
                  <c:v>163492</c:v>
                </c:pt>
                <c:pt idx="175">
                  <c:v>170530</c:v>
                </c:pt>
                <c:pt idx="176">
                  <c:v>188881</c:v>
                </c:pt>
                <c:pt idx="177">
                  <c:v>156222</c:v>
                </c:pt>
                <c:pt idx="178">
                  <c:v>209334</c:v>
                </c:pt>
                <c:pt idx="179">
                  <c:v>187131</c:v>
                </c:pt>
                <c:pt idx="180">
                  <c:v>162311</c:v>
                </c:pt>
                <c:pt idx="181">
                  <c:v>118096</c:v>
                </c:pt>
                <c:pt idx="182">
                  <c:v>190860</c:v>
                </c:pt>
                <c:pt idx="183">
                  <c:v>196752</c:v>
                </c:pt>
                <c:pt idx="184">
                  <c:v>232383</c:v>
                </c:pt>
                <c:pt idx="185">
                  <c:v>248824</c:v>
                </c:pt>
                <c:pt idx="186">
                  <c:v>387812</c:v>
                </c:pt>
                <c:pt idx="187">
                  <c:v>192754</c:v>
                </c:pt>
                <c:pt idx="188">
                  <c:v>1115479</c:v>
                </c:pt>
                <c:pt idx="189">
                  <c:v>999304</c:v>
                </c:pt>
                <c:pt idx="190">
                  <c:v>145866</c:v>
                </c:pt>
                <c:pt idx="191">
                  <c:v>215803</c:v>
                </c:pt>
                <c:pt idx="192">
                  <c:v>202439</c:v>
                </c:pt>
                <c:pt idx="193">
                  <c:v>127481</c:v>
                </c:pt>
                <c:pt idx="194">
                  <c:v>119631</c:v>
                </c:pt>
                <c:pt idx="195">
                  <c:v>128494</c:v>
                </c:pt>
                <c:pt idx="196">
                  <c:v>80500</c:v>
                </c:pt>
                <c:pt idx="197">
                  <c:v>92507</c:v>
                </c:pt>
                <c:pt idx="198">
                  <c:v>85825</c:v>
                </c:pt>
                <c:pt idx="199">
                  <c:v>49939</c:v>
                </c:pt>
                <c:pt idx="200">
                  <c:v>77778</c:v>
                </c:pt>
                <c:pt idx="201">
                  <c:v>73182</c:v>
                </c:pt>
                <c:pt idx="202">
                  <c:v>75688</c:v>
                </c:pt>
                <c:pt idx="203">
                  <c:v>67686</c:v>
                </c:pt>
                <c:pt idx="204">
                  <c:v>58900</c:v>
                </c:pt>
                <c:pt idx="205">
                  <c:v>62608</c:v>
                </c:pt>
                <c:pt idx="206">
                  <c:v>60443</c:v>
                </c:pt>
                <c:pt idx="207">
                  <c:v>48351</c:v>
                </c:pt>
                <c:pt idx="208">
                  <c:v>44148</c:v>
                </c:pt>
                <c:pt idx="209">
                  <c:v>40632</c:v>
                </c:pt>
                <c:pt idx="210">
                  <c:v>36192</c:v>
                </c:pt>
                <c:pt idx="211">
                  <c:v>38089</c:v>
                </c:pt>
                <c:pt idx="212">
                  <c:v>35806</c:v>
                </c:pt>
                <c:pt idx="213">
                  <c:v>35006</c:v>
                </c:pt>
                <c:pt idx="214">
                  <c:v>28547</c:v>
                </c:pt>
                <c:pt idx="215">
                  <c:v>29976</c:v>
                </c:pt>
                <c:pt idx="216">
                  <c:v>33136</c:v>
                </c:pt>
                <c:pt idx="217">
                  <c:v>23554</c:v>
                </c:pt>
                <c:pt idx="218">
                  <c:v>22746</c:v>
                </c:pt>
                <c:pt idx="219">
                  <c:v>21155</c:v>
                </c:pt>
                <c:pt idx="220">
                  <c:v>23940</c:v>
                </c:pt>
                <c:pt idx="221">
                  <c:v>18649</c:v>
                </c:pt>
                <c:pt idx="222">
                  <c:v>12776</c:v>
                </c:pt>
                <c:pt idx="223">
                  <c:v>13598</c:v>
                </c:pt>
                <c:pt idx="224">
                  <c:v>16891</c:v>
                </c:pt>
                <c:pt idx="225">
                  <c:v>17984</c:v>
                </c:pt>
                <c:pt idx="226">
                  <c:v>23312</c:v>
                </c:pt>
                <c:pt idx="227">
                  <c:v>22544</c:v>
                </c:pt>
                <c:pt idx="228">
                  <c:v>20051</c:v>
                </c:pt>
                <c:pt idx="229">
                  <c:v>25813</c:v>
                </c:pt>
                <c:pt idx="230">
                  <c:v>31162</c:v>
                </c:pt>
                <c:pt idx="231">
                  <c:v>29098</c:v>
                </c:pt>
                <c:pt idx="232">
                  <c:v>31625</c:v>
                </c:pt>
                <c:pt idx="233">
                  <c:v>31697</c:v>
                </c:pt>
                <c:pt idx="234">
                  <c:v>36104</c:v>
                </c:pt>
                <c:pt idx="235">
                  <c:v>36362</c:v>
                </c:pt>
                <c:pt idx="236">
                  <c:v>64681</c:v>
                </c:pt>
                <c:pt idx="237">
                  <c:v>47034</c:v>
                </c:pt>
                <c:pt idx="238">
                  <c:v>48356</c:v>
                </c:pt>
                <c:pt idx="239">
                  <c:v>78917</c:v>
                </c:pt>
                <c:pt idx="240">
                  <c:v>108339</c:v>
                </c:pt>
                <c:pt idx="241">
                  <c:v>111699</c:v>
                </c:pt>
                <c:pt idx="242">
                  <c:v>76983</c:v>
                </c:pt>
                <c:pt idx="243">
                  <c:v>37336</c:v>
                </c:pt>
                <c:pt idx="244">
                  <c:v>45967</c:v>
                </c:pt>
                <c:pt idx="245">
                  <c:v>39554</c:v>
                </c:pt>
                <c:pt idx="246">
                  <c:v>34899</c:v>
                </c:pt>
                <c:pt idx="247">
                  <c:v>45598</c:v>
                </c:pt>
                <c:pt idx="248">
                  <c:v>74922</c:v>
                </c:pt>
                <c:pt idx="249">
                  <c:v>168362</c:v>
                </c:pt>
                <c:pt idx="250">
                  <c:v>201891</c:v>
                </c:pt>
                <c:pt idx="251">
                  <c:v>261279</c:v>
                </c:pt>
                <c:pt idx="252">
                  <c:v>296529</c:v>
                </c:pt>
                <c:pt idx="253">
                  <c:v>537089</c:v>
                </c:pt>
                <c:pt idx="254">
                  <c:v>448809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52-4A14-AC6C-6E23F09BB0BF}"/>
            </c:ext>
          </c:extLst>
        </c:ser>
        <c:ser>
          <c:idx val="7"/>
          <c:order val="6"/>
          <c:tx>
            <c:strRef>
              <c:f>Sheet1!$K$1</c:f>
              <c:strCache>
                <c:ptCount val="1"/>
                <c:pt idx="0">
                  <c:v>Channel 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Sheet1!$K$2:$K$256</c:f>
              <c:numCache>
                <c:formatCode>General</c:formatCode>
                <c:ptCount val="255"/>
                <c:pt idx="0">
                  <c:v>32814</c:v>
                </c:pt>
                <c:pt idx="1">
                  <c:v>20799</c:v>
                </c:pt>
                <c:pt idx="2">
                  <c:v>20604</c:v>
                </c:pt>
                <c:pt idx="3">
                  <c:v>18835</c:v>
                </c:pt>
                <c:pt idx="4">
                  <c:v>23517</c:v>
                </c:pt>
                <c:pt idx="5">
                  <c:v>18434</c:v>
                </c:pt>
                <c:pt idx="6">
                  <c:v>21131</c:v>
                </c:pt>
                <c:pt idx="7">
                  <c:v>23347</c:v>
                </c:pt>
                <c:pt idx="8">
                  <c:v>21102</c:v>
                </c:pt>
                <c:pt idx="9">
                  <c:v>21133</c:v>
                </c:pt>
                <c:pt idx="10">
                  <c:v>18623</c:v>
                </c:pt>
                <c:pt idx="11">
                  <c:v>22631</c:v>
                </c:pt>
                <c:pt idx="12">
                  <c:v>18386</c:v>
                </c:pt>
                <c:pt idx="13">
                  <c:v>24985</c:v>
                </c:pt>
                <c:pt idx="14">
                  <c:v>24685</c:v>
                </c:pt>
                <c:pt idx="15">
                  <c:v>18923</c:v>
                </c:pt>
                <c:pt idx="16">
                  <c:v>14962</c:v>
                </c:pt>
                <c:pt idx="17">
                  <c:v>14824</c:v>
                </c:pt>
                <c:pt idx="18">
                  <c:v>13146</c:v>
                </c:pt>
                <c:pt idx="19">
                  <c:v>13019</c:v>
                </c:pt>
                <c:pt idx="20">
                  <c:v>14503</c:v>
                </c:pt>
                <c:pt idx="21">
                  <c:v>20618</c:v>
                </c:pt>
                <c:pt idx="22">
                  <c:v>19466</c:v>
                </c:pt>
                <c:pt idx="23">
                  <c:v>17569</c:v>
                </c:pt>
                <c:pt idx="24">
                  <c:v>17394</c:v>
                </c:pt>
                <c:pt idx="25">
                  <c:v>18245</c:v>
                </c:pt>
                <c:pt idx="26">
                  <c:v>14896</c:v>
                </c:pt>
                <c:pt idx="27">
                  <c:v>15255</c:v>
                </c:pt>
                <c:pt idx="28">
                  <c:v>18375</c:v>
                </c:pt>
                <c:pt idx="29">
                  <c:v>17561</c:v>
                </c:pt>
                <c:pt idx="30">
                  <c:v>14462</c:v>
                </c:pt>
                <c:pt idx="31">
                  <c:v>14305</c:v>
                </c:pt>
                <c:pt idx="32">
                  <c:v>12622</c:v>
                </c:pt>
                <c:pt idx="33">
                  <c:v>12630</c:v>
                </c:pt>
                <c:pt idx="34">
                  <c:v>12470</c:v>
                </c:pt>
                <c:pt idx="35">
                  <c:v>13494</c:v>
                </c:pt>
                <c:pt idx="36">
                  <c:v>15513</c:v>
                </c:pt>
                <c:pt idx="37">
                  <c:v>12124</c:v>
                </c:pt>
                <c:pt idx="38">
                  <c:v>14369</c:v>
                </c:pt>
                <c:pt idx="39">
                  <c:v>14441</c:v>
                </c:pt>
                <c:pt idx="40">
                  <c:v>19774</c:v>
                </c:pt>
                <c:pt idx="41">
                  <c:v>16604</c:v>
                </c:pt>
                <c:pt idx="42">
                  <c:v>18277</c:v>
                </c:pt>
                <c:pt idx="43">
                  <c:v>16133</c:v>
                </c:pt>
                <c:pt idx="44">
                  <c:v>14125</c:v>
                </c:pt>
                <c:pt idx="45">
                  <c:v>13484</c:v>
                </c:pt>
                <c:pt idx="46">
                  <c:v>13922</c:v>
                </c:pt>
                <c:pt idx="47">
                  <c:v>14657</c:v>
                </c:pt>
                <c:pt idx="48">
                  <c:v>12768</c:v>
                </c:pt>
                <c:pt idx="49">
                  <c:v>5586</c:v>
                </c:pt>
                <c:pt idx="50">
                  <c:v>5668</c:v>
                </c:pt>
                <c:pt idx="51">
                  <c:v>4889</c:v>
                </c:pt>
                <c:pt idx="52">
                  <c:v>5115</c:v>
                </c:pt>
                <c:pt idx="53">
                  <c:v>4695</c:v>
                </c:pt>
                <c:pt idx="54">
                  <c:v>5309</c:v>
                </c:pt>
                <c:pt idx="55">
                  <c:v>90674</c:v>
                </c:pt>
                <c:pt idx="56">
                  <c:v>87977</c:v>
                </c:pt>
                <c:pt idx="57">
                  <c:v>85882</c:v>
                </c:pt>
                <c:pt idx="58">
                  <c:v>74959</c:v>
                </c:pt>
                <c:pt idx="59">
                  <c:v>63300</c:v>
                </c:pt>
                <c:pt idx="60">
                  <c:v>44113</c:v>
                </c:pt>
                <c:pt idx="61">
                  <c:v>23833</c:v>
                </c:pt>
                <c:pt idx="62">
                  <c:v>24977</c:v>
                </c:pt>
                <c:pt idx="63">
                  <c:v>33080</c:v>
                </c:pt>
                <c:pt idx="64">
                  <c:v>35115</c:v>
                </c:pt>
                <c:pt idx="65">
                  <c:v>14859</c:v>
                </c:pt>
                <c:pt idx="66">
                  <c:v>13755</c:v>
                </c:pt>
                <c:pt idx="67">
                  <c:v>17194</c:v>
                </c:pt>
                <c:pt idx="68">
                  <c:v>12060</c:v>
                </c:pt>
                <c:pt idx="69">
                  <c:v>14659</c:v>
                </c:pt>
                <c:pt idx="70">
                  <c:v>20206</c:v>
                </c:pt>
                <c:pt idx="71">
                  <c:v>24275</c:v>
                </c:pt>
                <c:pt idx="72">
                  <c:v>22344</c:v>
                </c:pt>
                <c:pt idx="73">
                  <c:v>19790</c:v>
                </c:pt>
                <c:pt idx="74">
                  <c:v>17516</c:v>
                </c:pt>
                <c:pt idx="75">
                  <c:v>15413</c:v>
                </c:pt>
                <c:pt idx="76">
                  <c:v>10323</c:v>
                </c:pt>
                <c:pt idx="77">
                  <c:v>10976</c:v>
                </c:pt>
                <c:pt idx="78">
                  <c:v>11752</c:v>
                </c:pt>
                <c:pt idx="79">
                  <c:v>10957</c:v>
                </c:pt>
                <c:pt idx="80">
                  <c:v>10523</c:v>
                </c:pt>
                <c:pt idx="81">
                  <c:v>13265</c:v>
                </c:pt>
                <c:pt idx="82">
                  <c:v>14909</c:v>
                </c:pt>
                <c:pt idx="83">
                  <c:v>10839</c:v>
                </c:pt>
                <c:pt idx="84">
                  <c:v>10728</c:v>
                </c:pt>
                <c:pt idx="85">
                  <c:v>13167</c:v>
                </c:pt>
                <c:pt idx="86">
                  <c:v>15192</c:v>
                </c:pt>
                <c:pt idx="87">
                  <c:v>12614</c:v>
                </c:pt>
                <c:pt idx="88">
                  <c:v>10627</c:v>
                </c:pt>
                <c:pt idx="89">
                  <c:v>9771</c:v>
                </c:pt>
                <c:pt idx="90">
                  <c:v>13185</c:v>
                </c:pt>
                <c:pt idx="91">
                  <c:v>36836</c:v>
                </c:pt>
                <c:pt idx="92">
                  <c:v>0</c:v>
                </c:pt>
                <c:pt idx="93">
                  <c:v>15279</c:v>
                </c:pt>
                <c:pt idx="94">
                  <c:v>13012</c:v>
                </c:pt>
                <c:pt idx="95">
                  <c:v>13353</c:v>
                </c:pt>
                <c:pt idx="96">
                  <c:v>13414</c:v>
                </c:pt>
                <c:pt idx="97">
                  <c:v>18288</c:v>
                </c:pt>
                <c:pt idx="98">
                  <c:v>17410</c:v>
                </c:pt>
                <c:pt idx="99">
                  <c:v>19215</c:v>
                </c:pt>
                <c:pt idx="100">
                  <c:v>22246</c:v>
                </c:pt>
                <c:pt idx="101">
                  <c:v>12622</c:v>
                </c:pt>
                <c:pt idx="102">
                  <c:v>12720</c:v>
                </c:pt>
                <c:pt idx="103">
                  <c:v>11827</c:v>
                </c:pt>
                <c:pt idx="104">
                  <c:v>12483</c:v>
                </c:pt>
                <c:pt idx="105">
                  <c:v>13220</c:v>
                </c:pt>
                <c:pt idx="106">
                  <c:v>14007</c:v>
                </c:pt>
                <c:pt idx="107">
                  <c:v>12260</c:v>
                </c:pt>
                <c:pt idx="108">
                  <c:v>19788</c:v>
                </c:pt>
                <c:pt idx="109">
                  <c:v>13226</c:v>
                </c:pt>
                <c:pt idx="110">
                  <c:v>12049</c:v>
                </c:pt>
                <c:pt idx="111">
                  <c:v>13322</c:v>
                </c:pt>
                <c:pt idx="112">
                  <c:v>13596</c:v>
                </c:pt>
                <c:pt idx="113">
                  <c:v>16064</c:v>
                </c:pt>
                <c:pt idx="114">
                  <c:v>14470</c:v>
                </c:pt>
                <c:pt idx="115">
                  <c:v>13845</c:v>
                </c:pt>
                <c:pt idx="116">
                  <c:v>13790</c:v>
                </c:pt>
                <c:pt idx="117">
                  <c:v>14851</c:v>
                </c:pt>
                <c:pt idx="118">
                  <c:v>15257</c:v>
                </c:pt>
                <c:pt idx="119">
                  <c:v>18237</c:v>
                </c:pt>
                <c:pt idx="120">
                  <c:v>16370</c:v>
                </c:pt>
                <c:pt idx="121">
                  <c:v>12415</c:v>
                </c:pt>
                <c:pt idx="122">
                  <c:v>24193</c:v>
                </c:pt>
                <c:pt idx="123">
                  <c:v>15500</c:v>
                </c:pt>
                <c:pt idx="124">
                  <c:v>11153</c:v>
                </c:pt>
                <c:pt idx="125">
                  <c:v>11781</c:v>
                </c:pt>
                <c:pt idx="126">
                  <c:v>18681</c:v>
                </c:pt>
                <c:pt idx="127">
                  <c:v>18625</c:v>
                </c:pt>
                <c:pt idx="128">
                  <c:v>12731</c:v>
                </c:pt>
                <c:pt idx="129">
                  <c:v>13952</c:v>
                </c:pt>
                <c:pt idx="130">
                  <c:v>16090</c:v>
                </c:pt>
                <c:pt idx="131">
                  <c:v>15101</c:v>
                </c:pt>
                <c:pt idx="132">
                  <c:v>20032</c:v>
                </c:pt>
                <c:pt idx="133">
                  <c:v>15253</c:v>
                </c:pt>
                <c:pt idx="134">
                  <c:v>19995</c:v>
                </c:pt>
                <c:pt idx="135">
                  <c:v>13896</c:v>
                </c:pt>
                <c:pt idx="136">
                  <c:v>14771</c:v>
                </c:pt>
                <c:pt idx="137">
                  <c:v>17981</c:v>
                </c:pt>
                <c:pt idx="138">
                  <c:v>18072</c:v>
                </c:pt>
                <c:pt idx="139">
                  <c:v>16556</c:v>
                </c:pt>
                <c:pt idx="140">
                  <c:v>22913</c:v>
                </c:pt>
                <c:pt idx="141">
                  <c:v>27451</c:v>
                </c:pt>
                <c:pt idx="142">
                  <c:v>16399</c:v>
                </c:pt>
                <c:pt idx="143">
                  <c:v>13930</c:v>
                </c:pt>
                <c:pt idx="144">
                  <c:v>15128</c:v>
                </c:pt>
                <c:pt idx="145">
                  <c:v>14898</c:v>
                </c:pt>
                <c:pt idx="146">
                  <c:v>19474</c:v>
                </c:pt>
                <c:pt idx="147">
                  <c:v>18931</c:v>
                </c:pt>
                <c:pt idx="148">
                  <c:v>20155</c:v>
                </c:pt>
                <c:pt idx="149">
                  <c:v>13116</c:v>
                </c:pt>
                <c:pt idx="150">
                  <c:v>17213</c:v>
                </c:pt>
                <c:pt idx="151">
                  <c:v>13774</c:v>
                </c:pt>
                <c:pt idx="152">
                  <c:v>9679</c:v>
                </c:pt>
                <c:pt idx="153">
                  <c:v>9057</c:v>
                </c:pt>
                <c:pt idx="154">
                  <c:v>9794</c:v>
                </c:pt>
                <c:pt idx="155">
                  <c:v>8108</c:v>
                </c:pt>
                <c:pt idx="156">
                  <c:v>6802</c:v>
                </c:pt>
                <c:pt idx="157">
                  <c:v>3093</c:v>
                </c:pt>
                <c:pt idx="158">
                  <c:v>689</c:v>
                </c:pt>
                <c:pt idx="159">
                  <c:v>6374</c:v>
                </c:pt>
                <c:pt idx="160">
                  <c:v>12263</c:v>
                </c:pt>
                <c:pt idx="161">
                  <c:v>16279</c:v>
                </c:pt>
                <c:pt idx="162">
                  <c:v>17992</c:v>
                </c:pt>
                <c:pt idx="163">
                  <c:v>12428</c:v>
                </c:pt>
                <c:pt idx="164">
                  <c:v>39823</c:v>
                </c:pt>
                <c:pt idx="165">
                  <c:v>17088</c:v>
                </c:pt>
                <c:pt idx="166">
                  <c:v>9826</c:v>
                </c:pt>
                <c:pt idx="167">
                  <c:v>14486</c:v>
                </c:pt>
                <c:pt idx="168">
                  <c:v>15210</c:v>
                </c:pt>
                <c:pt idx="169">
                  <c:v>15348</c:v>
                </c:pt>
                <c:pt idx="170">
                  <c:v>11456</c:v>
                </c:pt>
                <c:pt idx="171">
                  <c:v>11195</c:v>
                </c:pt>
                <c:pt idx="172">
                  <c:v>9515</c:v>
                </c:pt>
                <c:pt idx="173">
                  <c:v>23679</c:v>
                </c:pt>
                <c:pt idx="174">
                  <c:v>5437</c:v>
                </c:pt>
                <c:pt idx="175">
                  <c:v>6703</c:v>
                </c:pt>
                <c:pt idx="176">
                  <c:v>7616</c:v>
                </c:pt>
                <c:pt idx="177">
                  <c:v>5331</c:v>
                </c:pt>
                <c:pt idx="178">
                  <c:v>5828</c:v>
                </c:pt>
                <c:pt idx="179">
                  <c:v>4921</c:v>
                </c:pt>
                <c:pt idx="180">
                  <c:v>3889</c:v>
                </c:pt>
                <c:pt idx="181">
                  <c:v>5333</c:v>
                </c:pt>
                <c:pt idx="182">
                  <c:v>8326</c:v>
                </c:pt>
                <c:pt idx="183">
                  <c:v>9031</c:v>
                </c:pt>
                <c:pt idx="184">
                  <c:v>7113</c:v>
                </c:pt>
                <c:pt idx="185">
                  <c:v>5501</c:v>
                </c:pt>
                <c:pt idx="186">
                  <c:v>7794</c:v>
                </c:pt>
                <c:pt idx="187">
                  <c:v>20174</c:v>
                </c:pt>
                <c:pt idx="188">
                  <c:v>135285</c:v>
                </c:pt>
                <c:pt idx="189">
                  <c:v>132178</c:v>
                </c:pt>
                <c:pt idx="190">
                  <c:v>124482</c:v>
                </c:pt>
                <c:pt idx="191">
                  <c:v>88495</c:v>
                </c:pt>
                <c:pt idx="192">
                  <c:v>59840</c:v>
                </c:pt>
                <c:pt idx="193">
                  <c:v>55307</c:v>
                </c:pt>
                <c:pt idx="194">
                  <c:v>14778</c:v>
                </c:pt>
                <c:pt idx="195">
                  <c:v>12996</c:v>
                </c:pt>
                <c:pt idx="196">
                  <c:v>16933</c:v>
                </c:pt>
                <c:pt idx="197">
                  <c:v>16696</c:v>
                </c:pt>
                <c:pt idx="198">
                  <c:v>10893</c:v>
                </c:pt>
                <c:pt idx="199">
                  <c:v>12252</c:v>
                </c:pt>
                <c:pt idx="200">
                  <c:v>8102</c:v>
                </c:pt>
                <c:pt idx="201">
                  <c:v>8565</c:v>
                </c:pt>
                <c:pt idx="202">
                  <c:v>8328</c:v>
                </c:pt>
                <c:pt idx="203">
                  <c:v>11951</c:v>
                </c:pt>
                <c:pt idx="204">
                  <c:v>10701</c:v>
                </c:pt>
                <c:pt idx="205">
                  <c:v>6895</c:v>
                </c:pt>
                <c:pt idx="206">
                  <c:v>6352</c:v>
                </c:pt>
                <c:pt idx="207">
                  <c:v>5724</c:v>
                </c:pt>
                <c:pt idx="208">
                  <c:v>4182</c:v>
                </c:pt>
                <c:pt idx="209">
                  <c:v>5639</c:v>
                </c:pt>
                <c:pt idx="210">
                  <c:v>6671</c:v>
                </c:pt>
                <c:pt idx="211">
                  <c:v>6214</c:v>
                </c:pt>
                <c:pt idx="212">
                  <c:v>3333</c:v>
                </c:pt>
                <c:pt idx="213">
                  <c:v>2833</c:v>
                </c:pt>
                <c:pt idx="214">
                  <c:v>3338</c:v>
                </c:pt>
                <c:pt idx="215">
                  <c:v>3226</c:v>
                </c:pt>
                <c:pt idx="216">
                  <c:v>3948</c:v>
                </c:pt>
                <c:pt idx="217">
                  <c:v>9469</c:v>
                </c:pt>
                <c:pt idx="218">
                  <c:v>5283</c:v>
                </c:pt>
                <c:pt idx="219">
                  <c:v>7526</c:v>
                </c:pt>
                <c:pt idx="220">
                  <c:v>4147</c:v>
                </c:pt>
                <c:pt idx="221">
                  <c:v>4631</c:v>
                </c:pt>
                <c:pt idx="222">
                  <c:v>4323</c:v>
                </c:pt>
                <c:pt idx="223">
                  <c:v>4530</c:v>
                </c:pt>
                <c:pt idx="224">
                  <c:v>7626</c:v>
                </c:pt>
                <c:pt idx="225">
                  <c:v>7720</c:v>
                </c:pt>
                <c:pt idx="226">
                  <c:v>5522</c:v>
                </c:pt>
                <c:pt idx="227">
                  <c:v>7719</c:v>
                </c:pt>
                <c:pt idx="228">
                  <c:v>8113</c:v>
                </c:pt>
                <c:pt idx="229">
                  <c:v>10411</c:v>
                </c:pt>
                <c:pt idx="230">
                  <c:v>13766</c:v>
                </c:pt>
                <c:pt idx="231">
                  <c:v>27295</c:v>
                </c:pt>
                <c:pt idx="232">
                  <c:v>25153</c:v>
                </c:pt>
                <c:pt idx="233">
                  <c:v>17758</c:v>
                </c:pt>
                <c:pt idx="234">
                  <c:v>20940</c:v>
                </c:pt>
                <c:pt idx="235">
                  <c:v>20187</c:v>
                </c:pt>
                <c:pt idx="236">
                  <c:v>24454</c:v>
                </c:pt>
                <c:pt idx="237">
                  <c:v>23003</c:v>
                </c:pt>
                <c:pt idx="238">
                  <c:v>17894</c:v>
                </c:pt>
                <c:pt idx="239">
                  <c:v>18671</c:v>
                </c:pt>
                <c:pt idx="240">
                  <c:v>12446</c:v>
                </c:pt>
                <c:pt idx="241">
                  <c:v>12795</c:v>
                </c:pt>
                <c:pt idx="242">
                  <c:v>31703</c:v>
                </c:pt>
                <c:pt idx="243">
                  <c:v>12417</c:v>
                </c:pt>
                <c:pt idx="244">
                  <c:v>27781</c:v>
                </c:pt>
                <c:pt idx="245">
                  <c:v>22810</c:v>
                </c:pt>
                <c:pt idx="246">
                  <c:v>19508</c:v>
                </c:pt>
                <c:pt idx="247">
                  <c:v>16459</c:v>
                </c:pt>
                <c:pt idx="248">
                  <c:v>17282</c:v>
                </c:pt>
                <c:pt idx="249">
                  <c:v>15583</c:v>
                </c:pt>
                <c:pt idx="250">
                  <c:v>14545</c:v>
                </c:pt>
                <c:pt idx="251">
                  <c:v>19528</c:v>
                </c:pt>
                <c:pt idx="252">
                  <c:v>26236</c:v>
                </c:pt>
                <c:pt idx="253">
                  <c:v>21478</c:v>
                </c:pt>
                <c:pt idx="254">
                  <c:v>15072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852-4A14-AC6C-6E23F09BB0BF}"/>
            </c:ext>
          </c:extLst>
        </c:ser>
        <c:ser>
          <c:idx val="8"/>
          <c:order val="7"/>
          <c:tx>
            <c:strRef>
              <c:f>Sheet1!$L$1</c:f>
              <c:strCache>
                <c:ptCount val="1"/>
                <c:pt idx="0">
                  <c:v>Channel 8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Sheet1!$L$2:$L$256</c:f>
              <c:numCache>
                <c:formatCode>General</c:formatCode>
                <c:ptCount val="255"/>
                <c:pt idx="0">
                  <c:v>63426</c:v>
                </c:pt>
                <c:pt idx="1">
                  <c:v>15450</c:v>
                </c:pt>
                <c:pt idx="2">
                  <c:v>19274</c:v>
                </c:pt>
                <c:pt idx="3">
                  <c:v>15284</c:v>
                </c:pt>
                <c:pt idx="4">
                  <c:v>20312</c:v>
                </c:pt>
                <c:pt idx="5">
                  <c:v>22084</c:v>
                </c:pt>
                <c:pt idx="6">
                  <c:v>26637</c:v>
                </c:pt>
                <c:pt idx="7">
                  <c:v>26906</c:v>
                </c:pt>
                <c:pt idx="8">
                  <c:v>18620</c:v>
                </c:pt>
                <c:pt idx="9">
                  <c:v>9167</c:v>
                </c:pt>
                <c:pt idx="10">
                  <c:v>6746</c:v>
                </c:pt>
                <c:pt idx="11">
                  <c:v>7099</c:v>
                </c:pt>
                <c:pt idx="12">
                  <c:v>7265</c:v>
                </c:pt>
                <c:pt idx="13">
                  <c:v>6969</c:v>
                </c:pt>
                <c:pt idx="14">
                  <c:v>42</c:v>
                </c:pt>
                <c:pt idx="15">
                  <c:v>5</c:v>
                </c:pt>
                <c:pt idx="17">
                  <c:v>0</c:v>
                </c:pt>
                <c:pt idx="18">
                  <c:v>0</c:v>
                </c:pt>
                <c:pt idx="20">
                  <c:v>27</c:v>
                </c:pt>
                <c:pt idx="21">
                  <c:v>125</c:v>
                </c:pt>
                <c:pt idx="22">
                  <c:v>367</c:v>
                </c:pt>
                <c:pt idx="23">
                  <c:v>22868</c:v>
                </c:pt>
                <c:pt idx="24">
                  <c:v>17274</c:v>
                </c:pt>
                <c:pt idx="25">
                  <c:v>20570</c:v>
                </c:pt>
                <c:pt idx="26">
                  <c:v>10677</c:v>
                </c:pt>
                <c:pt idx="27">
                  <c:v>28499</c:v>
                </c:pt>
                <c:pt idx="28">
                  <c:v>24155</c:v>
                </c:pt>
                <c:pt idx="29">
                  <c:v>18681</c:v>
                </c:pt>
                <c:pt idx="30">
                  <c:v>15324</c:v>
                </c:pt>
                <c:pt idx="31">
                  <c:v>18527</c:v>
                </c:pt>
                <c:pt idx="32">
                  <c:v>45547</c:v>
                </c:pt>
                <c:pt idx="33">
                  <c:v>84684</c:v>
                </c:pt>
                <c:pt idx="34">
                  <c:v>62542</c:v>
                </c:pt>
                <c:pt idx="35">
                  <c:v>57961</c:v>
                </c:pt>
                <c:pt idx="36">
                  <c:v>45595</c:v>
                </c:pt>
                <c:pt idx="37">
                  <c:v>41171</c:v>
                </c:pt>
                <c:pt idx="38">
                  <c:v>39549</c:v>
                </c:pt>
                <c:pt idx="39">
                  <c:v>39865</c:v>
                </c:pt>
                <c:pt idx="40">
                  <c:v>10339</c:v>
                </c:pt>
                <c:pt idx="41">
                  <c:v>9746</c:v>
                </c:pt>
                <c:pt idx="42">
                  <c:v>20059</c:v>
                </c:pt>
                <c:pt idx="43">
                  <c:v>81957</c:v>
                </c:pt>
                <c:pt idx="44">
                  <c:v>82505</c:v>
                </c:pt>
                <c:pt idx="45">
                  <c:v>60547</c:v>
                </c:pt>
                <c:pt idx="46">
                  <c:v>68410</c:v>
                </c:pt>
                <c:pt idx="47">
                  <c:v>65992</c:v>
                </c:pt>
                <c:pt idx="48">
                  <c:v>59541</c:v>
                </c:pt>
                <c:pt idx="49">
                  <c:v>70660</c:v>
                </c:pt>
                <c:pt idx="50">
                  <c:v>51647</c:v>
                </c:pt>
                <c:pt idx="51">
                  <c:v>47681</c:v>
                </c:pt>
                <c:pt idx="52">
                  <c:v>49455</c:v>
                </c:pt>
                <c:pt idx="53">
                  <c:v>94340</c:v>
                </c:pt>
                <c:pt idx="54">
                  <c:v>97119</c:v>
                </c:pt>
                <c:pt idx="55">
                  <c:v>89059</c:v>
                </c:pt>
                <c:pt idx="56">
                  <c:v>90352</c:v>
                </c:pt>
                <c:pt idx="57">
                  <c:v>85413</c:v>
                </c:pt>
                <c:pt idx="58">
                  <c:v>88402</c:v>
                </c:pt>
                <c:pt idx="59">
                  <c:v>84043</c:v>
                </c:pt>
                <c:pt idx="60">
                  <c:v>120117</c:v>
                </c:pt>
                <c:pt idx="61">
                  <c:v>109845</c:v>
                </c:pt>
                <c:pt idx="62">
                  <c:v>101059</c:v>
                </c:pt>
                <c:pt idx="63">
                  <c:v>101439</c:v>
                </c:pt>
                <c:pt idx="64">
                  <c:v>94993</c:v>
                </c:pt>
                <c:pt idx="65">
                  <c:v>121573</c:v>
                </c:pt>
                <c:pt idx="66">
                  <c:v>132647</c:v>
                </c:pt>
                <c:pt idx="67">
                  <c:v>94422</c:v>
                </c:pt>
                <c:pt idx="68">
                  <c:v>117170</c:v>
                </c:pt>
                <c:pt idx="69">
                  <c:v>98929</c:v>
                </c:pt>
                <c:pt idx="70">
                  <c:v>99992</c:v>
                </c:pt>
                <c:pt idx="71">
                  <c:v>112797</c:v>
                </c:pt>
                <c:pt idx="72">
                  <c:v>113910</c:v>
                </c:pt>
                <c:pt idx="73">
                  <c:v>25041</c:v>
                </c:pt>
                <c:pt idx="74">
                  <c:v>38293</c:v>
                </c:pt>
                <c:pt idx="75">
                  <c:v>52982</c:v>
                </c:pt>
                <c:pt idx="76">
                  <c:v>31104</c:v>
                </c:pt>
                <c:pt idx="77">
                  <c:v>49085</c:v>
                </c:pt>
                <c:pt idx="78">
                  <c:v>94159</c:v>
                </c:pt>
                <c:pt idx="79">
                  <c:v>118444</c:v>
                </c:pt>
                <c:pt idx="80">
                  <c:v>99109</c:v>
                </c:pt>
                <c:pt idx="81">
                  <c:v>38264</c:v>
                </c:pt>
                <c:pt idx="82">
                  <c:v>54902</c:v>
                </c:pt>
                <c:pt idx="83">
                  <c:v>64728</c:v>
                </c:pt>
                <c:pt idx="84">
                  <c:v>66910</c:v>
                </c:pt>
                <c:pt idx="85">
                  <c:v>90528</c:v>
                </c:pt>
                <c:pt idx="86">
                  <c:v>110012</c:v>
                </c:pt>
                <c:pt idx="87">
                  <c:v>56650</c:v>
                </c:pt>
                <c:pt idx="88">
                  <c:v>56610</c:v>
                </c:pt>
                <c:pt idx="89">
                  <c:v>28794</c:v>
                </c:pt>
                <c:pt idx="90">
                  <c:v>27512</c:v>
                </c:pt>
                <c:pt idx="91">
                  <c:v>25220</c:v>
                </c:pt>
                <c:pt idx="92">
                  <c:v>34700</c:v>
                </c:pt>
                <c:pt idx="93">
                  <c:v>15628</c:v>
                </c:pt>
                <c:pt idx="94">
                  <c:v>6384</c:v>
                </c:pt>
                <c:pt idx="95">
                  <c:v>6174</c:v>
                </c:pt>
                <c:pt idx="96">
                  <c:v>13029</c:v>
                </c:pt>
                <c:pt idx="97">
                  <c:v>11904</c:v>
                </c:pt>
                <c:pt idx="98">
                  <c:v>13846</c:v>
                </c:pt>
                <c:pt idx="99">
                  <c:v>18075</c:v>
                </c:pt>
                <c:pt idx="100">
                  <c:v>14646</c:v>
                </c:pt>
                <c:pt idx="101">
                  <c:v>21695</c:v>
                </c:pt>
                <c:pt idx="102">
                  <c:v>18841</c:v>
                </c:pt>
                <c:pt idx="103">
                  <c:v>21331</c:v>
                </c:pt>
                <c:pt idx="104">
                  <c:v>29473</c:v>
                </c:pt>
                <c:pt idx="105">
                  <c:v>27925</c:v>
                </c:pt>
                <c:pt idx="106">
                  <c:v>27260</c:v>
                </c:pt>
                <c:pt idx="107">
                  <c:v>11776</c:v>
                </c:pt>
                <c:pt idx="108">
                  <c:v>8765</c:v>
                </c:pt>
                <c:pt idx="109">
                  <c:v>17445</c:v>
                </c:pt>
                <c:pt idx="110">
                  <c:v>15599</c:v>
                </c:pt>
                <c:pt idx="111">
                  <c:v>7637</c:v>
                </c:pt>
                <c:pt idx="112">
                  <c:v>5565</c:v>
                </c:pt>
                <c:pt idx="113">
                  <c:v>10478</c:v>
                </c:pt>
                <c:pt idx="114">
                  <c:v>10169</c:v>
                </c:pt>
                <c:pt idx="115">
                  <c:v>2508</c:v>
                </c:pt>
                <c:pt idx="116">
                  <c:v>11</c:v>
                </c:pt>
                <c:pt idx="117">
                  <c:v>3</c:v>
                </c:pt>
                <c:pt idx="118">
                  <c:v>3</c:v>
                </c:pt>
                <c:pt idx="119">
                  <c:v>0</c:v>
                </c:pt>
                <c:pt idx="124">
                  <c:v>7086</c:v>
                </c:pt>
                <c:pt idx="125">
                  <c:v>14407</c:v>
                </c:pt>
                <c:pt idx="126">
                  <c:v>16660</c:v>
                </c:pt>
                <c:pt idx="127">
                  <c:v>17670</c:v>
                </c:pt>
                <c:pt idx="128">
                  <c:v>19080</c:v>
                </c:pt>
                <c:pt idx="129">
                  <c:v>19796</c:v>
                </c:pt>
                <c:pt idx="130">
                  <c:v>21881</c:v>
                </c:pt>
                <c:pt idx="131">
                  <c:v>21498</c:v>
                </c:pt>
                <c:pt idx="132">
                  <c:v>15154</c:v>
                </c:pt>
                <c:pt idx="133">
                  <c:v>5259</c:v>
                </c:pt>
                <c:pt idx="134">
                  <c:v>13332</c:v>
                </c:pt>
                <c:pt idx="135">
                  <c:v>9831</c:v>
                </c:pt>
                <c:pt idx="136">
                  <c:v>9560</c:v>
                </c:pt>
                <c:pt idx="137">
                  <c:v>9533</c:v>
                </c:pt>
                <c:pt idx="138">
                  <c:v>7060</c:v>
                </c:pt>
                <c:pt idx="139">
                  <c:v>13598</c:v>
                </c:pt>
                <c:pt idx="140">
                  <c:v>18266</c:v>
                </c:pt>
                <c:pt idx="141">
                  <c:v>16955</c:v>
                </c:pt>
                <c:pt idx="142">
                  <c:v>5613</c:v>
                </c:pt>
                <c:pt idx="143">
                  <c:v>827</c:v>
                </c:pt>
                <c:pt idx="144">
                  <c:v>513</c:v>
                </c:pt>
                <c:pt idx="145">
                  <c:v>1803</c:v>
                </c:pt>
                <c:pt idx="146">
                  <c:v>968</c:v>
                </c:pt>
                <c:pt idx="147">
                  <c:v>6</c:v>
                </c:pt>
                <c:pt idx="149">
                  <c:v>5</c:v>
                </c:pt>
                <c:pt idx="25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52-4A14-AC6C-6E23F09BB0BF}"/>
            </c:ext>
          </c:extLst>
        </c:ser>
        <c:ser>
          <c:idx val="9"/>
          <c:order val="8"/>
          <c:tx>
            <c:strRef>
              <c:f>Sheet1!$M$1</c:f>
              <c:strCache>
                <c:ptCount val="1"/>
                <c:pt idx="0">
                  <c:v>Channel 9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Sheet1!$M$2:$M$256</c:f>
              <c:numCache>
                <c:formatCode>General</c:formatCode>
                <c:ptCount val="255"/>
                <c:pt idx="0">
                  <c:v>44071</c:v>
                </c:pt>
                <c:pt idx="1">
                  <c:v>41677</c:v>
                </c:pt>
                <c:pt idx="2">
                  <c:v>32796</c:v>
                </c:pt>
                <c:pt idx="3">
                  <c:v>29696</c:v>
                </c:pt>
                <c:pt idx="4">
                  <c:v>32346</c:v>
                </c:pt>
                <c:pt idx="5">
                  <c:v>27924</c:v>
                </c:pt>
                <c:pt idx="6">
                  <c:v>75502</c:v>
                </c:pt>
                <c:pt idx="7">
                  <c:v>62135</c:v>
                </c:pt>
                <c:pt idx="8">
                  <c:v>47840</c:v>
                </c:pt>
                <c:pt idx="9">
                  <c:v>32880</c:v>
                </c:pt>
                <c:pt idx="10">
                  <c:v>26414</c:v>
                </c:pt>
                <c:pt idx="11">
                  <c:v>59720</c:v>
                </c:pt>
                <c:pt idx="12">
                  <c:v>55432</c:v>
                </c:pt>
                <c:pt idx="13">
                  <c:v>47316</c:v>
                </c:pt>
                <c:pt idx="14">
                  <c:v>63564</c:v>
                </c:pt>
                <c:pt idx="15">
                  <c:v>58882</c:v>
                </c:pt>
                <c:pt idx="16">
                  <c:v>45936</c:v>
                </c:pt>
                <c:pt idx="17">
                  <c:v>14604</c:v>
                </c:pt>
                <c:pt idx="18">
                  <c:v>18604</c:v>
                </c:pt>
                <c:pt idx="19">
                  <c:v>16178</c:v>
                </c:pt>
                <c:pt idx="20">
                  <c:v>9807</c:v>
                </c:pt>
                <c:pt idx="21">
                  <c:v>22541</c:v>
                </c:pt>
                <c:pt idx="22">
                  <c:v>28002</c:v>
                </c:pt>
                <c:pt idx="23">
                  <c:v>20416</c:v>
                </c:pt>
                <c:pt idx="24">
                  <c:v>12906</c:v>
                </c:pt>
                <c:pt idx="25">
                  <c:v>9164</c:v>
                </c:pt>
                <c:pt idx="26">
                  <c:v>7833</c:v>
                </c:pt>
                <c:pt idx="27">
                  <c:v>8602</c:v>
                </c:pt>
                <c:pt idx="28">
                  <c:v>23784</c:v>
                </c:pt>
                <c:pt idx="29">
                  <c:v>19726</c:v>
                </c:pt>
                <c:pt idx="30">
                  <c:v>10781</c:v>
                </c:pt>
                <c:pt idx="31">
                  <c:v>7996</c:v>
                </c:pt>
                <c:pt idx="32">
                  <c:v>7528</c:v>
                </c:pt>
                <c:pt idx="33">
                  <c:v>7474</c:v>
                </c:pt>
                <c:pt idx="34">
                  <c:v>8810</c:v>
                </c:pt>
                <c:pt idx="35">
                  <c:v>14579</c:v>
                </c:pt>
                <c:pt idx="36">
                  <c:v>26667</c:v>
                </c:pt>
                <c:pt idx="37">
                  <c:v>19828</c:v>
                </c:pt>
                <c:pt idx="38">
                  <c:v>18506</c:v>
                </c:pt>
                <c:pt idx="39">
                  <c:v>18173</c:v>
                </c:pt>
                <c:pt idx="40">
                  <c:v>15061</c:v>
                </c:pt>
                <c:pt idx="41">
                  <c:v>14978</c:v>
                </c:pt>
                <c:pt idx="42">
                  <c:v>22970</c:v>
                </c:pt>
                <c:pt idx="43">
                  <c:v>24384</c:v>
                </c:pt>
                <c:pt idx="44">
                  <c:v>20747</c:v>
                </c:pt>
                <c:pt idx="45">
                  <c:v>18080</c:v>
                </c:pt>
                <c:pt idx="46">
                  <c:v>21120</c:v>
                </c:pt>
                <c:pt idx="47">
                  <c:v>21450</c:v>
                </c:pt>
                <c:pt idx="48">
                  <c:v>18666</c:v>
                </c:pt>
                <c:pt idx="49">
                  <c:v>24198</c:v>
                </c:pt>
                <c:pt idx="50">
                  <c:v>24997</c:v>
                </c:pt>
                <c:pt idx="51">
                  <c:v>19950</c:v>
                </c:pt>
                <c:pt idx="52">
                  <c:v>25646</c:v>
                </c:pt>
                <c:pt idx="53">
                  <c:v>21226</c:v>
                </c:pt>
                <c:pt idx="54">
                  <c:v>17763</c:v>
                </c:pt>
                <c:pt idx="55">
                  <c:v>17644</c:v>
                </c:pt>
                <c:pt idx="56">
                  <c:v>20945</c:v>
                </c:pt>
                <c:pt idx="57">
                  <c:v>27095</c:v>
                </c:pt>
                <c:pt idx="58">
                  <c:v>32798</c:v>
                </c:pt>
                <c:pt idx="59">
                  <c:v>29276</c:v>
                </c:pt>
                <c:pt idx="60">
                  <c:v>20709</c:v>
                </c:pt>
                <c:pt idx="61">
                  <c:v>23580</c:v>
                </c:pt>
                <c:pt idx="62">
                  <c:v>28579</c:v>
                </c:pt>
                <c:pt idx="63">
                  <c:v>34792</c:v>
                </c:pt>
                <c:pt idx="64">
                  <c:v>24137</c:v>
                </c:pt>
                <c:pt idx="65">
                  <c:v>16536</c:v>
                </c:pt>
                <c:pt idx="66">
                  <c:v>12907</c:v>
                </c:pt>
                <c:pt idx="67">
                  <c:v>36014</c:v>
                </c:pt>
                <c:pt idx="68">
                  <c:v>25211</c:v>
                </c:pt>
                <c:pt idx="69">
                  <c:v>33920</c:v>
                </c:pt>
                <c:pt idx="70">
                  <c:v>96119</c:v>
                </c:pt>
                <c:pt idx="71">
                  <c:v>80315</c:v>
                </c:pt>
                <c:pt idx="72">
                  <c:v>115066</c:v>
                </c:pt>
                <c:pt idx="73">
                  <c:v>88330</c:v>
                </c:pt>
                <c:pt idx="74">
                  <c:v>98510</c:v>
                </c:pt>
                <c:pt idx="75">
                  <c:v>62364</c:v>
                </c:pt>
                <c:pt idx="76">
                  <c:v>66548</c:v>
                </c:pt>
                <c:pt idx="77">
                  <c:v>53663</c:v>
                </c:pt>
                <c:pt idx="78">
                  <c:v>57158</c:v>
                </c:pt>
                <c:pt idx="79">
                  <c:v>58318</c:v>
                </c:pt>
                <c:pt idx="80">
                  <c:v>51780</c:v>
                </c:pt>
                <c:pt idx="81">
                  <c:v>54618</c:v>
                </c:pt>
                <c:pt idx="82">
                  <c:v>34141</c:v>
                </c:pt>
                <c:pt idx="83">
                  <c:v>23147</c:v>
                </c:pt>
                <c:pt idx="84">
                  <c:v>26363</c:v>
                </c:pt>
                <c:pt idx="85">
                  <c:v>30736</c:v>
                </c:pt>
                <c:pt idx="86">
                  <c:v>45574</c:v>
                </c:pt>
                <c:pt idx="87">
                  <c:v>62167</c:v>
                </c:pt>
                <c:pt idx="88">
                  <c:v>64779</c:v>
                </c:pt>
                <c:pt idx="89">
                  <c:v>53745</c:v>
                </c:pt>
                <c:pt idx="90">
                  <c:v>110276</c:v>
                </c:pt>
                <c:pt idx="91">
                  <c:v>58432</c:v>
                </c:pt>
                <c:pt idx="92">
                  <c:v>59807</c:v>
                </c:pt>
                <c:pt idx="93">
                  <c:v>55618</c:v>
                </c:pt>
                <c:pt idx="94">
                  <c:v>66114</c:v>
                </c:pt>
                <c:pt idx="95">
                  <c:v>38123</c:v>
                </c:pt>
                <c:pt idx="96">
                  <c:v>38200</c:v>
                </c:pt>
                <c:pt idx="97">
                  <c:v>45826</c:v>
                </c:pt>
                <c:pt idx="98">
                  <c:v>43813</c:v>
                </c:pt>
                <c:pt idx="99">
                  <c:v>45122</c:v>
                </c:pt>
                <c:pt idx="100">
                  <c:v>45366</c:v>
                </c:pt>
                <c:pt idx="101">
                  <c:v>31189</c:v>
                </c:pt>
                <c:pt idx="102">
                  <c:v>23929</c:v>
                </c:pt>
                <c:pt idx="103">
                  <c:v>17817</c:v>
                </c:pt>
                <c:pt idx="104">
                  <c:v>23541</c:v>
                </c:pt>
                <c:pt idx="105">
                  <c:v>20474</c:v>
                </c:pt>
                <c:pt idx="106">
                  <c:v>13438</c:v>
                </c:pt>
                <c:pt idx="107">
                  <c:v>17585</c:v>
                </c:pt>
                <c:pt idx="108">
                  <c:v>12941</c:v>
                </c:pt>
                <c:pt idx="109">
                  <c:v>7876</c:v>
                </c:pt>
                <c:pt idx="110">
                  <c:v>6597</c:v>
                </c:pt>
                <c:pt idx="111">
                  <c:v>6504</c:v>
                </c:pt>
                <c:pt idx="112">
                  <c:v>6759</c:v>
                </c:pt>
                <c:pt idx="113">
                  <c:v>6807</c:v>
                </c:pt>
                <c:pt idx="114">
                  <c:v>6501</c:v>
                </c:pt>
                <c:pt idx="115">
                  <c:v>5791</c:v>
                </c:pt>
                <c:pt idx="116">
                  <c:v>3155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1">
                  <c:v>0</c:v>
                </c:pt>
                <c:pt idx="123">
                  <c:v>0</c:v>
                </c:pt>
                <c:pt idx="124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2413</c:v>
                </c:pt>
                <c:pt idx="130">
                  <c:v>84202</c:v>
                </c:pt>
                <c:pt idx="131">
                  <c:v>11566</c:v>
                </c:pt>
                <c:pt idx="132">
                  <c:v>28802</c:v>
                </c:pt>
                <c:pt idx="133">
                  <c:v>25294</c:v>
                </c:pt>
                <c:pt idx="134">
                  <c:v>32822</c:v>
                </c:pt>
                <c:pt idx="135">
                  <c:v>53426</c:v>
                </c:pt>
                <c:pt idx="136">
                  <c:v>37945</c:v>
                </c:pt>
                <c:pt idx="137">
                  <c:v>31782</c:v>
                </c:pt>
                <c:pt idx="138">
                  <c:v>26853</c:v>
                </c:pt>
                <c:pt idx="139">
                  <c:v>20381</c:v>
                </c:pt>
                <c:pt idx="140">
                  <c:v>8996</c:v>
                </c:pt>
                <c:pt idx="141">
                  <c:v>7201</c:v>
                </c:pt>
                <c:pt idx="142">
                  <c:v>6248</c:v>
                </c:pt>
                <c:pt idx="143">
                  <c:v>9033</c:v>
                </c:pt>
                <c:pt idx="144">
                  <c:v>7278</c:v>
                </c:pt>
                <c:pt idx="145">
                  <c:v>2367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852-4A14-AC6C-6E23F09BB0BF}"/>
            </c:ext>
          </c:extLst>
        </c:ser>
        <c:ser>
          <c:idx val="10"/>
          <c:order val="9"/>
          <c:tx>
            <c:strRef>
              <c:f>Sheet1!$N$1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Sheet1!$N$2:$N$256</c:f>
              <c:numCache>
                <c:formatCode>General</c:formatCode>
                <c:ptCount val="255"/>
                <c:pt idx="0">
                  <c:v>1310720</c:v>
                </c:pt>
                <c:pt idx="1">
                  <c:v>1372846</c:v>
                </c:pt>
                <c:pt idx="2">
                  <c:v>868984</c:v>
                </c:pt>
                <c:pt idx="3">
                  <c:v>572661</c:v>
                </c:pt>
                <c:pt idx="4">
                  <c:v>641296</c:v>
                </c:pt>
                <c:pt idx="5">
                  <c:v>523804</c:v>
                </c:pt>
                <c:pt idx="6">
                  <c:v>406118</c:v>
                </c:pt>
                <c:pt idx="7">
                  <c:v>427470</c:v>
                </c:pt>
                <c:pt idx="8">
                  <c:v>493996</c:v>
                </c:pt>
                <c:pt idx="9">
                  <c:v>452432</c:v>
                </c:pt>
                <c:pt idx="10">
                  <c:v>346153</c:v>
                </c:pt>
                <c:pt idx="11">
                  <c:v>411541</c:v>
                </c:pt>
                <c:pt idx="12">
                  <c:v>370000</c:v>
                </c:pt>
                <c:pt idx="13">
                  <c:v>424244</c:v>
                </c:pt>
                <c:pt idx="14">
                  <c:v>340807</c:v>
                </c:pt>
                <c:pt idx="15">
                  <c:v>327217</c:v>
                </c:pt>
                <c:pt idx="16">
                  <c:v>275887</c:v>
                </c:pt>
                <c:pt idx="17">
                  <c:v>253565</c:v>
                </c:pt>
                <c:pt idx="18">
                  <c:v>336709</c:v>
                </c:pt>
                <c:pt idx="19">
                  <c:v>355982</c:v>
                </c:pt>
                <c:pt idx="20">
                  <c:v>353599</c:v>
                </c:pt>
                <c:pt idx="21">
                  <c:v>302138</c:v>
                </c:pt>
                <c:pt idx="22">
                  <c:v>350000</c:v>
                </c:pt>
                <c:pt idx="23">
                  <c:v>253015</c:v>
                </c:pt>
                <c:pt idx="24">
                  <c:v>285584</c:v>
                </c:pt>
                <c:pt idx="25">
                  <c:v>239230</c:v>
                </c:pt>
                <c:pt idx="26">
                  <c:v>292055</c:v>
                </c:pt>
                <c:pt idx="27">
                  <c:v>249212</c:v>
                </c:pt>
                <c:pt idx="28">
                  <c:v>286207</c:v>
                </c:pt>
                <c:pt idx="29">
                  <c:v>399173</c:v>
                </c:pt>
                <c:pt idx="30">
                  <c:v>401769</c:v>
                </c:pt>
                <c:pt idx="31">
                  <c:v>296383</c:v>
                </c:pt>
                <c:pt idx="32">
                  <c:v>404460</c:v>
                </c:pt>
                <c:pt idx="33">
                  <c:v>360487</c:v>
                </c:pt>
                <c:pt idx="34">
                  <c:v>462560</c:v>
                </c:pt>
                <c:pt idx="35">
                  <c:v>440759</c:v>
                </c:pt>
                <c:pt idx="36">
                  <c:v>622288</c:v>
                </c:pt>
                <c:pt idx="37">
                  <c:v>717005</c:v>
                </c:pt>
                <c:pt idx="38">
                  <c:v>673464</c:v>
                </c:pt>
                <c:pt idx="39">
                  <c:v>681098</c:v>
                </c:pt>
                <c:pt idx="40">
                  <c:v>572779</c:v>
                </c:pt>
                <c:pt idx="41">
                  <c:v>630101</c:v>
                </c:pt>
                <c:pt idx="42">
                  <c:v>496263</c:v>
                </c:pt>
                <c:pt idx="43">
                  <c:v>529514</c:v>
                </c:pt>
                <c:pt idx="44">
                  <c:v>572320</c:v>
                </c:pt>
                <c:pt idx="45">
                  <c:v>490076</c:v>
                </c:pt>
                <c:pt idx="46">
                  <c:v>424771</c:v>
                </c:pt>
                <c:pt idx="47">
                  <c:v>311408</c:v>
                </c:pt>
                <c:pt idx="48">
                  <c:v>325035</c:v>
                </c:pt>
                <c:pt idx="49">
                  <c:v>375275</c:v>
                </c:pt>
                <c:pt idx="50">
                  <c:v>436792</c:v>
                </c:pt>
                <c:pt idx="51">
                  <c:v>530322</c:v>
                </c:pt>
                <c:pt idx="52">
                  <c:v>484061</c:v>
                </c:pt>
                <c:pt idx="53">
                  <c:v>510498</c:v>
                </c:pt>
                <c:pt idx="54">
                  <c:v>375927</c:v>
                </c:pt>
                <c:pt idx="55">
                  <c:v>378474</c:v>
                </c:pt>
                <c:pt idx="56">
                  <c:v>315872</c:v>
                </c:pt>
                <c:pt idx="57">
                  <c:v>433304</c:v>
                </c:pt>
                <c:pt idx="58">
                  <c:v>486322</c:v>
                </c:pt>
                <c:pt idx="59">
                  <c:v>461321</c:v>
                </c:pt>
                <c:pt idx="60">
                  <c:v>431388</c:v>
                </c:pt>
                <c:pt idx="61">
                  <c:v>436841</c:v>
                </c:pt>
                <c:pt idx="62">
                  <c:v>434066</c:v>
                </c:pt>
                <c:pt idx="63">
                  <c:v>354529</c:v>
                </c:pt>
                <c:pt idx="64">
                  <c:v>316605</c:v>
                </c:pt>
                <c:pt idx="65">
                  <c:v>265762</c:v>
                </c:pt>
                <c:pt idx="66">
                  <c:v>265557</c:v>
                </c:pt>
                <c:pt idx="67">
                  <c:v>178477</c:v>
                </c:pt>
                <c:pt idx="68">
                  <c:v>133011</c:v>
                </c:pt>
                <c:pt idx="69">
                  <c:v>166180</c:v>
                </c:pt>
                <c:pt idx="70">
                  <c:v>172175</c:v>
                </c:pt>
                <c:pt idx="71">
                  <c:v>147720</c:v>
                </c:pt>
                <c:pt idx="72">
                  <c:v>136184</c:v>
                </c:pt>
                <c:pt idx="73">
                  <c:v>147892</c:v>
                </c:pt>
                <c:pt idx="74">
                  <c:v>129351</c:v>
                </c:pt>
                <c:pt idx="75">
                  <c:v>152444</c:v>
                </c:pt>
                <c:pt idx="76">
                  <c:v>153662</c:v>
                </c:pt>
                <c:pt idx="77">
                  <c:v>157128</c:v>
                </c:pt>
                <c:pt idx="78">
                  <c:v>150362</c:v>
                </c:pt>
                <c:pt idx="79">
                  <c:v>158740</c:v>
                </c:pt>
                <c:pt idx="80">
                  <c:v>141684</c:v>
                </c:pt>
                <c:pt idx="81">
                  <c:v>165235</c:v>
                </c:pt>
                <c:pt idx="82">
                  <c:v>177611</c:v>
                </c:pt>
                <c:pt idx="83">
                  <c:v>174845</c:v>
                </c:pt>
                <c:pt idx="84">
                  <c:v>219664</c:v>
                </c:pt>
                <c:pt idx="85">
                  <c:v>211370</c:v>
                </c:pt>
                <c:pt idx="86">
                  <c:v>230210</c:v>
                </c:pt>
                <c:pt idx="87">
                  <c:v>179445</c:v>
                </c:pt>
                <c:pt idx="88">
                  <c:v>166730</c:v>
                </c:pt>
                <c:pt idx="89">
                  <c:v>230156</c:v>
                </c:pt>
                <c:pt idx="90">
                  <c:v>228446</c:v>
                </c:pt>
                <c:pt idx="91">
                  <c:v>202243</c:v>
                </c:pt>
                <c:pt idx="92">
                  <c:v>200140</c:v>
                </c:pt>
                <c:pt idx="93">
                  <c:v>294341</c:v>
                </c:pt>
                <c:pt idx="94">
                  <c:v>306420</c:v>
                </c:pt>
                <c:pt idx="95">
                  <c:v>239318</c:v>
                </c:pt>
                <c:pt idx="96">
                  <c:v>184364</c:v>
                </c:pt>
                <c:pt idx="97">
                  <c:v>188317</c:v>
                </c:pt>
                <c:pt idx="98">
                  <c:v>223351</c:v>
                </c:pt>
                <c:pt idx="99">
                  <c:v>263657</c:v>
                </c:pt>
                <c:pt idx="100">
                  <c:v>311296</c:v>
                </c:pt>
                <c:pt idx="101">
                  <c:v>262271</c:v>
                </c:pt>
                <c:pt idx="102">
                  <c:v>194284</c:v>
                </c:pt>
                <c:pt idx="103">
                  <c:v>121602</c:v>
                </c:pt>
                <c:pt idx="104">
                  <c:v>169899</c:v>
                </c:pt>
                <c:pt idx="105">
                  <c:v>170174</c:v>
                </c:pt>
                <c:pt idx="106">
                  <c:v>185929</c:v>
                </c:pt>
                <c:pt idx="107">
                  <c:v>169453</c:v>
                </c:pt>
                <c:pt idx="108">
                  <c:v>145226</c:v>
                </c:pt>
                <c:pt idx="109">
                  <c:v>165805</c:v>
                </c:pt>
                <c:pt idx="110">
                  <c:v>169499</c:v>
                </c:pt>
                <c:pt idx="111">
                  <c:v>157908</c:v>
                </c:pt>
                <c:pt idx="112">
                  <c:v>93336</c:v>
                </c:pt>
                <c:pt idx="113">
                  <c:v>114322</c:v>
                </c:pt>
                <c:pt idx="114">
                  <c:v>120132</c:v>
                </c:pt>
                <c:pt idx="115">
                  <c:v>103652</c:v>
                </c:pt>
                <c:pt idx="116">
                  <c:v>78551</c:v>
                </c:pt>
                <c:pt idx="117">
                  <c:v>63462</c:v>
                </c:pt>
                <c:pt idx="118">
                  <c:v>74786</c:v>
                </c:pt>
                <c:pt idx="119">
                  <c:v>85402</c:v>
                </c:pt>
                <c:pt idx="120">
                  <c:v>119325</c:v>
                </c:pt>
                <c:pt idx="121">
                  <c:v>118540</c:v>
                </c:pt>
                <c:pt idx="122">
                  <c:v>46690</c:v>
                </c:pt>
                <c:pt idx="123">
                  <c:v>45301</c:v>
                </c:pt>
                <c:pt idx="124">
                  <c:v>44800</c:v>
                </c:pt>
                <c:pt idx="125">
                  <c:v>33248</c:v>
                </c:pt>
                <c:pt idx="126">
                  <c:v>14773</c:v>
                </c:pt>
                <c:pt idx="127">
                  <c:v>60107</c:v>
                </c:pt>
                <c:pt idx="128">
                  <c:v>67808</c:v>
                </c:pt>
                <c:pt idx="129">
                  <c:v>69921</c:v>
                </c:pt>
                <c:pt idx="130">
                  <c:v>75259</c:v>
                </c:pt>
                <c:pt idx="131">
                  <c:v>78710</c:v>
                </c:pt>
                <c:pt idx="132">
                  <c:v>85241</c:v>
                </c:pt>
                <c:pt idx="133">
                  <c:v>41383</c:v>
                </c:pt>
                <c:pt idx="134">
                  <c:v>48920</c:v>
                </c:pt>
                <c:pt idx="135">
                  <c:v>64242</c:v>
                </c:pt>
                <c:pt idx="136">
                  <c:v>46195</c:v>
                </c:pt>
                <c:pt idx="137">
                  <c:v>183135</c:v>
                </c:pt>
                <c:pt idx="138">
                  <c:v>76668</c:v>
                </c:pt>
                <c:pt idx="139">
                  <c:v>51969</c:v>
                </c:pt>
                <c:pt idx="140">
                  <c:v>73268</c:v>
                </c:pt>
                <c:pt idx="141">
                  <c:v>69490</c:v>
                </c:pt>
                <c:pt idx="142">
                  <c:v>81912</c:v>
                </c:pt>
                <c:pt idx="143">
                  <c:v>71822</c:v>
                </c:pt>
                <c:pt idx="144">
                  <c:v>43583</c:v>
                </c:pt>
                <c:pt idx="145">
                  <c:v>47157</c:v>
                </c:pt>
                <c:pt idx="146">
                  <c:v>49910</c:v>
                </c:pt>
                <c:pt idx="147">
                  <c:v>73463</c:v>
                </c:pt>
                <c:pt idx="148">
                  <c:v>92618</c:v>
                </c:pt>
                <c:pt idx="149">
                  <c:v>65127</c:v>
                </c:pt>
                <c:pt idx="150">
                  <c:v>69537</c:v>
                </c:pt>
                <c:pt idx="151">
                  <c:v>61332</c:v>
                </c:pt>
                <c:pt idx="152">
                  <c:v>82011</c:v>
                </c:pt>
                <c:pt idx="153">
                  <c:v>76418</c:v>
                </c:pt>
                <c:pt idx="154">
                  <c:v>47428</c:v>
                </c:pt>
                <c:pt idx="155">
                  <c:v>44871</c:v>
                </c:pt>
                <c:pt idx="156">
                  <c:v>36019</c:v>
                </c:pt>
                <c:pt idx="157">
                  <c:v>30967</c:v>
                </c:pt>
                <c:pt idx="158">
                  <c:v>15292</c:v>
                </c:pt>
                <c:pt idx="159">
                  <c:v>11401</c:v>
                </c:pt>
                <c:pt idx="160">
                  <c:v>19785</c:v>
                </c:pt>
                <c:pt idx="161">
                  <c:v>29760</c:v>
                </c:pt>
                <c:pt idx="162">
                  <c:v>33761</c:v>
                </c:pt>
                <c:pt idx="163">
                  <c:v>52330</c:v>
                </c:pt>
                <c:pt idx="164">
                  <c:v>38432</c:v>
                </c:pt>
                <c:pt idx="165">
                  <c:v>38918</c:v>
                </c:pt>
                <c:pt idx="166">
                  <c:v>43749</c:v>
                </c:pt>
                <c:pt idx="167">
                  <c:v>41297</c:v>
                </c:pt>
                <c:pt idx="168">
                  <c:v>63811</c:v>
                </c:pt>
                <c:pt idx="169">
                  <c:v>68269</c:v>
                </c:pt>
                <c:pt idx="170">
                  <c:v>72139</c:v>
                </c:pt>
                <c:pt idx="171">
                  <c:v>66082</c:v>
                </c:pt>
                <c:pt idx="172">
                  <c:v>56427</c:v>
                </c:pt>
                <c:pt idx="173">
                  <c:v>50065</c:v>
                </c:pt>
                <c:pt idx="174">
                  <c:v>41268</c:v>
                </c:pt>
                <c:pt idx="175">
                  <c:v>53386</c:v>
                </c:pt>
                <c:pt idx="176">
                  <c:v>57103</c:v>
                </c:pt>
                <c:pt idx="177">
                  <c:v>29629</c:v>
                </c:pt>
                <c:pt idx="178">
                  <c:v>18702</c:v>
                </c:pt>
                <c:pt idx="179">
                  <c:v>75594</c:v>
                </c:pt>
                <c:pt idx="180">
                  <c:v>108334</c:v>
                </c:pt>
                <c:pt idx="181">
                  <c:v>78984</c:v>
                </c:pt>
                <c:pt idx="182">
                  <c:v>98327</c:v>
                </c:pt>
                <c:pt idx="183">
                  <c:v>115662</c:v>
                </c:pt>
                <c:pt idx="184">
                  <c:v>98416</c:v>
                </c:pt>
                <c:pt idx="185">
                  <c:v>91409</c:v>
                </c:pt>
                <c:pt idx="186">
                  <c:v>80869</c:v>
                </c:pt>
                <c:pt idx="187">
                  <c:v>102274</c:v>
                </c:pt>
                <c:pt idx="188">
                  <c:v>130238</c:v>
                </c:pt>
                <c:pt idx="189">
                  <c:v>140390</c:v>
                </c:pt>
                <c:pt idx="190">
                  <c:v>133680</c:v>
                </c:pt>
                <c:pt idx="191">
                  <c:v>205398</c:v>
                </c:pt>
                <c:pt idx="192">
                  <c:v>304811</c:v>
                </c:pt>
                <c:pt idx="193">
                  <c:v>253655</c:v>
                </c:pt>
                <c:pt idx="194">
                  <c:v>170475</c:v>
                </c:pt>
                <c:pt idx="195">
                  <c:v>200117</c:v>
                </c:pt>
                <c:pt idx="196">
                  <c:v>179076</c:v>
                </c:pt>
                <c:pt idx="197">
                  <c:v>161733</c:v>
                </c:pt>
                <c:pt idx="198">
                  <c:v>161952</c:v>
                </c:pt>
                <c:pt idx="199">
                  <c:v>160128</c:v>
                </c:pt>
                <c:pt idx="200">
                  <c:v>158568</c:v>
                </c:pt>
                <c:pt idx="201">
                  <c:v>171572</c:v>
                </c:pt>
                <c:pt idx="202">
                  <c:v>139370</c:v>
                </c:pt>
                <c:pt idx="203">
                  <c:v>174260</c:v>
                </c:pt>
                <c:pt idx="204">
                  <c:v>204831</c:v>
                </c:pt>
                <c:pt idx="205">
                  <c:v>241195</c:v>
                </c:pt>
                <c:pt idx="206">
                  <c:v>232130</c:v>
                </c:pt>
                <c:pt idx="207">
                  <c:v>238482</c:v>
                </c:pt>
                <c:pt idx="208">
                  <c:v>281963</c:v>
                </c:pt>
                <c:pt idx="209">
                  <c:v>297835</c:v>
                </c:pt>
                <c:pt idx="210">
                  <c:v>349958</c:v>
                </c:pt>
                <c:pt idx="211">
                  <c:v>312608</c:v>
                </c:pt>
                <c:pt idx="212">
                  <c:v>361492</c:v>
                </c:pt>
                <c:pt idx="213">
                  <c:v>400546</c:v>
                </c:pt>
                <c:pt idx="214">
                  <c:v>388245</c:v>
                </c:pt>
                <c:pt idx="215">
                  <c:v>375861</c:v>
                </c:pt>
                <c:pt idx="216">
                  <c:v>313468</c:v>
                </c:pt>
                <c:pt idx="217">
                  <c:v>352038</c:v>
                </c:pt>
                <c:pt idx="218">
                  <c:v>519748</c:v>
                </c:pt>
                <c:pt idx="219">
                  <c:v>388903</c:v>
                </c:pt>
                <c:pt idx="220">
                  <c:v>345243</c:v>
                </c:pt>
                <c:pt idx="221">
                  <c:v>463700</c:v>
                </c:pt>
                <c:pt idx="222">
                  <c:v>509358</c:v>
                </c:pt>
                <c:pt idx="223">
                  <c:v>502602</c:v>
                </c:pt>
                <c:pt idx="224">
                  <c:v>482741</c:v>
                </c:pt>
                <c:pt idx="225">
                  <c:v>779173</c:v>
                </c:pt>
                <c:pt idx="226">
                  <c:v>682854</c:v>
                </c:pt>
                <c:pt idx="227">
                  <c:v>564731</c:v>
                </c:pt>
                <c:pt idx="228">
                  <c:v>649080</c:v>
                </c:pt>
                <c:pt idx="229">
                  <c:v>461151</c:v>
                </c:pt>
                <c:pt idx="230">
                  <c:v>541859</c:v>
                </c:pt>
                <c:pt idx="231">
                  <c:v>601473</c:v>
                </c:pt>
                <c:pt idx="232">
                  <c:v>586837</c:v>
                </c:pt>
                <c:pt idx="233">
                  <c:v>710684</c:v>
                </c:pt>
                <c:pt idx="234">
                  <c:v>530362</c:v>
                </c:pt>
                <c:pt idx="235">
                  <c:v>517263</c:v>
                </c:pt>
                <c:pt idx="236">
                  <c:v>644229</c:v>
                </c:pt>
                <c:pt idx="237">
                  <c:v>579000</c:v>
                </c:pt>
                <c:pt idx="238">
                  <c:v>720054</c:v>
                </c:pt>
                <c:pt idx="239">
                  <c:v>1017110</c:v>
                </c:pt>
                <c:pt idx="240">
                  <c:v>1154246</c:v>
                </c:pt>
                <c:pt idx="241">
                  <c:v>1031207</c:v>
                </c:pt>
                <c:pt idx="242">
                  <c:v>1052588</c:v>
                </c:pt>
                <c:pt idx="243">
                  <c:v>1022568</c:v>
                </c:pt>
                <c:pt idx="244">
                  <c:v>1056783</c:v>
                </c:pt>
                <c:pt idx="245">
                  <c:v>1171515</c:v>
                </c:pt>
                <c:pt idx="246">
                  <c:v>1272517</c:v>
                </c:pt>
                <c:pt idx="247">
                  <c:v>1453000</c:v>
                </c:pt>
                <c:pt idx="248">
                  <c:v>1562479</c:v>
                </c:pt>
                <c:pt idx="249">
                  <c:v>1583466</c:v>
                </c:pt>
                <c:pt idx="250">
                  <c:v>1768371</c:v>
                </c:pt>
                <c:pt idx="251">
                  <c:v>1552766</c:v>
                </c:pt>
                <c:pt idx="252">
                  <c:v>1678479</c:v>
                </c:pt>
                <c:pt idx="253">
                  <c:v>2073558</c:v>
                </c:pt>
                <c:pt idx="254">
                  <c:v>2518119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852-4A14-AC6C-6E23F09BB0BF}"/>
            </c:ext>
          </c:extLst>
        </c:ser>
        <c:ser>
          <c:idx val="11"/>
          <c:order val="10"/>
          <c:tx>
            <c:strRef>
              <c:f>Sheet1!$O$1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Sheet1!$O$2:$O$256</c:f>
              <c:numCache>
                <c:formatCode>General</c:formatCode>
                <c:ptCount val="255"/>
                <c:pt idx="0">
                  <c:v>9895</c:v>
                </c:pt>
                <c:pt idx="1">
                  <c:v>5333</c:v>
                </c:pt>
                <c:pt idx="2">
                  <c:v>44145</c:v>
                </c:pt>
                <c:pt idx="3">
                  <c:v>72323</c:v>
                </c:pt>
                <c:pt idx="4">
                  <c:v>117604</c:v>
                </c:pt>
                <c:pt idx="5">
                  <c:v>121104</c:v>
                </c:pt>
                <c:pt idx="6">
                  <c:v>100928</c:v>
                </c:pt>
                <c:pt idx="7">
                  <c:v>93281</c:v>
                </c:pt>
                <c:pt idx="8">
                  <c:v>162640</c:v>
                </c:pt>
                <c:pt idx="9">
                  <c:v>127741</c:v>
                </c:pt>
                <c:pt idx="10">
                  <c:v>125842</c:v>
                </c:pt>
                <c:pt idx="11">
                  <c:v>99287</c:v>
                </c:pt>
                <c:pt idx="12">
                  <c:v>42432</c:v>
                </c:pt>
                <c:pt idx="13">
                  <c:v>95632</c:v>
                </c:pt>
                <c:pt idx="14">
                  <c:v>61829</c:v>
                </c:pt>
                <c:pt idx="15">
                  <c:v>90193</c:v>
                </c:pt>
                <c:pt idx="16">
                  <c:v>16258</c:v>
                </c:pt>
                <c:pt idx="17">
                  <c:v>8275</c:v>
                </c:pt>
                <c:pt idx="18">
                  <c:v>17242</c:v>
                </c:pt>
                <c:pt idx="19">
                  <c:v>4445</c:v>
                </c:pt>
                <c:pt idx="20">
                  <c:v>3756</c:v>
                </c:pt>
                <c:pt idx="21">
                  <c:v>4317</c:v>
                </c:pt>
                <c:pt idx="22">
                  <c:v>4886</c:v>
                </c:pt>
                <c:pt idx="23">
                  <c:v>3743</c:v>
                </c:pt>
                <c:pt idx="24">
                  <c:v>1617</c:v>
                </c:pt>
                <c:pt idx="25">
                  <c:v>8930</c:v>
                </c:pt>
                <c:pt idx="26">
                  <c:v>17750</c:v>
                </c:pt>
                <c:pt idx="27">
                  <c:v>27337</c:v>
                </c:pt>
                <c:pt idx="28">
                  <c:v>36894</c:v>
                </c:pt>
                <c:pt idx="29">
                  <c:v>16777</c:v>
                </c:pt>
                <c:pt idx="30">
                  <c:v>15005</c:v>
                </c:pt>
                <c:pt idx="31">
                  <c:v>28137</c:v>
                </c:pt>
                <c:pt idx="32">
                  <c:v>33455</c:v>
                </c:pt>
                <c:pt idx="33">
                  <c:v>14420</c:v>
                </c:pt>
                <c:pt idx="34">
                  <c:v>12116</c:v>
                </c:pt>
                <c:pt idx="35">
                  <c:v>18873</c:v>
                </c:pt>
                <c:pt idx="36">
                  <c:v>17960</c:v>
                </c:pt>
                <c:pt idx="37">
                  <c:v>9156</c:v>
                </c:pt>
                <c:pt idx="38">
                  <c:v>23788</c:v>
                </c:pt>
                <c:pt idx="39">
                  <c:v>20940</c:v>
                </c:pt>
                <c:pt idx="40">
                  <c:v>20168</c:v>
                </c:pt>
                <c:pt idx="41">
                  <c:v>13891</c:v>
                </c:pt>
                <c:pt idx="42">
                  <c:v>8584</c:v>
                </c:pt>
                <c:pt idx="43">
                  <c:v>14492</c:v>
                </c:pt>
                <c:pt idx="44">
                  <c:v>11755</c:v>
                </c:pt>
                <c:pt idx="45">
                  <c:v>9036</c:v>
                </c:pt>
                <c:pt idx="46">
                  <c:v>30385</c:v>
                </c:pt>
                <c:pt idx="47">
                  <c:v>55913</c:v>
                </c:pt>
                <c:pt idx="48">
                  <c:v>21495</c:v>
                </c:pt>
                <c:pt idx="49">
                  <c:v>36780</c:v>
                </c:pt>
                <c:pt idx="50">
                  <c:v>23733</c:v>
                </c:pt>
                <c:pt idx="51">
                  <c:v>28004</c:v>
                </c:pt>
                <c:pt idx="52">
                  <c:v>34939</c:v>
                </c:pt>
                <c:pt idx="53">
                  <c:v>64529</c:v>
                </c:pt>
                <c:pt idx="54">
                  <c:v>45850</c:v>
                </c:pt>
                <c:pt idx="55">
                  <c:v>46593</c:v>
                </c:pt>
                <c:pt idx="56">
                  <c:v>29779</c:v>
                </c:pt>
                <c:pt idx="57">
                  <c:v>55977</c:v>
                </c:pt>
                <c:pt idx="58">
                  <c:v>57568</c:v>
                </c:pt>
                <c:pt idx="59">
                  <c:v>68907</c:v>
                </c:pt>
                <c:pt idx="60">
                  <c:v>106815</c:v>
                </c:pt>
                <c:pt idx="61">
                  <c:v>48178</c:v>
                </c:pt>
                <c:pt idx="62">
                  <c:v>27653</c:v>
                </c:pt>
                <c:pt idx="63">
                  <c:v>20285</c:v>
                </c:pt>
                <c:pt idx="64">
                  <c:v>55666</c:v>
                </c:pt>
                <c:pt idx="65">
                  <c:v>101085</c:v>
                </c:pt>
                <c:pt idx="66">
                  <c:v>83774</c:v>
                </c:pt>
                <c:pt idx="67">
                  <c:v>26467</c:v>
                </c:pt>
                <c:pt idx="68">
                  <c:v>10605</c:v>
                </c:pt>
                <c:pt idx="69">
                  <c:v>40347</c:v>
                </c:pt>
                <c:pt idx="70">
                  <c:v>27228</c:v>
                </c:pt>
                <c:pt idx="71">
                  <c:v>41555</c:v>
                </c:pt>
                <c:pt idx="72">
                  <c:v>39876</c:v>
                </c:pt>
                <c:pt idx="73">
                  <c:v>31989</c:v>
                </c:pt>
                <c:pt idx="74">
                  <c:v>75031</c:v>
                </c:pt>
                <c:pt idx="75">
                  <c:v>58078</c:v>
                </c:pt>
                <c:pt idx="76">
                  <c:v>65795</c:v>
                </c:pt>
                <c:pt idx="77">
                  <c:v>73264</c:v>
                </c:pt>
                <c:pt idx="78">
                  <c:v>80388</c:v>
                </c:pt>
                <c:pt idx="79">
                  <c:v>97766</c:v>
                </c:pt>
                <c:pt idx="80">
                  <c:v>92241</c:v>
                </c:pt>
                <c:pt idx="81">
                  <c:v>105799</c:v>
                </c:pt>
                <c:pt idx="82">
                  <c:v>98718</c:v>
                </c:pt>
                <c:pt idx="83">
                  <c:v>102399</c:v>
                </c:pt>
                <c:pt idx="84">
                  <c:v>92180</c:v>
                </c:pt>
                <c:pt idx="85">
                  <c:v>92400</c:v>
                </c:pt>
                <c:pt idx="86">
                  <c:v>130558</c:v>
                </c:pt>
                <c:pt idx="87">
                  <c:v>131181</c:v>
                </c:pt>
                <c:pt idx="88">
                  <c:v>126821</c:v>
                </c:pt>
                <c:pt idx="89">
                  <c:v>163662</c:v>
                </c:pt>
                <c:pt idx="90">
                  <c:v>182947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852-4A14-AC6C-6E23F09BB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685792"/>
        <c:axId val="930681200"/>
      </c:lineChart>
      <c:dateAx>
        <c:axId val="818577200"/>
        <c:scaling>
          <c:orientation val="minMax"/>
        </c:scaling>
        <c:delete val="0"/>
        <c:axPos val="b"/>
        <c:numFmt formatCode="[$-409]dd\-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6656"/>
        <c:crosses val="autoZero"/>
        <c:auto val="0"/>
        <c:lblOffset val="100"/>
        <c:baseTimeUnit val="days"/>
      </c:dateAx>
      <c:valAx>
        <c:axId val="818576656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720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101541994750657E-2"/>
                <c:y val="5.5959940585453817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1200" b="1" baseline="0" dirty="0">
                      <a:latin typeface="Bahnschrift" panose="020B0502040204020203" pitchFamily="34" charset="0"/>
                    </a:rPr>
                    <a:t>Installs Scaled (‘000)</a:t>
                  </a:r>
                  <a:endParaRPr lang="en-US" sz="1200" b="1" dirty="0">
                    <a:latin typeface="Bahnschrift" panose="020B0502040204020203" pitchFamily="34" charset="0"/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9306812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r>
                  <a:rPr lang="en-US" sz="1200" b="1" dirty="0">
                    <a:latin typeface="Bahnschrift" panose="020B0502040204020203" pitchFamily="34" charset="0"/>
                  </a:rPr>
                  <a:t>Impressions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930685792"/>
        <c:crosses val="max"/>
        <c:crossBetween val="between"/>
        <c:dispUnits>
          <c:builtInUnit val="thousands"/>
        </c:dispUnits>
      </c:valAx>
      <c:dateAx>
        <c:axId val="9306857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9306812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223917322834644E-2"/>
          <c:y val="0.84317998280546613"/>
          <c:w val="0.9"/>
          <c:h val="5.63699519713741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038877952755913E-2"/>
          <c:y val="4.7317568882923482E-2"/>
          <c:w val="0.8303354658792651"/>
          <c:h val="0.56504076642170054"/>
        </c:manualLayout>
      </c:layout>
      <c:area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Revenue_Scaled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Sheet1!$D$2:$D$256</c:f>
              <c:numCache>
                <c:formatCode>General</c:formatCode>
                <c:ptCount val="255"/>
                <c:pt idx="0">
                  <c:v>15066.079999999996</c:v>
                </c:pt>
                <c:pt idx="1">
                  <c:v>16588.87</c:v>
                </c:pt>
                <c:pt idx="2">
                  <c:v>11998.690000000008</c:v>
                </c:pt>
                <c:pt idx="3">
                  <c:v>9554.7699999999986</c:v>
                </c:pt>
                <c:pt idx="4">
                  <c:v>8871.7800000000007</c:v>
                </c:pt>
                <c:pt idx="5">
                  <c:v>10794.760000000002</c:v>
                </c:pt>
                <c:pt idx="6">
                  <c:v>9359.8499999999967</c:v>
                </c:pt>
                <c:pt idx="7">
                  <c:v>10059.600000000002</c:v>
                </c:pt>
                <c:pt idx="8">
                  <c:v>11446.36</c:v>
                </c:pt>
                <c:pt idx="9">
                  <c:v>9183.179999999993</c:v>
                </c:pt>
                <c:pt idx="10">
                  <c:v>7445.12</c:v>
                </c:pt>
                <c:pt idx="11">
                  <c:v>9031.8900000000049</c:v>
                </c:pt>
                <c:pt idx="12">
                  <c:v>7491.5499999999984</c:v>
                </c:pt>
                <c:pt idx="13">
                  <c:v>7964.2799999999943</c:v>
                </c:pt>
                <c:pt idx="14">
                  <c:v>6883.3499999999976</c:v>
                </c:pt>
                <c:pt idx="15">
                  <c:v>6842.6800000000012</c:v>
                </c:pt>
                <c:pt idx="16">
                  <c:v>5695.6699999999992</c:v>
                </c:pt>
                <c:pt idx="17">
                  <c:v>6211.609999999996</c:v>
                </c:pt>
                <c:pt idx="18">
                  <c:v>5558.2500000000018</c:v>
                </c:pt>
                <c:pt idx="19">
                  <c:v>4928.4400000000014</c:v>
                </c:pt>
                <c:pt idx="20">
                  <c:v>6531.3600000000024</c:v>
                </c:pt>
                <c:pt idx="21">
                  <c:v>7229.7900000000009</c:v>
                </c:pt>
                <c:pt idx="22">
                  <c:v>7375.69</c:v>
                </c:pt>
                <c:pt idx="23">
                  <c:v>5857.6400000000021</c:v>
                </c:pt>
                <c:pt idx="24">
                  <c:v>6107.0200000000023</c:v>
                </c:pt>
                <c:pt idx="25">
                  <c:v>4221.91</c:v>
                </c:pt>
                <c:pt idx="26">
                  <c:v>5560.7299999999968</c:v>
                </c:pt>
                <c:pt idx="27">
                  <c:v>5334.8600000000006</c:v>
                </c:pt>
                <c:pt idx="28">
                  <c:v>7090.22</c:v>
                </c:pt>
                <c:pt idx="29">
                  <c:v>8312.4999999999982</c:v>
                </c:pt>
                <c:pt idx="30">
                  <c:v>6685.5100000000057</c:v>
                </c:pt>
                <c:pt idx="31">
                  <c:v>9149.15</c:v>
                </c:pt>
                <c:pt idx="32">
                  <c:v>5915.5800000000063</c:v>
                </c:pt>
                <c:pt idx="33">
                  <c:v>5411.05</c:v>
                </c:pt>
                <c:pt idx="34">
                  <c:v>8930.9600000000046</c:v>
                </c:pt>
                <c:pt idx="35">
                  <c:v>6343.05</c:v>
                </c:pt>
                <c:pt idx="36">
                  <c:v>8433.5199999999968</c:v>
                </c:pt>
                <c:pt idx="37">
                  <c:v>8013.2599999999975</c:v>
                </c:pt>
                <c:pt idx="38">
                  <c:v>6068.1399999999967</c:v>
                </c:pt>
                <c:pt idx="39">
                  <c:v>7300.3700000000026</c:v>
                </c:pt>
                <c:pt idx="40">
                  <c:v>6454.2800000000007</c:v>
                </c:pt>
                <c:pt idx="41">
                  <c:v>7051.5800000000027</c:v>
                </c:pt>
                <c:pt idx="42">
                  <c:v>6599.6599999999989</c:v>
                </c:pt>
                <c:pt idx="43">
                  <c:v>7130.0900000000011</c:v>
                </c:pt>
                <c:pt idx="44">
                  <c:v>7338.4199999999992</c:v>
                </c:pt>
                <c:pt idx="45">
                  <c:v>6100.6399999999958</c:v>
                </c:pt>
                <c:pt idx="46">
                  <c:v>6672.6399999999994</c:v>
                </c:pt>
                <c:pt idx="47">
                  <c:v>6719.2100000000055</c:v>
                </c:pt>
                <c:pt idx="48">
                  <c:v>5611.3800000000019</c:v>
                </c:pt>
                <c:pt idx="49">
                  <c:v>6307.7199999999993</c:v>
                </c:pt>
                <c:pt idx="50">
                  <c:v>7725.5499999999975</c:v>
                </c:pt>
                <c:pt idx="51">
                  <c:v>6323.33</c:v>
                </c:pt>
                <c:pt idx="52">
                  <c:v>6740.7400000000025</c:v>
                </c:pt>
                <c:pt idx="53">
                  <c:v>7365.9700000000048</c:v>
                </c:pt>
                <c:pt idx="54">
                  <c:v>7061.39</c:v>
                </c:pt>
                <c:pt idx="55">
                  <c:v>7559.2399999999961</c:v>
                </c:pt>
                <c:pt idx="56">
                  <c:v>10664.469999999992</c:v>
                </c:pt>
                <c:pt idx="57">
                  <c:v>7996.1100000000024</c:v>
                </c:pt>
                <c:pt idx="58">
                  <c:v>9119.4500000000025</c:v>
                </c:pt>
                <c:pt idx="59">
                  <c:v>8048.7599999999975</c:v>
                </c:pt>
                <c:pt idx="60">
                  <c:v>6977.7</c:v>
                </c:pt>
                <c:pt idx="61">
                  <c:v>7426.3499999999995</c:v>
                </c:pt>
                <c:pt idx="62">
                  <c:v>8099.76</c:v>
                </c:pt>
                <c:pt idx="63">
                  <c:v>8164.2799999999988</c:v>
                </c:pt>
                <c:pt idx="64">
                  <c:v>9247.2000000000044</c:v>
                </c:pt>
                <c:pt idx="65">
                  <c:v>7729.01</c:v>
                </c:pt>
                <c:pt idx="66">
                  <c:v>7798.0699999999988</c:v>
                </c:pt>
                <c:pt idx="67">
                  <c:v>7490.4100000000008</c:v>
                </c:pt>
                <c:pt idx="68">
                  <c:v>8227.14</c:v>
                </c:pt>
                <c:pt idx="69">
                  <c:v>8173.23</c:v>
                </c:pt>
                <c:pt idx="70">
                  <c:v>8994.909999999998</c:v>
                </c:pt>
                <c:pt idx="71">
                  <c:v>9684.7400000000016</c:v>
                </c:pt>
                <c:pt idx="72">
                  <c:v>10643.610000000002</c:v>
                </c:pt>
                <c:pt idx="73">
                  <c:v>8492.6300000000028</c:v>
                </c:pt>
                <c:pt idx="74">
                  <c:v>8873.6299999999974</c:v>
                </c:pt>
                <c:pt idx="75">
                  <c:v>11047.829999999998</c:v>
                </c:pt>
                <c:pt idx="76">
                  <c:v>9375.16</c:v>
                </c:pt>
                <c:pt idx="77">
                  <c:v>12263.669999999998</c:v>
                </c:pt>
                <c:pt idx="78">
                  <c:v>10783.279999999999</c:v>
                </c:pt>
                <c:pt idx="79">
                  <c:v>9463.8499999999949</c:v>
                </c:pt>
                <c:pt idx="80">
                  <c:v>10739.970000000001</c:v>
                </c:pt>
                <c:pt idx="81">
                  <c:v>12293.96</c:v>
                </c:pt>
                <c:pt idx="82">
                  <c:v>10369.520000000002</c:v>
                </c:pt>
                <c:pt idx="83">
                  <c:v>9365.3100000000068</c:v>
                </c:pt>
                <c:pt idx="84">
                  <c:v>10953.549999999997</c:v>
                </c:pt>
                <c:pt idx="85">
                  <c:v>12336</c:v>
                </c:pt>
                <c:pt idx="86">
                  <c:v>11212.280000000004</c:v>
                </c:pt>
                <c:pt idx="87">
                  <c:v>10893.03000000001</c:v>
                </c:pt>
                <c:pt idx="88">
                  <c:v>9773.6100000000042</c:v>
                </c:pt>
                <c:pt idx="89">
                  <c:v>10882.060000000003</c:v>
                </c:pt>
                <c:pt idx="90">
                  <c:v>12548.180000000004</c:v>
                </c:pt>
                <c:pt idx="91">
                  <c:v>12295.849999999997</c:v>
                </c:pt>
                <c:pt idx="92">
                  <c:v>12696.48</c:v>
                </c:pt>
                <c:pt idx="93">
                  <c:v>13077.840000000004</c:v>
                </c:pt>
                <c:pt idx="94">
                  <c:v>12622.400000000003</c:v>
                </c:pt>
                <c:pt idx="95">
                  <c:v>11704.5</c:v>
                </c:pt>
                <c:pt idx="96">
                  <c:v>10814.52</c:v>
                </c:pt>
                <c:pt idx="97">
                  <c:v>12812.639999999996</c:v>
                </c:pt>
                <c:pt idx="98">
                  <c:v>11916.070000000005</c:v>
                </c:pt>
                <c:pt idx="99">
                  <c:v>16276.229999999996</c:v>
                </c:pt>
                <c:pt idx="100">
                  <c:v>12563.99</c:v>
                </c:pt>
                <c:pt idx="101">
                  <c:v>13860.639999999994</c:v>
                </c:pt>
                <c:pt idx="102">
                  <c:v>11856.629999999997</c:v>
                </c:pt>
                <c:pt idx="103">
                  <c:v>14290.720000000001</c:v>
                </c:pt>
                <c:pt idx="104">
                  <c:v>12129.900000000007</c:v>
                </c:pt>
                <c:pt idx="105">
                  <c:v>10813.529999999995</c:v>
                </c:pt>
                <c:pt idx="106">
                  <c:v>10578.13</c:v>
                </c:pt>
                <c:pt idx="107">
                  <c:v>13362.300000000007</c:v>
                </c:pt>
                <c:pt idx="108">
                  <c:v>11562.61</c:v>
                </c:pt>
                <c:pt idx="109">
                  <c:v>11136.730000000001</c:v>
                </c:pt>
                <c:pt idx="110">
                  <c:v>12944.779999999997</c:v>
                </c:pt>
                <c:pt idx="111">
                  <c:v>15371.639999999996</c:v>
                </c:pt>
                <c:pt idx="112">
                  <c:v>16689.509999999998</c:v>
                </c:pt>
                <c:pt idx="113">
                  <c:v>15580.449999999997</c:v>
                </c:pt>
                <c:pt idx="114">
                  <c:v>13509.27</c:v>
                </c:pt>
                <c:pt idx="115">
                  <c:v>13825.94</c:v>
                </c:pt>
                <c:pt idx="116">
                  <c:v>10256.650000000003</c:v>
                </c:pt>
                <c:pt idx="117">
                  <c:v>10085.49</c:v>
                </c:pt>
                <c:pt idx="118">
                  <c:v>10216.400000000003</c:v>
                </c:pt>
                <c:pt idx="119">
                  <c:v>12565.6</c:v>
                </c:pt>
                <c:pt idx="120">
                  <c:v>11515.779999999997</c:v>
                </c:pt>
                <c:pt idx="121">
                  <c:v>12133.649999999998</c:v>
                </c:pt>
                <c:pt idx="122">
                  <c:v>10125.269999999995</c:v>
                </c:pt>
                <c:pt idx="123">
                  <c:v>8387.3300000000017</c:v>
                </c:pt>
                <c:pt idx="124">
                  <c:v>8345.2000000000007</c:v>
                </c:pt>
                <c:pt idx="125">
                  <c:v>7957.3499999999985</c:v>
                </c:pt>
                <c:pt idx="126">
                  <c:v>9270.75</c:v>
                </c:pt>
                <c:pt idx="127">
                  <c:v>10196.409999999998</c:v>
                </c:pt>
                <c:pt idx="128">
                  <c:v>9678.2199999999975</c:v>
                </c:pt>
                <c:pt idx="129">
                  <c:v>8783.4300000000057</c:v>
                </c:pt>
                <c:pt idx="130">
                  <c:v>8755.7199999999975</c:v>
                </c:pt>
                <c:pt idx="131">
                  <c:v>7500.7500000000027</c:v>
                </c:pt>
                <c:pt idx="132">
                  <c:v>7809.5</c:v>
                </c:pt>
                <c:pt idx="133">
                  <c:v>9404.5899999999983</c:v>
                </c:pt>
                <c:pt idx="134">
                  <c:v>10340.410000000002</c:v>
                </c:pt>
                <c:pt idx="135">
                  <c:v>8808.7900000000045</c:v>
                </c:pt>
                <c:pt idx="136">
                  <c:v>7707.079999999999</c:v>
                </c:pt>
                <c:pt idx="137">
                  <c:v>7578.2699999999986</c:v>
                </c:pt>
                <c:pt idx="138">
                  <c:v>9266.9199999999983</c:v>
                </c:pt>
                <c:pt idx="139">
                  <c:v>7733.0700000000015</c:v>
                </c:pt>
                <c:pt idx="140">
                  <c:v>10631.97</c:v>
                </c:pt>
                <c:pt idx="141">
                  <c:v>10593.98</c:v>
                </c:pt>
                <c:pt idx="142">
                  <c:v>9847.94</c:v>
                </c:pt>
                <c:pt idx="143">
                  <c:v>9097.5599999999977</c:v>
                </c:pt>
                <c:pt idx="144">
                  <c:v>9520.3200000000088</c:v>
                </c:pt>
                <c:pt idx="145">
                  <c:v>7745.050000000002</c:v>
                </c:pt>
                <c:pt idx="146">
                  <c:v>7690.9900000000007</c:v>
                </c:pt>
                <c:pt idx="147">
                  <c:v>9012.76</c:v>
                </c:pt>
                <c:pt idx="148">
                  <c:v>10694.619999999997</c:v>
                </c:pt>
                <c:pt idx="149">
                  <c:v>8628.51</c:v>
                </c:pt>
                <c:pt idx="150">
                  <c:v>8990.3400000000038</c:v>
                </c:pt>
                <c:pt idx="151">
                  <c:v>10379.69</c:v>
                </c:pt>
                <c:pt idx="152">
                  <c:v>9789.6100000000042</c:v>
                </c:pt>
                <c:pt idx="153">
                  <c:v>8881.0499999999956</c:v>
                </c:pt>
                <c:pt idx="154">
                  <c:v>9277.81</c:v>
                </c:pt>
                <c:pt idx="155">
                  <c:v>9467.0300000000043</c:v>
                </c:pt>
                <c:pt idx="156">
                  <c:v>11178.510000000004</c:v>
                </c:pt>
                <c:pt idx="157">
                  <c:v>8593.8300000000017</c:v>
                </c:pt>
                <c:pt idx="158">
                  <c:v>7194.4499999999989</c:v>
                </c:pt>
                <c:pt idx="159">
                  <c:v>5293.1399999999985</c:v>
                </c:pt>
                <c:pt idx="160">
                  <c:v>5711.8699999999981</c:v>
                </c:pt>
                <c:pt idx="161">
                  <c:v>7448.5</c:v>
                </c:pt>
                <c:pt idx="162">
                  <c:v>9245.0499999999975</c:v>
                </c:pt>
                <c:pt idx="163">
                  <c:v>7921.6299999999992</c:v>
                </c:pt>
                <c:pt idx="164">
                  <c:v>8492.0300000000043</c:v>
                </c:pt>
                <c:pt idx="165">
                  <c:v>6109.4600000000037</c:v>
                </c:pt>
                <c:pt idx="166">
                  <c:v>5855.5100000000011</c:v>
                </c:pt>
                <c:pt idx="167">
                  <c:v>7378.2100000000009</c:v>
                </c:pt>
                <c:pt idx="168">
                  <c:v>9264.7200000000012</c:v>
                </c:pt>
                <c:pt idx="169">
                  <c:v>9350.7300000000032</c:v>
                </c:pt>
                <c:pt idx="170">
                  <c:v>7111.1799999999994</c:v>
                </c:pt>
                <c:pt idx="171">
                  <c:v>6456.09</c:v>
                </c:pt>
                <c:pt idx="172">
                  <c:v>6418.5700000000024</c:v>
                </c:pt>
                <c:pt idx="173">
                  <c:v>6384.170000000001</c:v>
                </c:pt>
                <c:pt idx="174">
                  <c:v>5074.2499999999991</c:v>
                </c:pt>
                <c:pt idx="175">
                  <c:v>6798.7600000000011</c:v>
                </c:pt>
                <c:pt idx="176">
                  <c:v>7200.6699999999992</c:v>
                </c:pt>
                <c:pt idx="177">
                  <c:v>6614.619999999999</c:v>
                </c:pt>
                <c:pt idx="178">
                  <c:v>6575.7199999999957</c:v>
                </c:pt>
                <c:pt idx="179">
                  <c:v>5874.4399999999987</c:v>
                </c:pt>
                <c:pt idx="180">
                  <c:v>6941.4500000000016</c:v>
                </c:pt>
                <c:pt idx="181">
                  <c:v>6939.3300000000008</c:v>
                </c:pt>
                <c:pt idx="182">
                  <c:v>7157.170000000001</c:v>
                </c:pt>
                <c:pt idx="183">
                  <c:v>7778.5200000000013</c:v>
                </c:pt>
                <c:pt idx="184">
                  <c:v>6405.0700000000006</c:v>
                </c:pt>
                <c:pt idx="185">
                  <c:v>6582.8500000000031</c:v>
                </c:pt>
                <c:pt idx="186" formatCode="_(* #,##0.00_);_(* \(#,##0.00\);_(* &quot;-&quot;??_);_(@_)">
                  <c:v>4264.8800000000028</c:v>
                </c:pt>
                <c:pt idx="187" formatCode="_(* #,##0.00_);_(* \(#,##0.00\);_(* &quot;-&quot;??_);_(@_)">
                  <c:v>5494.88</c:v>
                </c:pt>
                <c:pt idx="188" formatCode="_(* #,##0.00_);_(* \(#,##0.00\);_(* &quot;-&quot;??_);_(@_)">
                  <c:v>6245.1899999999987</c:v>
                </c:pt>
                <c:pt idx="189" formatCode="_(* #,##0.00_);_(* \(#,##0.00\);_(* &quot;-&quot;??_);_(@_)">
                  <c:v>11141.839999999998</c:v>
                </c:pt>
                <c:pt idx="190" formatCode="_(* #,##0.00_);_(* \(#,##0.00\);_(* &quot;-&quot;??_);_(@_)">
                  <c:v>9914.3399999999947</c:v>
                </c:pt>
                <c:pt idx="191" formatCode="_(* #,##0.00_);_(* \(#,##0.00\);_(* &quot;-&quot;??_);_(@_)">
                  <c:v>8722.93</c:v>
                </c:pt>
                <c:pt idx="192" formatCode="_(* #,##0.00_);_(* \(#,##0.00\);_(* &quot;-&quot;??_);_(@_)">
                  <c:v>8240.9200000000037</c:v>
                </c:pt>
                <c:pt idx="193" formatCode="_(* #,##0.00_);_(* \(#,##0.00\);_(* &quot;-&quot;??_);_(@_)">
                  <c:v>6936.52</c:v>
                </c:pt>
                <c:pt idx="194" formatCode="_(* #,##0.00_);_(* \(#,##0.00\);_(* &quot;-&quot;??_);_(@_)">
                  <c:v>6433.4099999999989</c:v>
                </c:pt>
                <c:pt idx="195" formatCode="_(* #,##0.00_);_(* \(#,##0.00\);_(* &quot;-&quot;??_);_(@_)">
                  <c:v>7009.8400000000011</c:v>
                </c:pt>
                <c:pt idx="196" formatCode="_(* #,##0.00_);_(* \(#,##0.00\);_(* &quot;-&quot;??_);_(@_)">
                  <c:v>9368.1299999999992</c:v>
                </c:pt>
                <c:pt idx="197" formatCode="_(* #,##0.00_);_(* \(#,##0.00\);_(* &quot;-&quot;??_);_(@_)">
                  <c:v>8787.24</c:v>
                </c:pt>
                <c:pt idx="198" formatCode="_(* #,##0.00_);_(* \(#,##0.00\);_(* &quot;-&quot;??_);_(@_)">
                  <c:v>7264.09</c:v>
                </c:pt>
                <c:pt idx="199" formatCode="_(* #,##0.00_);_(* \(#,##0.00\);_(* &quot;-&quot;??_);_(@_)">
                  <c:v>7342.2300000000014</c:v>
                </c:pt>
                <c:pt idx="200" formatCode="_(* #,##0.00_);_(* \(#,##0.00\);_(* &quot;-&quot;??_);_(@_)">
                  <c:v>7391.5100000000011</c:v>
                </c:pt>
                <c:pt idx="201" formatCode="_(* #,##0.00_);_(* \(#,##0.00\);_(* &quot;-&quot;??_);_(@_)">
                  <c:v>5967.7900000000027</c:v>
                </c:pt>
                <c:pt idx="202" formatCode="_(* #,##0.00_);_(* \(#,##0.00\);_(* &quot;-&quot;??_);_(@_)">
                  <c:v>6470.8200000000006</c:v>
                </c:pt>
                <c:pt idx="203" formatCode="_(* #,##0.00_);_(* \(#,##0.00\);_(* &quot;-&quot;??_);_(@_)">
                  <c:v>10415.759999999998</c:v>
                </c:pt>
                <c:pt idx="204" formatCode="_(* #,##0.00_);_(* \(#,##0.00\);_(* &quot;-&quot;??_);_(@_)">
                  <c:v>8666.8200000000052</c:v>
                </c:pt>
                <c:pt idx="205" formatCode="_(* #,##0.00_);_(* \(#,##0.00\);_(* &quot;-&quot;??_);_(@_)">
                  <c:v>7943.4199999999992</c:v>
                </c:pt>
                <c:pt idx="206" formatCode="_(* #,##0.00_);_(* \(#,##0.00\);_(* &quot;-&quot;??_);_(@_)">
                  <c:v>8386.0899999999965</c:v>
                </c:pt>
                <c:pt idx="207" formatCode="_(* #,##0.00_);_(* \(#,##0.00\);_(* &quot;-&quot;??_);_(@_)">
                  <c:v>7515.1499999999978</c:v>
                </c:pt>
                <c:pt idx="208" formatCode="_(* #,##0.00_);_(* \(#,##0.00\);_(* &quot;-&quot;??_);_(@_)">
                  <c:v>7587.8500000000013</c:v>
                </c:pt>
                <c:pt idx="209" formatCode="_(* #,##0.00_);_(* \(#,##0.00\);_(* &quot;-&quot;??_);_(@_)">
                  <c:v>7418.3100000000022</c:v>
                </c:pt>
                <c:pt idx="210" formatCode="_(* #,##0.00_);_(* \(#,##0.00\);_(* &quot;-&quot;??_);_(@_)">
                  <c:v>10376.410000000003</c:v>
                </c:pt>
                <c:pt idx="211" formatCode="_(* #,##0.00_);_(* \(#,##0.00\);_(* &quot;-&quot;??_);_(@_)">
                  <c:v>9887.5399999999991</c:v>
                </c:pt>
                <c:pt idx="212" formatCode="_(* #,##0.00_);_(* \(#,##0.00\);_(* &quot;-&quot;??_);_(@_)">
                  <c:v>6932.0200000000013</c:v>
                </c:pt>
                <c:pt idx="213" formatCode="_(* #,##0.00_);_(* \(#,##0.00\);_(* &quot;-&quot;??_);_(@_)">
                  <c:v>9074.5399999999991</c:v>
                </c:pt>
                <c:pt idx="214" formatCode="_(* #,##0.00_);_(* \(#,##0.00\);_(* &quot;-&quot;??_);_(@_)">
                  <c:v>7059.4599999999982</c:v>
                </c:pt>
                <c:pt idx="215" formatCode="_(* #,##0.00_);_(* \(#,##0.00\);_(* &quot;-&quot;??_);_(@_)">
                  <c:v>6846.3700000000026</c:v>
                </c:pt>
                <c:pt idx="216" formatCode="_(* #,##0.00_);_(* \(#,##0.00\);_(* &quot;-&quot;??_);_(@_)">
                  <c:v>7695.7500000000027</c:v>
                </c:pt>
                <c:pt idx="217" formatCode="_(* #,##0.00_);_(* \(#,##0.00\);_(* &quot;-&quot;??_);_(@_)">
                  <c:v>9416.0199999999986</c:v>
                </c:pt>
                <c:pt idx="218" formatCode="_(* #,##0.00_);_(* \(#,##0.00\);_(* &quot;-&quot;??_);_(@_)">
                  <c:v>9433.4000000000015</c:v>
                </c:pt>
                <c:pt idx="219" formatCode="_(* #,##0.00_);_(* \(#,##0.00\);_(* &quot;-&quot;??_);_(@_)">
                  <c:v>8681.6800000000021</c:v>
                </c:pt>
                <c:pt idx="220" formatCode="_(* #,##0.00_);_(* \(#,##0.00\);_(* &quot;-&quot;??_);_(@_)">
                  <c:v>7710.39</c:v>
                </c:pt>
                <c:pt idx="221" formatCode="_(* #,##0.00_);_(* \(#,##0.00\);_(* &quot;-&quot;??_);_(@_)">
                  <c:v>7823.51</c:v>
                </c:pt>
                <c:pt idx="222" formatCode="_(* #,##0.00_);_(* \(#,##0.00\);_(* &quot;-&quot;??_);_(@_)">
                  <c:v>8488.9499999999989</c:v>
                </c:pt>
                <c:pt idx="223" formatCode="_(* #,##0.00_);_(* \(#,##0.00\);_(* &quot;-&quot;??_);_(@_)">
                  <c:v>7415.9800000000005</c:v>
                </c:pt>
                <c:pt idx="224" formatCode="_(* #,##0.00_);_(* \(#,##0.00\);_(* &quot;-&quot;??_);_(@_)">
                  <c:v>10277.200000000001</c:v>
                </c:pt>
                <c:pt idx="225" formatCode="_(* #,##0.00_);_(* \(#,##0.00\);_(* &quot;-&quot;??_);_(@_)">
                  <c:v>12965.499999999998</c:v>
                </c:pt>
                <c:pt idx="226" formatCode="_(* #,##0.00_);_(* \(#,##0.00\);_(* &quot;-&quot;??_);_(@_)">
                  <c:v>11913.26</c:v>
                </c:pt>
                <c:pt idx="227" formatCode="_(* #,##0.00_);_(* \(#,##0.00\);_(* &quot;-&quot;??_);_(@_)">
                  <c:v>10620.490000000003</c:v>
                </c:pt>
                <c:pt idx="228" formatCode="_(* #,##0.00_);_(* \(#,##0.00\);_(* &quot;-&quot;??_);_(@_)">
                  <c:v>10973.849999999997</c:v>
                </c:pt>
                <c:pt idx="229" formatCode="_(* #,##0.00_);_(* \(#,##0.00\);_(* &quot;-&quot;??_);_(@_)">
                  <c:v>9491.0300000000061</c:v>
                </c:pt>
                <c:pt idx="230" formatCode="_(* #,##0.00_);_(* \(#,##0.00\);_(* &quot;-&quot;??_);_(@_)">
                  <c:v>10585.899999999996</c:v>
                </c:pt>
                <c:pt idx="231" formatCode="_(* #,##0.00_);_(* \(#,##0.00\);_(* &quot;-&quot;??_);_(@_)">
                  <c:v>11267.390000000003</c:v>
                </c:pt>
                <c:pt idx="232" formatCode="_(* #,##0.00_);_(* \(#,##0.00\);_(* &quot;-&quot;??_);_(@_)">
                  <c:v>14494.29</c:v>
                </c:pt>
                <c:pt idx="233" formatCode="_(* #,##0.00_);_(* \(#,##0.00\);_(* &quot;-&quot;??_);_(@_)">
                  <c:v>11595.500000000007</c:v>
                </c:pt>
                <c:pt idx="234" formatCode="_(* #,##0.00_);_(* \(#,##0.00\);_(* &quot;-&quot;??_);_(@_)">
                  <c:v>10164.85</c:v>
                </c:pt>
                <c:pt idx="235" formatCode="_(* #,##0.00_);_(* \(#,##0.00\);_(* &quot;-&quot;??_);_(@_)">
                  <c:v>11623.879999999997</c:v>
                </c:pt>
                <c:pt idx="236" formatCode="_(* #,##0.00_);_(* \(#,##0.00\);_(* &quot;-&quot;??_);_(@_)">
                  <c:v>13978.989999999998</c:v>
                </c:pt>
                <c:pt idx="237" formatCode="_(* #,##0.00_);_(* \(#,##0.00\);_(* &quot;-&quot;??_);_(@_)">
                  <c:v>13179.400000000005</c:v>
                </c:pt>
                <c:pt idx="238" formatCode="_(* #,##0.00_);_(* \(#,##0.00\);_(* &quot;-&quot;??_);_(@_)">
                  <c:v>13668.579999999996</c:v>
                </c:pt>
                <c:pt idx="239" formatCode="_(* #,##0.00_);_(* \(#,##0.00\);_(* &quot;-&quot;??_);_(@_)">
                  <c:v>14652.019999999999</c:v>
                </c:pt>
                <c:pt idx="240" formatCode="_(* #,##0.00_);_(* \(#,##0.00\);_(* &quot;-&quot;??_);_(@_)">
                  <c:v>11496</c:v>
                </c:pt>
                <c:pt idx="241" formatCode="_(* #,##0.00_);_(* \(#,##0.00\);_(* &quot;-&quot;??_);_(@_)">
                  <c:v>9306.3699999999972</c:v>
                </c:pt>
                <c:pt idx="242" formatCode="_(* #,##0.00_);_(* \(#,##0.00\);_(* &quot;-&quot;??_);_(@_)">
                  <c:v>10462.840000000006</c:v>
                </c:pt>
                <c:pt idx="243" formatCode="_(* #,##0.00_);_(* \(#,##0.00\);_(* &quot;-&quot;??_);_(@_)">
                  <c:v>8192.6</c:v>
                </c:pt>
                <c:pt idx="244" formatCode="_(* #,##0.00_);_(* \(#,##0.00\);_(* &quot;-&quot;??_);_(@_)">
                  <c:v>9956.81</c:v>
                </c:pt>
                <c:pt idx="245" formatCode="_(* #,##0.00_);_(* \(#,##0.00\);_(* &quot;-&quot;??_);_(@_)">
                  <c:v>12963.829999999994</c:v>
                </c:pt>
                <c:pt idx="246" formatCode="_(* #,##0.00_);_(* \(#,##0.00\);_(* &quot;-&quot;??_);_(@_)">
                  <c:v>12591.509999999998</c:v>
                </c:pt>
                <c:pt idx="247" formatCode="_(* #,##0.00_);_(* \(#,##0.00\);_(* &quot;-&quot;??_);_(@_)">
                  <c:v>10352.219999999998</c:v>
                </c:pt>
                <c:pt idx="248" formatCode="_(* #,##0.00_);_(* \(#,##0.00\);_(* &quot;-&quot;??_);_(@_)">
                  <c:v>10227</c:v>
                </c:pt>
                <c:pt idx="249" formatCode="_(* #,##0.00_);_(* \(#,##0.00\);_(* &quot;-&quot;??_);_(@_)">
                  <c:v>9464.2900000000009</c:v>
                </c:pt>
                <c:pt idx="250" formatCode="_(* #,##0.00_);_(* \(#,##0.00\);_(* &quot;-&quot;??_);_(@_)">
                  <c:v>7679.09</c:v>
                </c:pt>
                <c:pt idx="251" formatCode="_(* #,##0.00_);_(* \(#,##0.00\);_(* &quot;-&quot;??_);_(@_)">
                  <c:v>8875.5500000000011</c:v>
                </c:pt>
                <c:pt idx="252" formatCode="_(* #,##0.00_);_(* \(#,##0.00\);_(* &quot;-&quot;??_);_(@_)">
                  <c:v>9588.67</c:v>
                </c:pt>
                <c:pt idx="253" formatCode="_(* #,##0.00_);_(* \(#,##0.00\);_(* &quot;-&quot;??_);_(@_)">
                  <c:v>10476.069999999996</c:v>
                </c:pt>
                <c:pt idx="254" formatCode="_(* #,##0.00_);_(* \(#,##0.00\);_(* &quot;-&quot;??_);_(@_)">
                  <c:v>8094.3099999999986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2-4A14-AC6C-6E23F09BB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577200"/>
        <c:axId val="818576656"/>
      </c:area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Channel 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Sheet1!$E$2:$E$256</c:f>
              <c:numCache>
                <c:formatCode>General</c:formatCode>
                <c:ptCount val="255"/>
                <c:pt idx="20">
                  <c:v>388</c:v>
                </c:pt>
                <c:pt idx="21">
                  <c:v>89791</c:v>
                </c:pt>
                <c:pt idx="22">
                  <c:v>90871</c:v>
                </c:pt>
                <c:pt idx="23">
                  <c:v>79821</c:v>
                </c:pt>
                <c:pt idx="24">
                  <c:v>77603</c:v>
                </c:pt>
                <c:pt idx="25">
                  <c:v>64526</c:v>
                </c:pt>
                <c:pt idx="26">
                  <c:v>59911</c:v>
                </c:pt>
                <c:pt idx="27">
                  <c:v>69109</c:v>
                </c:pt>
                <c:pt idx="28">
                  <c:v>116636</c:v>
                </c:pt>
                <c:pt idx="29">
                  <c:v>131973</c:v>
                </c:pt>
                <c:pt idx="30">
                  <c:v>157632</c:v>
                </c:pt>
                <c:pt idx="31">
                  <c:v>122823</c:v>
                </c:pt>
                <c:pt idx="32">
                  <c:v>88365</c:v>
                </c:pt>
                <c:pt idx="33">
                  <c:v>85418</c:v>
                </c:pt>
                <c:pt idx="34">
                  <c:v>86833</c:v>
                </c:pt>
                <c:pt idx="35">
                  <c:v>94228</c:v>
                </c:pt>
                <c:pt idx="36">
                  <c:v>44382</c:v>
                </c:pt>
                <c:pt idx="37">
                  <c:v>46228</c:v>
                </c:pt>
                <c:pt idx="38">
                  <c:v>52854</c:v>
                </c:pt>
                <c:pt idx="39">
                  <c:v>54429</c:v>
                </c:pt>
                <c:pt idx="40">
                  <c:v>44361</c:v>
                </c:pt>
                <c:pt idx="41">
                  <c:v>50160</c:v>
                </c:pt>
                <c:pt idx="42">
                  <c:v>63789</c:v>
                </c:pt>
                <c:pt idx="43">
                  <c:v>59552</c:v>
                </c:pt>
                <c:pt idx="44">
                  <c:v>61377</c:v>
                </c:pt>
                <c:pt idx="45">
                  <c:v>58903</c:v>
                </c:pt>
                <c:pt idx="46">
                  <c:v>77004</c:v>
                </c:pt>
                <c:pt idx="47">
                  <c:v>71764</c:v>
                </c:pt>
                <c:pt idx="48">
                  <c:v>65840</c:v>
                </c:pt>
                <c:pt idx="49">
                  <c:v>57695</c:v>
                </c:pt>
                <c:pt idx="50">
                  <c:v>65359</c:v>
                </c:pt>
                <c:pt idx="51">
                  <c:v>60648</c:v>
                </c:pt>
                <c:pt idx="52">
                  <c:v>53743</c:v>
                </c:pt>
                <c:pt idx="53">
                  <c:v>118923</c:v>
                </c:pt>
                <c:pt idx="54">
                  <c:v>114939</c:v>
                </c:pt>
                <c:pt idx="55">
                  <c:v>127095</c:v>
                </c:pt>
                <c:pt idx="56">
                  <c:v>125009</c:v>
                </c:pt>
                <c:pt idx="57">
                  <c:v>142326</c:v>
                </c:pt>
                <c:pt idx="58">
                  <c:v>187535</c:v>
                </c:pt>
                <c:pt idx="59">
                  <c:v>69445</c:v>
                </c:pt>
                <c:pt idx="60">
                  <c:v>69147</c:v>
                </c:pt>
                <c:pt idx="61">
                  <c:v>66394</c:v>
                </c:pt>
                <c:pt idx="62">
                  <c:v>67535</c:v>
                </c:pt>
                <c:pt idx="63">
                  <c:v>73379</c:v>
                </c:pt>
                <c:pt idx="64">
                  <c:v>79885</c:v>
                </c:pt>
                <c:pt idx="65">
                  <c:v>73304</c:v>
                </c:pt>
                <c:pt idx="66">
                  <c:v>89732</c:v>
                </c:pt>
                <c:pt idx="67">
                  <c:v>101112</c:v>
                </c:pt>
                <c:pt idx="68">
                  <c:v>84027</c:v>
                </c:pt>
                <c:pt idx="69">
                  <c:v>67378</c:v>
                </c:pt>
                <c:pt idx="70">
                  <c:v>69817</c:v>
                </c:pt>
                <c:pt idx="71">
                  <c:v>64484</c:v>
                </c:pt>
                <c:pt idx="72">
                  <c:v>76555</c:v>
                </c:pt>
                <c:pt idx="73">
                  <c:v>65835</c:v>
                </c:pt>
                <c:pt idx="74">
                  <c:v>57695</c:v>
                </c:pt>
                <c:pt idx="75">
                  <c:v>58626</c:v>
                </c:pt>
                <c:pt idx="76">
                  <c:v>44528</c:v>
                </c:pt>
                <c:pt idx="77">
                  <c:v>3</c:v>
                </c:pt>
                <c:pt idx="78">
                  <c:v>0</c:v>
                </c:pt>
                <c:pt idx="79">
                  <c:v>0</c:v>
                </c:pt>
                <c:pt idx="81">
                  <c:v>0</c:v>
                </c:pt>
                <c:pt idx="9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52-4A14-AC6C-6E23F09BB0BF}"/>
            </c:ext>
          </c:extLst>
        </c:ser>
        <c:ser>
          <c:idx val="3"/>
          <c:order val="2"/>
          <c:tx>
            <c:strRef>
              <c:f>Sheet1!$G$1</c:f>
              <c:strCache>
                <c:ptCount val="1"/>
                <c:pt idx="0">
                  <c:v>Channel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Sheet1!$G$2:$G$256</c:f>
              <c:numCache>
                <c:formatCode>General</c:formatCode>
                <c:ptCount val="255"/>
                <c:pt idx="0">
                  <c:v>113806</c:v>
                </c:pt>
                <c:pt idx="1">
                  <c:v>75201</c:v>
                </c:pt>
                <c:pt idx="2">
                  <c:v>341486</c:v>
                </c:pt>
                <c:pt idx="3">
                  <c:v>287379</c:v>
                </c:pt>
                <c:pt idx="4">
                  <c:v>261037</c:v>
                </c:pt>
                <c:pt idx="5">
                  <c:v>192858</c:v>
                </c:pt>
                <c:pt idx="6">
                  <c:v>107081</c:v>
                </c:pt>
                <c:pt idx="7">
                  <c:v>63829</c:v>
                </c:pt>
                <c:pt idx="8">
                  <c:v>199008</c:v>
                </c:pt>
                <c:pt idx="9">
                  <c:v>150346</c:v>
                </c:pt>
                <c:pt idx="10">
                  <c:v>117447</c:v>
                </c:pt>
                <c:pt idx="11">
                  <c:v>80808</c:v>
                </c:pt>
                <c:pt idx="12">
                  <c:v>113856</c:v>
                </c:pt>
                <c:pt idx="13">
                  <c:v>56028</c:v>
                </c:pt>
                <c:pt idx="14">
                  <c:v>259661</c:v>
                </c:pt>
                <c:pt idx="15">
                  <c:v>251833</c:v>
                </c:pt>
                <c:pt idx="16">
                  <c:v>241704</c:v>
                </c:pt>
                <c:pt idx="17">
                  <c:v>233989</c:v>
                </c:pt>
                <c:pt idx="18">
                  <c:v>282713</c:v>
                </c:pt>
                <c:pt idx="19">
                  <c:v>214933</c:v>
                </c:pt>
                <c:pt idx="20">
                  <c:v>96026</c:v>
                </c:pt>
                <c:pt idx="21">
                  <c:v>97806</c:v>
                </c:pt>
                <c:pt idx="22">
                  <c:v>238807</c:v>
                </c:pt>
                <c:pt idx="23">
                  <c:v>180193</c:v>
                </c:pt>
                <c:pt idx="24">
                  <c:v>174046</c:v>
                </c:pt>
                <c:pt idx="25">
                  <c:v>85503</c:v>
                </c:pt>
                <c:pt idx="26">
                  <c:v>70527</c:v>
                </c:pt>
                <c:pt idx="27">
                  <c:v>446888</c:v>
                </c:pt>
                <c:pt idx="28">
                  <c:v>240754</c:v>
                </c:pt>
                <c:pt idx="29">
                  <c:v>242169</c:v>
                </c:pt>
                <c:pt idx="30">
                  <c:v>189908</c:v>
                </c:pt>
                <c:pt idx="31">
                  <c:v>94710</c:v>
                </c:pt>
                <c:pt idx="32">
                  <c:v>49745</c:v>
                </c:pt>
                <c:pt idx="33">
                  <c:v>125890</c:v>
                </c:pt>
                <c:pt idx="34">
                  <c:v>265375</c:v>
                </c:pt>
                <c:pt idx="35">
                  <c:v>207211</c:v>
                </c:pt>
                <c:pt idx="36">
                  <c:v>198395</c:v>
                </c:pt>
                <c:pt idx="37">
                  <c:v>184442</c:v>
                </c:pt>
                <c:pt idx="38">
                  <c:v>102536</c:v>
                </c:pt>
                <c:pt idx="39">
                  <c:v>68840</c:v>
                </c:pt>
                <c:pt idx="40">
                  <c:v>67564</c:v>
                </c:pt>
                <c:pt idx="41">
                  <c:v>113588</c:v>
                </c:pt>
                <c:pt idx="42">
                  <c:v>113904</c:v>
                </c:pt>
                <c:pt idx="43">
                  <c:v>115891</c:v>
                </c:pt>
                <c:pt idx="44">
                  <c:v>95092</c:v>
                </c:pt>
                <c:pt idx="45">
                  <c:v>60427</c:v>
                </c:pt>
                <c:pt idx="46">
                  <c:v>91470</c:v>
                </c:pt>
                <c:pt idx="47">
                  <c:v>54222</c:v>
                </c:pt>
                <c:pt idx="48">
                  <c:v>50309</c:v>
                </c:pt>
                <c:pt idx="49">
                  <c:v>62340</c:v>
                </c:pt>
                <c:pt idx="50">
                  <c:v>56025</c:v>
                </c:pt>
                <c:pt idx="51">
                  <c:v>26528</c:v>
                </c:pt>
                <c:pt idx="52">
                  <c:v>21459</c:v>
                </c:pt>
                <c:pt idx="53">
                  <c:v>18650</c:v>
                </c:pt>
                <c:pt idx="54">
                  <c:v>17288</c:v>
                </c:pt>
                <c:pt idx="55">
                  <c:v>8812</c:v>
                </c:pt>
                <c:pt idx="56">
                  <c:v>42356</c:v>
                </c:pt>
                <c:pt idx="57">
                  <c:v>32537</c:v>
                </c:pt>
                <c:pt idx="58">
                  <c:v>25172</c:v>
                </c:pt>
                <c:pt idx="59">
                  <c:v>20820</c:v>
                </c:pt>
                <c:pt idx="60">
                  <c:v>19059</c:v>
                </c:pt>
                <c:pt idx="61">
                  <c:v>11499</c:v>
                </c:pt>
                <c:pt idx="62">
                  <c:v>9730</c:v>
                </c:pt>
                <c:pt idx="63">
                  <c:v>8414</c:v>
                </c:pt>
                <c:pt idx="64">
                  <c:v>11034</c:v>
                </c:pt>
                <c:pt idx="65">
                  <c:v>9238</c:v>
                </c:pt>
                <c:pt idx="66">
                  <c:v>6956</c:v>
                </c:pt>
                <c:pt idx="67">
                  <c:v>5070</c:v>
                </c:pt>
                <c:pt idx="68">
                  <c:v>4703</c:v>
                </c:pt>
                <c:pt idx="69">
                  <c:v>3681</c:v>
                </c:pt>
                <c:pt idx="70">
                  <c:v>4235</c:v>
                </c:pt>
                <c:pt idx="71">
                  <c:v>4551</c:v>
                </c:pt>
                <c:pt idx="72">
                  <c:v>3596</c:v>
                </c:pt>
                <c:pt idx="73">
                  <c:v>2489</c:v>
                </c:pt>
                <c:pt idx="74">
                  <c:v>1699</c:v>
                </c:pt>
                <c:pt idx="75">
                  <c:v>2195</c:v>
                </c:pt>
                <c:pt idx="76">
                  <c:v>2734</c:v>
                </c:pt>
                <c:pt idx="77">
                  <c:v>622</c:v>
                </c:pt>
                <c:pt idx="78">
                  <c:v>2043</c:v>
                </c:pt>
                <c:pt idx="79">
                  <c:v>3309</c:v>
                </c:pt>
                <c:pt idx="80">
                  <c:v>1359</c:v>
                </c:pt>
                <c:pt idx="81">
                  <c:v>1618</c:v>
                </c:pt>
                <c:pt idx="82">
                  <c:v>2370</c:v>
                </c:pt>
                <c:pt idx="83">
                  <c:v>9528</c:v>
                </c:pt>
                <c:pt idx="84">
                  <c:v>19609</c:v>
                </c:pt>
                <c:pt idx="85">
                  <c:v>33886</c:v>
                </c:pt>
                <c:pt idx="86">
                  <c:v>49418</c:v>
                </c:pt>
                <c:pt idx="87">
                  <c:v>64521</c:v>
                </c:pt>
                <c:pt idx="88">
                  <c:v>55033</c:v>
                </c:pt>
                <c:pt idx="89">
                  <c:v>45273</c:v>
                </c:pt>
                <c:pt idx="90">
                  <c:v>39674</c:v>
                </c:pt>
                <c:pt idx="91">
                  <c:v>45838</c:v>
                </c:pt>
                <c:pt idx="92">
                  <c:v>46721</c:v>
                </c:pt>
                <c:pt idx="93">
                  <c:v>41381</c:v>
                </c:pt>
                <c:pt idx="94">
                  <c:v>34341</c:v>
                </c:pt>
                <c:pt idx="95">
                  <c:v>41320</c:v>
                </c:pt>
                <c:pt idx="96">
                  <c:v>51160</c:v>
                </c:pt>
                <c:pt idx="97">
                  <c:v>63540</c:v>
                </c:pt>
                <c:pt idx="98">
                  <c:v>64029</c:v>
                </c:pt>
                <c:pt idx="99">
                  <c:v>61079</c:v>
                </c:pt>
                <c:pt idx="100">
                  <c:v>64335</c:v>
                </c:pt>
                <c:pt idx="101">
                  <c:v>58815</c:v>
                </c:pt>
                <c:pt idx="102">
                  <c:v>56222</c:v>
                </c:pt>
                <c:pt idx="103">
                  <c:v>68317</c:v>
                </c:pt>
                <c:pt idx="104">
                  <c:v>65721</c:v>
                </c:pt>
                <c:pt idx="105">
                  <c:v>61196</c:v>
                </c:pt>
                <c:pt idx="106">
                  <c:v>57765</c:v>
                </c:pt>
                <c:pt idx="107">
                  <c:v>60832</c:v>
                </c:pt>
                <c:pt idx="108">
                  <c:v>56501</c:v>
                </c:pt>
                <c:pt idx="109">
                  <c:v>54934</c:v>
                </c:pt>
                <c:pt idx="110">
                  <c:v>49530</c:v>
                </c:pt>
                <c:pt idx="111">
                  <c:v>33042</c:v>
                </c:pt>
                <c:pt idx="112">
                  <c:v>40918</c:v>
                </c:pt>
                <c:pt idx="113">
                  <c:v>36846</c:v>
                </c:pt>
                <c:pt idx="114">
                  <c:v>29999</c:v>
                </c:pt>
                <c:pt idx="115">
                  <c:v>23145</c:v>
                </c:pt>
                <c:pt idx="116">
                  <c:v>21360</c:v>
                </c:pt>
                <c:pt idx="117">
                  <c:v>20232</c:v>
                </c:pt>
                <c:pt idx="118">
                  <c:v>17450</c:v>
                </c:pt>
                <c:pt idx="119">
                  <c:v>36423</c:v>
                </c:pt>
                <c:pt idx="120">
                  <c:v>48082</c:v>
                </c:pt>
                <c:pt idx="121">
                  <c:v>49883</c:v>
                </c:pt>
                <c:pt idx="122">
                  <c:v>63321</c:v>
                </c:pt>
                <c:pt idx="123">
                  <c:v>46962</c:v>
                </c:pt>
                <c:pt idx="124">
                  <c:v>26531</c:v>
                </c:pt>
                <c:pt idx="125">
                  <c:v>6416</c:v>
                </c:pt>
                <c:pt idx="126">
                  <c:v>13295</c:v>
                </c:pt>
                <c:pt idx="127">
                  <c:v>19274</c:v>
                </c:pt>
                <c:pt idx="128">
                  <c:v>16628</c:v>
                </c:pt>
                <c:pt idx="129">
                  <c:v>14914</c:v>
                </c:pt>
                <c:pt idx="130">
                  <c:v>17316</c:v>
                </c:pt>
                <c:pt idx="131">
                  <c:v>18192</c:v>
                </c:pt>
                <c:pt idx="132">
                  <c:v>9994</c:v>
                </c:pt>
                <c:pt idx="133">
                  <c:v>12087</c:v>
                </c:pt>
                <c:pt idx="134">
                  <c:v>17987</c:v>
                </c:pt>
                <c:pt idx="135">
                  <c:v>14167</c:v>
                </c:pt>
                <c:pt idx="136">
                  <c:v>10757</c:v>
                </c:pt>
                <c:pt idx="137">
                  <c:v>7957</c:v>
                </c:pt>
                <c:pt idx="138">
                  <c:v>7291</c:v>
                </c:pt>
                <c:pt idx="139">
                  <c:v>4351</c:v>
                </c:pt>
                <c:pt idx="140">
                  <c:v>4871</c:v>
                </c:pt>
                <c:pt idx="141">
                  <c:v>5639</c:v>
                </c:pt>
                <c:pt idx="142">
                  <c:v>4336</c:v>
                </c:pt>
                <c:pt idx="143">
                  <c:v>3070</c:v>
                </c:pt>
                <c:pt idx="144">
                  <c:v>2474</c:v>
                </c:pt>
                <c:pt idx="145">
                  <c:v>2758</c:v>
                </c:pt>
                <c:pt idx="146">
                  <c:v>2860</c:v>
                </c:pt>
                <c:pt idx="147">
                  <c:v>4243</c:v>
                </c:pt>
                <c:pt idx="148">
                  <c:v>3327</c:v>
                </c:pt>
                <c:pt idx="149">
                  <c:v>5219</c:v>
                </c:pt>
                <c:pt idx="150">
                  <c:v>6818</c:v>
                </c:pt>
                <c:pt idx="151">
                  <c:v>6503</c:v>
                </c:pt>
                <c:pt idx="152">
                  <c:v>6462</c:v>
                </c:pt>
                <c:pt idx="153">
                  <c:v>3783</c:v>
                </c:pt>
                <c:pt idx="154">
                  <c:v>6408</c:v>
                </c:pt>
                <c:pt idx="155">
                  <c:v>9280</c:v>
                </c:pt>
                <c:pt idx="156">
                  <c:v>10201</c:v>
                </c:pt>
                <c:pt idx="157">
                  <c:v>9137</c:v>
                </c:pt>
                <c:pt idx="158">
                  <c:v>6187</c:v>
                </c:pt>
                <c:pt idx="159">
                  <c:v>4929</c:v>
                </c:pt>
                <c:pt idx="160">
                  <c:v>3955</c:v>
                </c:pt>
                <c:pt idx="161">
                  <c:v>6219</c:v>
                </c:pt>
                <c:pt idx="162">
                  <c:v>7526</c:v>
                </c:pt>
                <c:pt idx="163">
                  <c:v>6871</c:v>
                </c:pt>
                <c:pt idx="164">
                  <c:v>4764</c:v>
                </c:pt>
                <c:pt idx="165">
                  <c:v>5437</c:v>
                </c:pt>
                <c:pt idx="166">
                  <c:v>1763</c:v>
                </c:pt>
                <c:pt idx="167">
                  <c:v>3243</c:v>
                </c:pt>
                <c:pt idx="168">
                  <c:v>5431</c:v>
                </c:pt>
                <c:pt idx="169">
                  <c:v>9082</c:v>
                </c:pt>
                <c:pt idx="170">
                  <c:v>6427</c:v>
                </c:pt>
                <c:pt idx="171">
                  <c:v>2532</c:v>
                </c:pt>
                <c:pt idx="172">
                  <c:v>5012</c:v>
                </c:pt>
                <c:pt idx="173">
                  <c:v>4129</c:v>
                </c:pt>
                <c:pt idx="174">
                  <c:v>4176</c:v>
                </c:pt>
                <c:pt idx="175">
                  <c:v>3046</c:v>
                </c:pt>
                <c:pt idx="176">
                  <c:v>2939</c:v>
                </c:pt>
                <c:pt idx="177">
                  <c:v>2264</c:v>
                </c:pt>
                <c:pt idx="178">
                  <c:v>2258</c:v>
                </c:pt>
                <c:pt idx="179">
                  <c:v>2764</c:v>
                </c:pt>
                <c:pt idx="180">
                  <c:v>2022</c:v>
                </c:pt>
                <c:pt idx="181">
                  <c:v>1362</c:v>
                </c:pt>
                <c:pt idx="182">
                  <c:v>2790</c:v>
                </c:pt>
                <c:pt idx="183">
                  <c:v>2796</c:v>
                </c:pt>
                <c:pt idx="184">
                  <c:v>3429</c:v>
                </c:pt>
                <c:pt idx="185">
                  <c:v>2604</c:v>
                </c:pt>
                <c:pt idx="186">
                  <c:v>2476</c:v>
                </c:pt>
                <c:pt idx="187">
                  <c:v>2527</c:v>
                </c:pt>
                <c:pt idx="188">
                  <c:v>2660</c:v>
                </c:pt>
                <c:pt idx="189">
                  <c:v>5365</c:v>
                </c:pt>
                <c:pt idx="190">
                  <c:v>5150</c:v>
                </c:pt>
                <c:pt idx="191">
                  <c:v>5317</c:v>
                </c:pt>
                <c:pt idx="192">
                  <c:v>3575</c:v>
                </c:pt>
                <c:pt idx="193">
                  <c:v>2862</c:v>
                </c:pt>
                <c:pt idx="194">
                  <c:v>2719</c:v>
                </c:pt>
                <c:pt idx="195">
                  <c:v>6150</c:v>
                </c:pt>
                <c:pt idx="196">
                  <c:v>6192</c:v>
                </c:pt>
                <c:pt idx="197">
                  <c:v>3979</c:v>
                </c:pt>
                <c:pt idx="198">
                  <c:v>3572</c:v>
                </c:pt>
                <c:pt idx="199">
                  <c:v>4275</c:v>
                </c:pt>
                <c:pt idx="200">
                  <c:v>3397</c:v>
                </c:pt>
                <c:pt idx="201">
                  <c:v>5706</c:v>
                </c:pt>
                <c:pt idx="202">
                  <c:v>6139</c:v>
                </c:pt>
                <c:pt idx="203">
                  <c:v>5817</c:v>
                </c:pt>
                <c:pt idx="204">
                  <c:v>7581</c:v>
                </c:pt>
                <c:pt idx="205">
                  <c:v>8379</c:v>
                </c:pt>
                <c:pt idx="206">
                  <c:v>10042</c:v>
                </c:pt>
                <c:pt idx="207">
                  <c:v>9118</c:v>
                </c:pt>
                <c:pt idx="208">
                  <c:v>6169</c:v>
                </c:pt>
                <c:pt idx="209">
                  <c:v>4493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52-4A14-AC6C-6E23F09BB0BF}"/>
            </c:ext>
          </c:extLst>
        </c:ser>
        <c:ser>
          <c:idx val="4"/>
          <c:order val="3"/>
          <c:tx>
            <c:strRef>
              <c:f>Sheet1!$H$1</c:f>
              <c:strCache>
                <c:ptCount val="1"/>
                <c:pt idx="0">
                  <c:v>Channel 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Sheet1!$H$2:$H$256</c:f>
              <c:numCache>
                <c:formatCode>General</c:formatCode>
                <c:ptCount val="255"/>
                <c:pt idx="0">
                  <c:v>37558</c:v>
                </c:pt>
                <c:pt idx="1">
                  <c:v>29081</c:v>
                </c:pt>
                <c:pt idx="2">
                  <c:v>19998</c:v>
                </c:pt>
                <c:pt idx="3">
                  <c:v>17293</c:v>
                </c:pt>
                <c:pt idx="4">
                  <c:v>25224</c:v>
                </c:pt>
                <c:pt idx="5">
                  <c:v>27989</c:v>
                </c:pt>
                <c:pt idx="6">
                  <c:v>27924</c:v>
                </c:pt>
                <c:pt idx="7">
                  <c:v>26259</c:v>
                </c:pt>
                <c:pt idx="8">
                  <c:v>36796</c:v>
                </c:pt>
                <c:pt idx="9">
                  <c:v>22400</c:v>
                </c:pt>
                <c:pt idx="10">
                  <c:v>16394</c:v>
                </c:pt>
                <c:pt idx="11">
                  <c:v>15146</c:v>
                </c:pt>
                <c:pt idx="12">
                  <c:v>9736</c:v>
                </c:pt>
                <c:pt idx="13">
                  <c:v>10421</c:v>
                </c:pt>
                <c:pt idx="14">
                  <c:v>12994</c:v>
                </c:pt>
                <c:pt idx="15">
                  <c:v>14497</c:v>
                </c:pt>
                <c:pt idx="16">
                  <c:v>14055</c:v>
                </c:pt>
                <c:pt idx="17">
                  <c:v>15794</c:v>
                </c:pt>
                <c:pt idx="18">
                  <c:v>23208</c:v>
                </c:pt>
                <c:pt idx="19">
                  <c:v>17782</c:v>
                </c:pt>
                <c:pt idx="20">
                  <c:v>27869</c:v>
                </c:pt>
                <c:pt idx="21">
                  <c:v>33747</c:v>
                </c:pt>
                <c:pt idx="22">
                  <c:v>30055</c:v>
                </c:pt>
                <c:pt idx="23">
                  <c:v>13386</c:v>
                </c:pt>
                <c:pt idx="24">
                  <c:v>9504</c:v>
                </c:pt>
                <c:pt idx="25">
                  <c:v>11268</c:v>
                </c:pt>
                <c:pt idx="26">
                  <c:v>13635</c:v>
                </c:pt>
                <c:pt idx="27">
                  <c:v>11411</c:v>
                </c:pt>
                <c:pt idx="28">
                  <c:v>12191</c:v>
                </c:pt>
                <c:pt idx="29">
                  <c:v>16660</c:v>
                </c:pt>
                <c:pt idx="30">
                  <c:v>12486</c:v>
                </c:pt>
                <c:pt idx="31">
                  <c:v>14867</c:v>
                </c:pt>
                <c:pt idx="32">
                  <c:v>12882</c:v>
                </c:pt>
                <c:pt idx="33">
                  <c:v>9299</c:v>
                </c:pt>
                <c:pt idx="34">
                  <c:v>8594</c:v>
                </c:pt>
                <c:pt idx="35">
                  <c:v>20647</c:v>
                </c:pt>
                <c:pt idx="36">
                  <c:v>25775</c:v>
                </c:pt>
                <c:pt idx="37">
                  <c:v>15532</c:v>
                </c:pt>
                <c:pt idx="38">
                  <c:v>10730</c:v>
                </c:pt>
                <c:pt idx="39">
                  <c:v>11704</c:v>
                </c:pt>
                <c:pt idx="40">
                  <c:v>9946</c:v>
                </c:pt>
                <c:pt idx="41">
                  <c:v>10584</c:v>
                </c:pt>
                <c:pt idx="42">
                  <c:v>10236</c:v>
                </c:pt>
                <c:pt idx="43">
                  <c:v>3256</c:v>
                </c:pt>
                <c:pt idx="44">
                  <c:v>6052</c:v>
                </c:pt>
                <c:pt idx="45">
                  <c:v>9491</c:v>
                </c:pt>
                <c:pt idx="46">
                  <c:v>6246</c:v>
                </c:pt>
                <c:pt idx="47">
                  <c:v>6732</c:v>
                </c:pt>
                <c:pt idx="48">
                  <c:v>7552</c:v>
                </c:pt>
                <c:pt idx="49">
                  <c:v>6097</c:v>
                </c:pt>
                <c:pt idx="50">
                  <c:v>6743</c:v>
                </c:pt>
                <c:pt idx="51">
                  <c:v>5722</c:v>
                </c:pt>
                <c:pt idx="52">
                  <c:v>6091</c:v>
                </c:pt>
                <c:pt idx="53">
                  <c:v>12329</c:v>
                </c:pt>
                <c:pt idx="54">
                  <c:v>10419</c:v>
                </c:pt>
                <c:pt idx="55">
                  <c:v>10749</c:v>
                </c:pt>
                <c:pt idx="56">
                  <c:v>12138</c:v>
                </c:pt>
                <c:pt idx="57">
                  <c:v>14039</c:v>
                </c:pt>
                <c:pt idx="58">
                  <c:v>19365</c:v>
                </c:pt>
                <c:pt idx="59">
                  <c:v>8422</c:v>
                </c:pt>
                <c:pt idx="60">
                  <c:v>5567</c:v>
                </c:pt>
                <c:pt idx="61">
                  <c:v>5966</c:v>
                </c:pt>
                <c:pt idx="62">
                  <c:v>5440</c:v>
                </c:pt>
                <c:pt idx="63">
                  <c:v>6142</c:v>
                </c:pt>
                <c:pt idx="64">
                  <c:v>4897</c:v>
                </c:pt>
                <c:pt idx="65">
                  <c:v>5134</c:v>
                </c:pt>
                <c:pt idx="66">
                  <c:v>3570</c:v>
                </c:pt>
                <c:pt idx="67">
                  <c:v>8172</c:v>
                </c:pt>
                <c:pt idx="68">
                  <c:v>13074</c:v>
                </c:pt>
                <c:pt idx="69">
                  <c:v>6581</c:v>
                </c:pt>
                <c:pt idx="70">
                  <c:v>5304</c:v>
                </c:pt>
                <c:pt idx="71">
                  <c:v>3094</c:v>
                </c:pt>
                <c:pt idx="72">
                  <c:v>2676</c:v>
                </c:pt>
                <c:pt idx="73">
                  <c:v>4953</c:v>
                </c:pt>
                <c:pt idx="74">
                  <c:v>6555</c:v>
                </c:pt>
                <c:pt idx="75">
                  <c:v>6613</c:v>
                </c:pt>
                <c:pt idx="76">
                  <c:v>1197</c:v>
                </c:pt>
                <c:pt idx="77">
                  <c:v>1525</c:v>
                </c:pt>
                <c:pt idx="78">
                  <c:v>1295</c:v>
                </c:pt>
                <c:pt idx="79">
                  <c:v>1202</c:v>
                </c:pt>
                <c:pt idx="80">
                  <c:v>1357</c:v>
                </c:pt>
                <c:pt idx="81">
                  <c:v>1344</c:v>
                </c:pt>
                <c:pt idx="82">
                  <c:v>1812</c:v>
                </c:pt>
                <c:pt idx="83">
                  <c:v>5501</c:v>
                </c:pt>
                <c:pt idx="84">
                  <c:v>8228</c:v>
                </c:pt>
                <c:pt idx="85">
                  <c:v>7961</c:v>
                </c:pt>
                <c:pt idx="86">
                  <c:v>7081</c:v>
                </c:pt>
                <c:pt idx="87">
                  <c:v>7105</c:v>
                </c:pt>
                <c:pt idx="88">
                  <c:v>7507</c:v>
                </c:pt>
                <c:pt idx="89">
                  <c:v>6241</c:v>
                </c:pt>
                <c:pt idx="90">
                  <c:v>46183</c:v>
                </c:pt>
                <c:pt idx="91">
                  <c:v>46975</c:v>
                </c:pt>
                <c:pt idx="92">
                  <c:v>70455</c:v>
                </c:pt>
                <c:pt idx="93">
                  <c:v>88277</c:v>
                </c:pt>
                <c:pt idx="94">
                  <c:v>50614</c:v>
                </c:pt>
                <c:pt idx="95">
                  <c:v>54020</c:v>
                </c:pt>
                <c:pt idx="96">
                  <c:v>50266</c:v>
                </c:pt>
                <c:pt idx="97">
                  <c:v>60134</c:v>
                </c:pt>
                <c:pt idx="98">
                  <c:v>40209</c:v>
                </c:pt>
                <c:pt idx="99">
                  <c:v>54495</c:v>
                </c:pt>
                <c:pt idx="100">
                  <c:v>59384</c:v>
                </c:pt>
                <c:pt idx="101">
                  <c:v>73796</c:v>
                </c:pt>
                <c:pt idx="102">
                  <c:v>28621</c:v>
                </c:pt>
                <c:pt idx="103">
                  <c:v>96840</c:v>
                </c:pt>
                <c:pt idx="104">
                  <c:v>66508</c:v>
                </c:pt>
                <c:pt idx="105">
                  <c:v>66042</c:v>
                </c:pt>
                <c:pt idx="106">
                  <c:v>63667</c:v>
                </c:pt>
                <c:pt idx="107">
                  <c:v>81782</c:v>
                </c:pt>
                <c:pt idx="108">
                  <c:v>92217</c:v>
                </c:pt>
                <c:pt idx="109">
                  <c:v>96840</c:v>
                </c:pt>
                <c:pt idx="110">
                  <c:v>77451</c:v>
                </c:pt>
                <c:pt idx="111">
                  <c:v>88751</c:v>
                </c:pt>
                <c:pt idx="112">
                  <c:v>82260</c:v>
                </c:pt>
                <c:pt idx="113">
                  <c:v>74401</c:v>
                </c:pt>
                <c:pt idx="114">
                  <c:v>76350</c:v>
                </c:pt>
                <c:pt idx="115">
                  <c:v>95345</c:v>
                </c:pt>
                <c:pt idx="116">
                  <c:v>21253</c:v>
                </c:pt>
                <c:pt idx="117">
                  <c:v>29922</c:v>
                </c:pt>
                <c:pt idx="118">
                  <c:v>38163</c:v>
                </c:pt>
                <c:pt idx="119">
                  <c:v>41459</c:v>
                </c:pt>
                <c:pt idx="120">
                  <c:v>40302</c:v>
                </c:pt>
                <c:pt idx="121">
                  <c:v>42095</c:v>
                </c:pt>
                <c:pt idx="122">
                  <c:v>13294</c:v>
                </c:pt>
                <c:pt idx="123">
                  <c:v>14707</c:v>
                </c:pt>
                <c:pt idx="124">
                  <c:v>17191</c:v>
                </c:pt>
                <c:pt idx="125">
                  <c:v>15343</c:v>
                </c:pt>
                <c:pt idx="126">
                  <c:v>14922</c:v>
                </c:pt>
                <c:pt idx="127">
                  <c:v>14390</c:v>
                </c:pt>
                <c:pt idx="128">
                  <c:v>18367</c:v>
                </c:pt>
                <c:pt idx="129">
                  <c:v>13963</c:v>
                </c:pt>
                <c:pt idx="130">
                  <c:v>15128</c:v>
                </c:pt>
                <c:pt idx="131">
                  <c:v>24839</c:v>
                </c:pt>
                <c:pt idx="132">
                  <c:v>31191</c:v>
                </c:pt>
                <c:pt idx="133">
                  <c:v>18918</c:v>
                </c:pt>
                <c:pt idx="134">
                  <c:v>28813</c:v>
                </c:pt>
                <c:pt idx="135">
                  <c:v>20830</c:v>
                </c:pt>
                <c:pt idx="136">
                  <c:v>36429</c:v>
                </c:pt>
                <c:pt idx="137">
                  <c:v>28693</c:v>
                </c:pt>
                <c:pt idx="138">
                  <c:v>27119</c:v>
                </c:pt>
                <c:pt idx="139">
                  <c:v>782</c:v>
                </c:pt>
                <c:pt idx="140">
                  <c:v>1192</c:v>
                </c:pt>
                <c:pt idx="141">
                  <c:v>947</c:v>
                </c:pt>
                <c:pt idx="142">
                  <c:v>718</c:v>
                </c:pt>
                <c:pt idx="143">
                  <c:v>896</c:v>
                </c:pt>
                <c:pt idx="144">
                  <c:v>567</c:v>
                </c:pt>
                <c:pt idx="145">
                  <c:v>668</c:v>
                </c:pt>
                <c:pt idx="146">
                  <c:v>803</c:v>
                </c:pt>
                <c:pt idx="147">
                  <c:v>1471</c:v>
                </c:pt>
                <c:pt idx="148">
                  <c:v>928</c:v>
                </c:pt>
                <c:pt idx="149">
                  <c:v>628</c:v>
                </c:pt>
                <c:pt idx="150">
                  <c:v>98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52-4A14-AC6C-6E23F09BB0BF}"/>
            </c:ext>
          </c:extLst>
        </c:ser>
        <c:ser>
          <c:idx val="5"/>
          <c:order val="4"/>
          <c:tx>
            <c:strRef>
              <c:f>Sheet1!$I$1</c:f>
              <c:strCache>
                <c:ptCount val="1"/>
                <c:pt idx="0">
                  <c:v>Channel 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Sheet1!$I$2:$I$256</c:f>
              <c:numCache>
                <c:formatCode>General</c:formatCode>
                <c:ptCount val="255"/>
                <c:pt idx="0">
                  <c:v>429760</c:v>
                </c:pt>
                <c:pt idx="1">
                  <c:v>394149</c:v>
                </c:pt>
                <c:pt idx="2">
                  <c:v>350843</c:v>
                </c:pt>
                <c:pt idx="3">
                  <c:v>336445</c:v>
                </c:pt>
                <c:pt idx="4">
                  <c:v>309711</c:v>
                </c:pt>
                <c:pt idx="5">
                  <c:v>305139</c:v>
                </c:pt>
                <c:pt idx="6">
                  <c:v>304248</c:v>
                </c:pt>
                <c:pt idx="7">
                  <c:v>332941</c:v>
                </c:pt>
                <c:pt idx="8">
                  <c:v>318976</c:v>
                </c:pt>
                <c:pt idx="9">
                  <c:v>205597</c:v>
                </c:pt>
                <c:pt idx="10">
                  <c:v>166376</c:v>
                </c:pt>
                <c:pt idx="11">
                  <c:v>151634</c:v>
                </c:pt>
                <c:pt idx="12">
                  <c:v>138182</c:v>
                </c:pt>
                <c:pt idx="13">
                  <c:v>162792</c:v>
                </c:pt>
                <c:pt idx="14">
                  <c:v>186143</c:v>
                </c:pt>
                <c:pt idx="15">
                  <c:v>207036</c:v>
                </c:pt>
                <c:pt idx="16">
                  <c:v>138089</c:v>
                </c:pt>
                <c:pt idx="17">
                  <c:v>109364</c:v>
                </c:pt>
                <c:pt idx="18">
                  <c:v>126055</c:v>
                </c:pt>
                <c:pt idx="19">
                  <c:v>109696</c:v>
                </c:pt>
                <c:pt idx="20">
                  <c:v>125811</c:v>
                </c:pt>
                <c:pt idx="21">
                  <c:v>150100</c:v>
                </c:pt>
                <c:pt idx="22">
                  <c:v>134578</c:v>
                </c:pt>
                <c:pt idx="23">
                  <c:v>87260</c:v>
                </c:pt>
                <c:pt idx="24">
                  <c:v>101760</c:v>
                </c:pt>
                <c:pt idx="25">
                  <c:v>82721</c:v>
                </c:pt>
                <c:pt idx="26">
                  <c:v>79589</c:v>
                </c:pt>
                <c:pt idx="27">
                  <c:v>87174</c:v>
                </c:pt>
                <c:pt idx="28">
                  <c:v>117451</c:v>
                </c:pt>
                <c:pt idx="29">
                  <c:v>100884</c:v>
                </c:pt>
                <c:pt idx="30">
                  <c:v>69886</c:v>
                </c:pt>
                <c:pt idx="31">
                  <c:v>64007</c:v>
                </c:pt>
                <c:pt idx="32">
                  <c:v>64356</c:v>
                </c:pt>
                <c:pt idx="33">
                  <c:v>49584</c:v>
                </c:pt>
                <c:pt idx="34">
                  <c:v>39456</c:v>
                </c:pt>
                <c:pt idx="35">
                  <c:v>62534</c:v>
                </c:pt>
                <c:pt idx="36">
                  <c:v>79586</c:v>
                </c:pt>
                <c:pt idx="37">
                  <c:v>54733</c:v>
                </c:pt>
                <c:pt idx="38">
                  <c:v>47080</c:v>
                </c:pt>
                <c:pt idx="39">
                  <c:v>42573</c:v>
                </c:pt>
                <c:pt idx="40">
                  <c:v>37981</c:v>
                </c:pt>
                <c:pt idx="41">
                  <c:v>53661</c:v>
                </c:pt>
                <c:pt idx="42">
                  <c:v>64869</c:v>
                </c:pt>
                <c:pt idx="43">
                  <c:v>40039</c:v>
                </c:pt>
                <c:pt idx="44">
                  <c:v>50529</c:v>
                </c:pt>
                <c:pt idx="45">
                  <c:v>40162</c:v>
                </c:pt>
                <c:pt idx="46">
                  <c:v>38757</c:v>
                </c:pt>
                <c:pt idx="47">
                  <c:v>35217</c:v>
                </c:pt>
                <c:pt idx="48">
                  <c:v>38150</c:v>
                </c:pt>
                <c:pt idx="49">
                  <c:v>52366</c:v>
                </c:pt>
                <c:pt idx="50">
                  <c:v>58490</c:v>
                </c:pt>
                <c:pt idx="51">
                  <c:v>51708</c:v>
                </c:pt>
                <c:pt idx="52">
                  <c:v>62883</c:v>
                </c:pt>
                <c:pt idx="53">
                  <c:v>60377</c:v>
                </c:pt>
                <c:pt idx="54">
                  <c:v>63794</c:v>
                </c:pt>
                <c:pt idx="55">
                  <c:v>71429</c:v>
                </c:pt>
                <c:pt idx="56">
                  <c:v>72031</c:v>
                </c:pt>
                <c:pt idx="57">
                  <c:v>87192</c:v>
                </c:pt>
                <c:pt idx="58">
                  <c:v>95140</c:v>
                </c:pt>
                <c:pt idx="59">
                  <c:v>62130</c:v>
                </c:pt>
                <c:pt idx="60">
                  <c:v>45802</c:v>
                </c:pt>
                <c:pt idx="61">
                  <c:v>42613</c:v>
                </c:pt>
                <c:pt idx="62">
                  <c:v>46701</c:v>
                </c:pt>
                <c:pt idx="63">
                  <c:v>57344</c:v>
                </c:pt>
                <c:pt idx="64">
                  <c:v>46431</c:v>
                </c:pt>
                <c:pt idx="65">
                  <c:v>30359</c:v>
                </c:pt>
                <c:pt idx="66">
                  <c:v>27306</c:v>
                </c:pt>
                <c:pt idx="67">
                  <c:v>36932</c:v>
                </c:pt>
                <c:pt idx="68">
                  <c:v>33375</c:v>
                </c:pt>
                <c:pt idx="69">
                  <c:v>34336</c:v>
                </c:pt>
                <c:pt idx="70">
                  <c:v>34035</c:v>
                </c:pt>
                <c:pt idx="71">
                  <c:v>26677</c:v>
                </c:pt>
                <c:pt idx="72">
                  <c:v>26895</c:v>
                </c:pt>
                <c:pt idx="73">
                  <c:v>34904</c:v>
                </c:pt>
                <c:pt idx="74">
                  <c:v>28843</c:v>
                </c:pt>
                <c:pt idx="75">
                  <c:v>28276</c:v>
                </c:pt>
                <c:pt idx="76">
                  <c:v>29722</c:v>
                </c:pt>
                <c:pt idx="77">
                  <c:v>33917</c:v>
                </c:pt>
                <c:pt idx="78">
                  <c:v>35918</c:v>
                </c:pt>
                <c:pt idx="79">
                  <c:v>30806</c:v>
                </c:pt>
                <c:pt idx="80">
                  <c:v>26957</c:v>
                </c:pt>
                <c:pt idx="81">
                  <c:v>26576</c:v>
                </c:pt>
                <c:pt idx="82">
                  <c:v>25914</c:v>
                </c:pt>
                <c:pt idx="83">
                  <c:v>30901</c:v>
                </c:pt>
                <c:pt idx="84">
                  <c:v>88652</c:v>
                </c:pt>
                <c:pt idx="85">
                  <c:v>90291</c:v>
                </c:pt>
                <c:pt idx="86">
                  <c:v>66322</c:v>
                </c:pt>
                <c:pt idx="87">
                  <c:v>63866</c:v>
                </c:pt>
                <c:pt idx="88">
                  <c:v>81143</c:v>
                </c:pt>
                <c:pt idx="89">
                  <c:v>93497</c:v>
                </c:pt>
                <c:pt idx="90">
                  <c:v>115617</c:v>
                </c:pt>
                <c:pt idx="91">
                  <c:v>109207</c:v>
                </c:pt>
                <c:pt idx="92">
                  <c:v>102045</c:v>
                </c:pt>
                <c:pt idx="93">
                  <c:v>93313</c:v>
                </c:pt>
                <c:pt idx="94">
                  <c:v>102315</c:v>
                </c:pt>
                <c:pt idx="95">
                  <c:v>94784</c:v>
                </c:pt>
                <c:pt idx="96">
                  <c:v>106150</c:v>
                </c:pt>
                <c:pt idx="97">
                  <c:v>101849</c:v>
                </c:pt>
                <c:pt idx="98">
                  <c:v>114802</c:v>
                </c:pt>
                <c:pt idx="99">
                  <c:v>118431</c:v>
                </c:pt>
                <c:pt idx="100">
                  <c:v>100793</c:v>
                </c:pt>
                <c:pt idx="101">
                  <c:v>122799</c:v>
                </c:pt>
                <c:pt idx="102">
                  <c:v>119253</c:v>
                </c:pt>
                <c:pt idx="103">
                  <c:v>113180</c:v>
                </c:pt>
                <c:pt idx="104">
                  <c:v>116713</c:v>
                </c:pt>
                <c:pt idx="105">
                  <c:v>132085</c:v>
                </c:pt>
                <c:pt idx="106">
                  <c:v>160882</c:v>
                </c:pt>
                <c:pt idx="107">
                  <c:v>143256</c:v>
                </c:pt>
                <c:pt idx="108">
                  <c:v>134662</c:v>
                </c:pt>
                <c:pt idx="109">
                  <c:v>131367</c:v>
                </c:pt>
                <c:pt idx="110">
                  <c:v>101566</c:v>
                </c:pt>
                <c:pt idx="111">
                  <c:v>123155</c:v>
                </c:pt>
                <c:pt idx="112">
                  <c:v>164542</c:v>
                </c:pt>
                <c:pt idx="113">
                  <c:v>137286</c:v>
                </c:pt>
                <c:pt idx="114">
                  <c:v>91440</c:v>
                </c:pt>
                <c:pt idx="115">
                  <c:v>83016</c:v>
                </c:pt>
                <c:pt idx="116">
                  <c:v>71333</c:v>
                </c:pt>
                <c:pt idx="117">
                  <c:v>63755</c:v>
                </c:pt>
                <c:pt idx="118">
                  <c:v>62665</c:v>
                </c:pt>
                <c:pt idx="119">
                  <c:v>65750</c:v>
                </c:pt>
                <c:pt idx="120">
                  <c:v>69301</c:v>
                </c:pt>
                <c:pt idx="121">
                  <c:v>59507</c:v>
                </c:pt>
                <c:pt idx="122">
                  <c:v>55083</c:v>
                </c:pt>
                <c:pt idx="123">
                  <c:v>48066</c:v>
                </c:pt>
                <c:pt idx="124">
                  <c:v>36023</c:v>
                </c:pt>
                <c:pt idx="125">
                  <c:v>37530</c:v>
                </c:pt>
                <c:pt idx="126">
                  <c:v>42199</c:v>
                </c:pt>
                <c:pt idx="127">
                  <c:v>36844</c:v>
                </c:pt>
                <c:pt idx="128">
                  <c:v>31292</c:v>
                </c:pt>
                <c:pt idx="129">
                  <c:v>38736</c:v>
                </c:pt>
                <c:pt idx="130">
                  <c:v>35382</c:v>
                </c:pt>
                <c:pt idx="131">
                  <c:v>37554</c:v>
                </c:pt>
                <c:pt idx="132">
                  <c:v>31112</c:v>
                </c:pt>
                <c:pt idx="133">
                  <c:v>33593</c:v>
                </c:pt>
                <c:pt idx="134">
                  <c:v>33492</c:v>
                </c:pt>
                <c:pt idx="135">
                  <c:v>36450</c:v>
                </c:pt>
                <c:pt idx="136">
                  <c:v>36189</c:v>
                </c:pt>
                <c:pt idx="137">
                  <c:v>33684</c:v>
                </c:pt>
                <c:pt idx="138">
                  <c:v>30662</c:v>
                </c:pt>
                <c:pt idx="139">
                  <c:v>30988</c:v>
                </c:pt>
                <c:pt idx="140">
                  <c:v>45816</c:v>
                </c:pt>
                <c:pt idx="141">
                  <c:v>48880</c:v>
                </c:pt>
                <c:pt idx="142">
                  <c:v>30523</c:v>
                </c:pt>
                <c:pt idx="143">
                  <c:v>28590</c:v>
                </c:pt>
                <c:pt idx="144">
                  <c:v>51060</c:v>
                </c:pt>
                <c:pt idx="145">
                  <c:v>55291</c:v>
                </c:pt>
                <c:pt idx="146">
                  <c:v>129722</c:v>
                </c:pt>
                <c:pt idx="147">
                  <c:v>174698</c:v>
                </c:pt>
                <c:pt idx="148">
                  <c:v>175970</c:v>
                </c:pt>
                <c:pt idx="149">
                  <c:v>116843</c:v>
                </c:pt>
                <c:pt idx="150">
                  <c:v>100878</c:v>
                </c:pt>
                <c:pt idx="151">
                  <c:v>119351</c:v>
                </c:pt>
                <c:pt idx="152">
                  <c:v>135311</c:v>
                </c:pt>
                <c:pt idx="153">
                  <c:v>112698</c:v>
                </c:pt>
                <c:pt idx="154">
                  <c:v>49548</c:v>
                </c:pt>
                <c:pt idx="155">
                  <c:v>46760</c:v>
                </c:pt>
                <c:pt idx="156">
                  <c:v>40225</c:v>
                </c:pt>
                <c:pt idx="157">
                  <c:v>15671</c:v>
                </c:pt>
                <c:pt idx="158">
                  <c:v>13913</c:v>
                </c:pt>
                <c:pt idx="159">
                  <c:v>12429</c:v>
                </c:pt>
                <c:pt idx="160">
                  <c:v>12170</c:v>
                </c:pt>
                <c:pt idx="161">
                  <c:v>23894</c:v>
                </c:pt>
                <c:pt idx="162">
                  <c:v>23859</c:v>
                </c:pt>
                <c:pt idx="163">
                  <c:v>14016</c:v>
                </c:pt>
                <c:pt idx="164">
                  <c:v>12489</c:v>
                </c:pt>
                <c:pt idx="165">
                  <c:v>14771</c:v>
                </c:pt>
                <c:pt idx="166">
                  <c:v>24404</c:v>
                </c:pt>
                <c:pt idx="167">
                  <c:v>18386</c:v>
                </c:pt>
                <c:pt idx="168">
                  <c:v>30080</c:v>
                </c:pt>
                <c:pt idx="169">
                  <c:v>32048</c:v>
                </c:pt>
                <c:pt idx="170">
                  <c:v>29355</c:v>
                </c:pt>
                <c:pt idx="171">
                  <c:v>19258</c:v>
                </c:pt>
                <c:pt idx="172">
                  <c:v>12682</c:v>
                </c:pt>
                <c:pt idx="173">
                  <c:v>14253</c:v>
                </c:pt>
                <c:pt idx="174">
                  <c:v>13912</c:v>
                </c:pt>
                <c:pt idx="175">
                  <c:v>18192</c:v>
                </c:pt>
                <c:pt idx="176">
                  <c:v>18629</c:v>
                </c:pt>
                <c:pt idx="177">
                  <c:v>9387</c:v>
                </c:pt>
                <c:pt idx="178">
                  <c:v>5517</c:v>
                </c:pt>
                <c:pt idx="179">
                  <c:v>2458</c:v>
                </c:pt>
                <c:pt idx="180">
                  <c:v>1790</c:v>
                </c:pt>
                <c:pt idx="181">
                  <c:v>1769</c:v>
                </c:pt>
                <c:pt idx="182">
                  <c:v>1756</c:v>
                </c:pt>
                <c:pt idx="183">
                  <c:v>819</c:v>
                </c:pt>
                <c:pt idx="184">
                  <c:v>1249</c:v>
                </c:pt>
                <c:pt idx="185">
                  <c:v>86200</c:v>
                </c:pt>
                <c:pt idx="186">
                  <c:v>198061</c:v>
                </c:pt>
                <c:pt idx="187">
                  <c:v>134637</c:v>
                </c:pt>
                <c:pt idx="188">
                  <c:v>82840</c:v>
                </c:pt>
                <c:pt idx="189">
                  <c:v>95153</c:v>
                </c:pt>
                <c:pt idx="190">
                  <c:v>140439</c:v>
                </c:pt>
                <c:pt idx="191">
                  <c:v>151285</c:v>
                </c:pt>
                <c:pt idx="192">
                  <c:v>128294</c:v>
                </c:pt>
                <c:pt idx="193">
                  <c:v>108916</c:v>
                </c:pt>
                <c:pt idx="194">
                  <c:v>99602</c:v>
                </c:pt>
                <c:pt idx="195">
                  <c:v>89255</c:v>
                </c:pt>
                <c:pt idx="196">
                  <c:v>124704</c:v>
                </c:pt>
                <c:pt idx="197">
                  <c:v>209181</c:v>
                </c:pt>
                <c:pt idx="198">
                  <c:v>128045</c:v>
                </c:pt>
                <c:pt idx="199">
                  <c:v>107423</c:v>
                </c:pt>
                <c:pt idx="200">
                  <c:v>91326</c:v>
                </c:pt>
                <c:pt idx="201">
                  <c:v>59643</c:v>
                </c:pt>
                <c:pt idx="202">
                  <c:v>129369</c:v>
                </c:pt>
                <c:pt idx="203">
                  <c:v>209906</c:v>
                </c:pt>
                <c:pt idx="204">
                  <c:v>233752</c:v>
                </c:pt>
                <c:pt idx="205">
                  <c:v>152125</c:v>
                </c:pt>
                <c:pt idx="206">
                  <c:v>139432</c:v>
                </c:pt>
                <c:pt idx="207">
                  <c:v>107041</c:v>
                </c:pt>
                <c:pt idx="208">
                  <c:v>70702</c:v>
                </c:pt>
                <c:pt idx="209">
                  <c:v>80721</c:v>
                </c:pt>
                <c:pt idx="210">
                  <c:v>138312</c:v>
                </c:pt>
                <c:pt idx="211">
                  <c:v>134854</c:v>
                </c:pt>
                <c:pt idx="212">
                  <c:v>71137</c:v>
                </c:pt>
                <c:pt idx="213">
                  <c:v>82346</c:v>
                </c:pt>
                <c:pt idx="214">
                  <c:v>82162</c:v>
                </c:pt>
                <c:pt idx="215">
                  <c:v>80436</c:v>
                </c:pt>
                <c:pt idx="216">
                  <c:v>86426</c:v>
                </c:pt>
                <c:pt idx="217">
                  <c:v>119729</c:v>
                </c:pt>
                <c:pt idx="218">
                  <c:v>125943</c:v>
                </c:pt>
                <c:pt idx="219">
                  <c:v>78632</c:v>
                </c:pt>
                <c:pt idx="220">
                  <c:v>98665</c:v>
                </c:pt>
                <c:pt idx="221">
                  <c:v>138320</c:v>
                </c:pt>
                <c:pt idx="222">
                  <c:v>162273</c:v>
                </c:pt>
                <c:pt idx="223">
                  <c:v>203389</c:v>
                </c:pt>
                <c:pt idx="224">
                  <c:v>360239</c:v>
                </c:pt>
                <c:pt idx="225">
                  <c:v>397338</c:v>
                </c:pt>
                <c:pt idx="226">
                  <c:v>299769</c:v>
                </c:pt>
                <c:pt idx="227">
                  <c:v>282476</c:v>
                </c:pt>
                <c:pt idx="228">
                  <c:v>263460</c:v>
                </c:pt>
                <c:pt idx="229">
                  <c:v>288611</c:v>
                </c:pt>
                <c:pt idx="230">
                  <c:v>329048</c:v>
                </c:pt>
                <c:pt idx="231">
                  <c:v>448992</c:v>
                </c:pt>
                <c:pt idx="232">
                  <c:v>474179</c:v>
                </c:pt>
                <c:pt idx="233">
                  <c:v>428871</c:v>
                </c:pt>
                <c:pt idx="234">
                  <c:v>468836</c:v>
                </c:pt>
                <c:pt idx="235">
                  <c:v>416835</c:v>
                </c:pt>
                <c:pt idx="236">
                  <c:v>387517</c:v>
                </c:pt>
                <c:pt idx="237">
                  <c:v>364103</c:v>
                </c:pt>
                <c:pt idx="238">
                  <c:v>399383</c:v>
                </c:pt>
                <c:pt idx="239">
                  <c:v>359297</c:v>
                </c:pt>
                <c:pt idx="240">
                  <c:v>229021</c:v>
                </c:pt>
                <c:pt idx="241">
                  <c:v>197388</c:v>
                </c:pt>
                <c:pt idx="242">
                  <c:v>223922</c:v>
                </c:pt>
                <c:pt idx="243">
                  <c:v>219567</c:v>
                </c:pt>
                <c:pt idx="244">
                  <c:v>148298</c:v>
                </c:pt>
                <c:pt idx="245">
                  <c:v>166122</c:v>
                </c:pt>
                <c:pt idx="246">
                  <c:v>189618</c:v>
                </c:pt>
                <c:pt idx="247">
                  <c:v>148370</c:v>
                </c:pt>
                <c:pt idx="248">
                  <c:v>148989</c:v>
                </c:pt>
                <c:pt idx="249">
                  <c:v>147944</c:v>
                </c:pt>
                <c:pt idx="250">
                  <c:v>135192</c:v>
                </c:pt>
                <c:pt idx="251">
                  <c:v>138724</c:v>
                </c:pt>
                <c:pt idx="252">
                  <c:v>190421</c:v>
                </c:pt>
                <c:pt idx="253">
                  <c:v>247452</c:v>
                </c:pt>
                <c:pt idx="254">
                  <c:v>202817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52-4A14-AC6C-6E23F09BB0BF}"/>
            </c:ext>
          </c:extLst>
        </c:ser>
        <c:ser>
          <c:idx val="6"/>
          <c:order val="5"/>
          <c:tx>
            <c:strRef>
              <c:f>Sheet1!$J$1</c:f>
              <c:strCache>
                <c:ptCount val="1"/>
                <c:pt idx="0">
                  <c:v>Channel 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Sheet1!$J$2:$J$256</c:f>
              <c:numCache>
                <c:formatCode>General</c:formatCode>
                <c:ptCount val="255"/>
                <c:pt idx="0">
                  <c:v>651224</c:v>
                </c:pt>
                <c:pt idx="1">
                  <c:v>606094</c:v>
                </c:pt>
                <c:pt idx="2">
                  <c:v>636038</c:v>
                </c:pt>
                <c:pt idx="3">
                  <c:v>662864</c:v>
                </c:pt>
                <c:pt idx="4">
                  <c:v>645606</c:v>
                </c:pt>
                <c:pt idx="5">
                  <c:v>768088</c:v>
                </c:pt>
                <c:pt idx="6">
                  <c:v>643521</c:v>
                </c:pt>
                <c:pt idx="7">
                  <c:v>524235</c:v>
                </c:pt>
                <c:pt idx="8">
                  <c:v>553950</c:v>
                </c:pt>
                <c:pt idx="9">
                  <c:v>511563</c:v>
                </c:pt>
                <c:pt idx="10">
                  <c:v>589975</c:v>
                </c:pt>
                <c:pt idx="11">
                  <c:v>645699</c:v>
                </c:pt>
                <c:pt idx="12">
                  <c:v>492754</c:v>
                </c:pt>
                <c:pt idx="13">
                  <c:v>421349</c:v>
                </c:pt>
                <c:pt idx="14">
                  <c:v>440251</c:v>
                </c:pt>
                <c:pt idx="15">
                  <c:v>435038</c:v>
                </c:pt>
                <c:pt idx="16">
                  <c:v>548793</c:v>
                </c:pt>
                <c:pt idx="17">
                  <c:v>493784</c:v>
                </c:pt>
                <c:pt idx="18">
                  <c:v>558704</c:v>
                </c:pt>
                <c:pt idx="19">
                  <c:v>391863</c:v>
                </c:pt>
                <c:pt idx="20">
                  <c:v>312989</c:v>
                </c:pt>
                <c:pt idx="21">
                  <c:v>264146</c:v>
                </c:pt>
                <c:pt idx="22">
                  <c:v>313430</c:v>
                </c:pt>
                <c:pt idx="23">
                  <c:v>357560</c:v>
                </c:pt>
                <c:pt idx="24">
                  <c:v>288592</c:v>
                </c:pt>
                <c:pt idx="25">
                  <c:v>345314</c:v>
                </c:pt>
                <c:pt idx="26">
                  <c:v>323188</c:v>
                </c:pt>
                <c:pt idx="27">
                  <c:v>184125</c:v>
                </c:pt>
                <c:pt idx="28">
                  <c:v>147680</c:v>
                </c:pt>
                <c:pt idx="29">
                  <c:v>153578</c:v>
                </c:pt>
                <c:pt idx="30">
                  <c:v>164273</c:v>
                </c:pt>
                <c:pt idx="31">
                  <c:v>174505</c:v>
                </c:pt>
                <c:pt idx="32">
                  <c:v>177082</c:v>
                </c:pt>
                <c:pt idx="33">
                  <c:v>100307</c:v>
                </c:pt>
                <c:pt idx="34">
                  <c:v>81340</c:v>
                </c:pt>
                <c:pt idx="35">
                  <c:v>70121</c:v>
                </c:pt>
                <c:pt idx="36">
                  <c:v>64575</c:v>
                </c:pt>
                <c:pt idx="37">
                  <c:v>70221</c:v>
                </c:pt>
                <c:pt idx="38">
                  <c:v>67415</c:v>
                </c:pt>
                <c:pt idx="39">
                  <c:v>73192</c:v>
                </c:pt>
                <c:pt idx="40">
                  <c:v>71604</c:v>
                </c:pt>
                <c:pt idx="41">
                  <c:v>88158</c:v>
                </c:pt>
                <c:pt idx="42">
                  <c:v>90349</c:v>
                </c:pt>
                <c:pt idx="43">
                  <c:v>91483</c:v>
                </c:pt>
                <c:pt idx="44">
                  <c:v>130042</c:v>
                </c:pt>
                <c:pt idx="45">
                  <c:v>112228</c:v>
                </c:pt>
                <c:pt idx="46">
                  <c:v>95196</c:v>
                </c:pt>
                <c:pt idx="47">
                  <c:v>101859</c:v>
                </c:pt>
                <c:pt idx="48">
                  <c:v>87434</c:v>
                </c:pt>
                <c:pt idx="49">
                  <c:v>82729</c:v>
                </c:pt>
                <c:pt idx="50">
                  <c:v>89820</c:v>
                </c:pt>
                <c:pt idx="51">
                  <c:v>118583</c:v>
                </c:pt>
                <c:pt idx="52">
                  <c:v>105496</c:v>
                </c:pt>
                <c:pt idx="53">
                  <c:v>125656</c:v>
                </c:pt>
                <c:pt idx="54">
                  <c:v>135711</c:v>
                </c:pt>
                <c:pt idx="55">
                  <c:v>176709</c:v>
                </c:pt>
                <c:pt idx="56">
                  <c:v>175802</c:v>
                </c:pt>
                <c:pt idx="57">
                  <c:v>211042</c:v>
                </c:pt>
                <c:pt idx="58">
                  <c:v>425478</c:v>
                </c:pt>
                <c:pt idx="59">
                  <c:v>580612</c:v>
                </c:pt>
                <c:pt idx="60">
                  <c:v>594925</c:v>
                </c:pt>
                <c:pt idx="61">
                  <c:v>428659</c:v>
                </c:pt>
                <c:pt idx="62">
                  <c:v>287748</c:v>
                </c:pt>
                <c:pt idx="63">
                  <c:v>290520</c:v>
                </c:pt>
                <c:pt idx="64">
                  <c:v>277475</c:v>
                </c:pt>
                <c:pt idx="65">
                  <c:v>327640</c:v>
                </c:pt>
                <c:pt idx="66">
                  <c:v>492430</c:v>
                </c:pt>
                <c:pt idx="67">
                  <c:v>424390</c:v>
                </c:pt>
                <c:pt idx="68">
                  <c:v>273121</c:v>
                </c:pt>
                <c:pt idx="69">
                  <c:v>248784</c:v>
                </c:pt>
                <c:pt idx="70">
                  <c:v>218987</c:v>
                </c:pt>
                <c:pt idx="71">
                  <c:v>156185</c:v>
                </c:pt>
                <c:pt idx="72">
                  <c:v>149298</c:v>
                </c:pt>
                <c:pt idx="73">
                  <c:v>165542</c:v>
                </c:pt>
                <c:pt idx="74">
                  <c:v>154801</c:v>
                </c:pt>
                <c:pt idx="75">
                  <c:v>139022</c:v>
                </c:pt>
                <c:pt idx="76">
                  <c:v>164598</c:v>
                </c:pt>
                <c:pt idx="77">
                  <c:v>148154</c:v>
                </c:pt>
                <c:pt idx="78">
                  <c:v>123945</c:v>
                </c:pt>
                <c:pt idx="79">
                  <c:v>135325</c:v>
                </c:pt>
                <c:pt idx="80">
                  <c:v>145225</c:v>
                </c:pt>
                <c:pt idx="81">
                  <c:v>179191</c:v>
                </c:pt>
                <c:pt idx="82">
                  <c:v>110337</c:v>
                </c:pt>
                <c:pt idx="83">
                  <c:v>116053</c:v>
                </c:pt>
                <c:pt idx="84">
                  <c:v>115697</c:v>
                </c:pt>
                <c:pt idx="85">
                  <c:v>162076</c:v>
                </c:pt>
                <c:pt idx="86">
                  <c:v>184878</c:v>
                </c:pt>
                <c:pt idx="87">
                  <c:v>268410</c:v>
                </c:pt>
                <c:pt idx="88">
                  <c:v>285857</c:v>
                </c:pt>
                <c:pt idx="89">
                  <c:v>275853</c:v>
                </c:pt>
                <c:pt idx="90">
                  <c:v>239623</c:v>
                </c:pt>
                <c:pt idx="91">
                  <c:v>211614</c:v>
                </c:pt>
                <c:pt idx="92">
                  <c:v>175121</c:v>
                </c:pt>
                <c:pt idx="93">
                  <c:v>187519</c:v>
                </c:pt>
                <c:pt idx="94">
                  <c:v>223993</c:v>
                </c:pt>
                <c:pt idx="95">
                  <c:v>366652</c:v>
                </c:pt>
                <c:pt idx="96">
                  <c:v>416521</c:v>
                </c:pt>
                <c:pt idx="97">
                  <c:v>446912</c:v>
                </c:pt>
                <c:pt idx="98">
                  <c:v>393459</c:v>
                </c:pt>
                <c:pt idx="99">
                  <c:v>377991</c:v>
                </c:pt>
                <c:pt idx="100">
                  <c:v>476834</c:v>
                </c:pt>
                <c:pt idx="101">
                  <c:v>457847</c:v>
                </c:pt>
                <c:pt idx="102">
                  <c:v>307568</c:v>
                </c:pt>
                <c:pt idx="103">
                  <c:v>282418</c:v>
                </c:pt>
                <c:pt idx="104">
                  <c:v>243877</c:v>
                </c:pt>
                <c:pt idx="105">
                  <c:v>206498</c:v>
                </c:pt>
                <c:pt idx="106">
                  <c:v>216231</c:v>
                </c:pt>
                <c:pt idx="107">
                  <c:v>265649</c:v>
                </c:pt>
                <c:pt idx="108">
                  <c:v>303030</c:v>
                </c:pt>
                <c:pt idx="109">
                  <c:v>267378</c:v>
                </c:pt>
                <c:pt idx="110">
                  <c:v>383458</c:v>
                </c:pt>
                <c:pt idx="111">
                  <c:v>295412</c:v>
                </c:pt>
                <c:pt idx="112">
                  <c:v>261912</c:v>
                </c:pt>
                <c:pt idx="113">
                  <c:v>242414</c:v>
                </c:pt>
                <c:pt idx="114">
                  <c:v>345989</c:v>
                </c:pt>
                <c:pt idx="115">
                  <c:v>261398</c:v>
                </c:pt>
                <c:pt idx="116">
                  <c:v>267279</c:v>
                </c:pt>
                <c:pt idx="117">
                  <c:v>227765</c:v>
                </c:pt>
                <c:pt idx="118">
                  <c:v>237937</c:v>
                </c:pt>
                <c:pt idx="119">
                  <c:v>319958</c:v>
                </c:pt>
                <c:pt idx="120">
                  <c:v>336142</c:v>
                </c:pt>
                <c:pt idx="121">
                  <c:v>300389</c:v>
                </c:pt>
                <c:pt idx="122">
                  <c:v>333287</c:v>
                </c:pt>
                <c:pt idx="123">
                  <c:v>296869</c:v>
                </c:pt>
                <c:pt idx="124">
                  <c:v>298476</c:v>
                </c:pt>
                <c:pt idx="125">
                  <c:v>224007</c:v>
                </c:pt>
                <c:pt idx="126">
                  <c:v>341587</c:v>
                </c:pt>
                <c:pt idx="127">
                  <c:v>402075</c:v>
                </c:pt>
                <c:pt idx="128">
                  <c:v>393975</c:v>
                </c:pt>
                <c:pt idx="129">
                  <c:v>387591</c:v>
                </c:pt>
                <c:pt idx="130">
                  <c:v>760925</c:v>
                </c:pt>
                <c:pt idx="131">
                  <c:v>1455805</c:v>
                </c:pt>
                <c:pt idx="132">
                  <c:v>545319</c:v>
                </c:pt>
                <c:pt idx="133">
                  <c:v>437293</c:v>
                </c:pt>
                <c:pt idx="134">
                  <c:v>287852</c:v>
                </c:pt>
                <c:pt idx="135">
                  <c:v>212784</c:v>
                </c:pt>
                <c:pt idx="136">
                  <c:v>223413</c:v>
                </c:pt>
                <c:pt idx="137">
                  <c:v>272623</c:v>
                </c:pt>
                <c:pt idx="138">
                  <c:v>182681</c:v>
                </c:pt>
                <c:pt idx="139">
                  <c:v>152112</c:v>
                </c:pt>
                <c:pt idx="140">
                  <c:v>160427</c:v>
                </c:pt>
                <c:pt idx="141">
                  <c:v>116452</c:v>
                </c:pt>
                <c:pt idx="142">
                  <c:v>138094</c:v>
                </c:pt>
                <c:pt idx="143">
                  <c:v>206480</c:v>
                </c:pt>
                <c:pt idx="144">
                  <c:v>179228</c:v>
                </c:pt>
                <c:pt idx="145">
                  <c:v>131723</c:v>
                </c:pt>
                <c:pt idx="146">
                  <c:v>186932</c:v>
                </c:pt>
                <c:pt idx="147">
                  <c:v>151519</c:v>
                </c:pt>
                <c:pt idx="148">
                  <c:v>204519</c:v>
                </c:pt>
                <c:pt idx="149">
                  <c:v>166588</c:v>
                </c:pt>
                <c:pt idx="150">
                  <c:v>155158</c:v>
                </c:pt>
                <c:pt idx="151">
                  <c:v>155820</c:v>
                </c:pt>
                <c:pt idx="152">
                  <c:v>182912</c:v>
                </c:pt>
                <c:pt idx="153">
                  <c:v>153102</c:v>
                </c:pt>
                <c:pt idx="154">
                  <c:v>141073</c:v>
                </c:pt>
                <c:pt idx="155">
                  <c:v>97928</c:v>
                </c:pt>
                <c:pt idx="156">
                  <c:v>149481</c:v>
                </c:pt>
                <c:pt idx="157">
                  <c:v>168969</c:v>
                </c:pt>
                <c:pt idx="158">
                  <c:v>148992</c:v>
                </c:pt>
                <c:pt idx="159">
                  <c:v>128273</c:v>
                </c:pt>
                <c:pt idx="160">
                  <c:v>137182</c:v>
                </c:pt>
                <c:pt idx="161">
                  <c:v>132170</c:v>
                </c:pt>
                <c:pt idx="162">
                  <c:v>119495</c:v>
                </c:pt>
                <c:pt idx="163">
                  <c:v>118218</c:v>
                </c:pt>
                <c:pt idx="164">
                  <c:v>117564</c:v>
                </c:pt>
                <c:pt idx="165">
                  <c:v>120732</c:v>
                </c:pt>
                <c:pt idx="166">
                  <c:v>166066</c:v>
                </c:pt>
                <c:pt idx="167">
                  <c:v>180992</c:v>
                </c:pt>
                <c:pt idx="168">
                  <c:v>183599</c:v>
                </c:pt>
                <c:pt idx="169">
                  <c:v>146561</c:v>
                </c:pt>
                <c:pt idx="170">
                  <c:v>143922</c:v>
                </c:pt>
                <c:pt idx="171">
                  <c:v>151487</c:v>
                </c:pt>
                <c:pt idx="172">
                  <c:v>148106</c:v>
                </c:pt>
                <c:pt idx="173">
                  <c:v>144502</c:v>
                </c:pt>
                <c:pt idx="174">
                  <c:v>163492</c:v>
                </c:pt>
                <c:pt idx="175">
                  <c:v>170530</c:v>
                </c:pt>
                <c:pt idx="176">
                  <c:v>188881</c:v>
                </c:pt>
                <c:pt idx="177">
                  <c:v>156222</c:v>
                </c:pt>
                <c:pt idx="178">
                  <c:v>209334</c:v>
                </c:pt>
                <c:pt idx="179">
                  <c:v>187131</c:v>
                </c:pt>
                <c:pt idx="180">
                  <c:v>162311</c:v>
                </c:pt>
                <c:pt idx="181">
                  <c:v>118096</c:v>
                </c:pt>
                <c:pt idx="182">
                  <c:v>190860</c:v>
                </c:pt>
                <c:pt idx="183">
                  <c:v>196752</c:v>
                </c:pt>
                <c:pt idx="184">
                  <c:v>232383</c:v>
                </c:pt>
                <c:pt idx="185">
                  <c:v>248824</c:v>
                </c:pt>
                <c:pt idx="186">
                  <c:v>387812</c:v>
                </c:pt>
                <c:pt idx="187">
                  <c:v>192754</c:v>
                </c:pt>
                <c:pt idx="188">
                  <c:v>1115479</c:v>
                </c:pt>
                <c:pt idx="189">
                  <c:v>999304</c:v>
                </c:pt>
                <c:pt idx="190">
                  <c:v>145866</c:v>
                </c:pt>
                <c:pt idx="191">
                  <c:v>215803</c:v>
                </c:pt>
                <c:pt idx="192">
                  <c:v>202439</c:v>
                </c:pt>
                <c:pt idx="193">
                  <c:v>127481</c:v>
                </c:pt>
                <c:pt idx="194">
                  <c:v>119631</c:v>
                </c:pt>
                <c:pt idx="195">
                  <c:v>128494</c:v>
                </c:pt>
                <c:pt idx="196">
                  <c:v>80500</c:v>
                </c:pt>
                <c:pt idx="197">
                  <c:v>92507</c:v>
                </c:pt>
                <c:pt idx="198">
                  <c:v>85825</c:v>
                </c:pt>
                <c:pt idx="199">
                  <c:v>49939</c:v>
                </c:pt>
                <c:pt idx="200">
                  <c:v>77778</c:v>
                </c:pt>
                <c:pt idx="201">
                  <c:v>73182</c:v>
                </c:pt>
                <c:pt idx="202">
                  <c:v>75688</c:v>
                </c:pt>
                <c:pt idx="203">
                  <c:v>67686</c:v>
                </c:pt>
                <c:pt idx="204">
                  <c:v>58900</c:v>
                </c:pt>
                <c:pt idx="205">
                  <c:v>62608</c:v>
                </c:pt>
                <c:pt idx="206">
                  <c:v>60443</c:v>
                </c:pt>
                <c:pt idx="207">
                  <c:v>48351</c:v>
                </c:pt>
                <c:pt idx="208">
                  <c:v>44148</c:v>
                </c:pt>
                <c:pt idx="209">
                  <c:v>40632</c:v>
                </c:pt>
                <c:pt idx="210">
                  <c:v>36192</c:v>
                </c:pt>
                <c:pt idx="211">
                  <c:v>38089</c:v>
                </c:pt>
                <c:pt idx="212">
                  <c:v>35806</c:v>
                </c:pt>
                <c:pt idx="213">
                  <c:v>35006</c:v>
                </c:pt>
                <c:pt idx="214">
                  <c:v>28547</c:v>
                </c:pt>
                <c:pt idx="215">
                  <c:v>29976</c:v>
                </c:pt>
                <c:pt idx="216">
                  <c:v>33136</c:v>
                </c:pt>
                <c:pt idx="217">
                  <c:v>23554</c:v>
                </c:pt>
                <c:pt idx="218">
                  <c:v>22746</c:v>
                </c:pt>
                <c:pt idx="219">
                  <c:v>21155</c:v>
                </c:pt>
                <c:pt idx="220">
                  <c:v>23940</c:v>
                </c:pt>
                <c:pt idx="221">
                  <c:v>18649</c:v>
                </c:pt>
                <c:pt idx="222">
                  <c:v>12776</c:v>
                </c:pt>
                <c:pt idx="223">
                  <c:v>13598</c:v>
                </c:pt>
                <c:pt idx="224">
                  <c:v>16891</c:v>
                </c:pt>
                <c:pt idx="225">
                  <c:v>17984</c:v>
                </c:pt>
                <c:pt idx="226">
                  <c:v>23312</c:v>
                </c:pt>
                <c:pt idx="227">
                  <c:v>22544</c:v>
                </c:pt>
                <c:pt idx="228">
                  <c:v>20051</c:v>
                </c:pt>
                <c:pt idx="229">
                  <c:v>25813</c:v>
                </c:pt>
                <c:pt idx="230">
                  <c:v>31162</c:v>
                </c:pt>
                <c:pt idx="231">
                  <c:v>29098</c:v>
                </c:pt>
                <c:pt idx="232">
                  <c:v>31625</c:v>
                </c:pt>
                <c:pt idx="233">
                  <c:v>31697</c:v>
                </c:pt>
                <c:pt idx="234">
                  <c:v>36104</c:v>
                </c:pt>
                <c:pt idx="235">
                  <c:v>36362</c:v>
                </c:pt>
                <c:pt idx="236">
                  <c:v>64681</c:v>
                </c:pt>
                <c:pt idx="237">
                  <c:v>47034</c:v>
                </c:pt>
                <c:pt idx="238">
                  <c:v>48356</c:v>
                </c:pt>
                <c:pt idx="239">
                  <c:v>78917</c:v>
                </c:pt>
                <c:pt idx="240">
                  <c:v>108339</c:v>
                </c:pt>
                <c:pt idx="241">
                  <c:v>111699</c:v>
                </c:pt>
                <c:pt idx="242">
                  <c:v>76983</c:v>
                </c:pt>
                <c:pt idx="243">
                  <c:v>37336</c:v>
                </c:pt>
                <c:pt idx="244">
                  <c:v>45967</c:v>
                </c:pt>
                <c:pt idx="245">
                  <c:v>39554</c:v>
                </c:pt>
                <c:pt idx="246">
                  <c:v>34899</c:v>
                </c:pt>
                <c:pt idx="247">
                  <c:v>45598</c:v>
                </c:pt>
                <c:pt idx="248">
                  <c:v>74922</c:v>
                </c:pt>
                <c:pt idx="249">
                  <c:v>168362</c:v>
                </c:pt>
                <c:pt idx="250">
                  <c:v>201891</c:v>
                </c:pt>
                <c:pt idx="251">
                  <c:v>261279</c:v>
                </c:pt>
                <c:pt idx="252">
                  <c:v>296529</c:v>
                </c:pt>
                <c:pt idx="253">
                  <c:v>537089</c:v>
                </c:pt>
                <c:pt idx="254">
                  <c:v>448809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52-4A14-AC6C-6E23F09BB0BF}"/>
            </c:ext>
          </c:extLst>
        </c:ser>
        <c:ser>
          <c:idx val="7"/>
          <c:order val="6"/>
          <c:tx>
            <c:strRef>
              <c:f>Sheet1!$K$1</c:f>
              <c:strCache>
                <c:ptCount val="1"/>
                <c:pt idx="0">
                  <c:v>Channel 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Sheet1!$K$2:$K$256</c:f>
              <c:numCache>
                <c:formatCode>General</c:formatCode>
                <c:ptCount val="255"/>
                <c:pt idx="0">
                  <c:v>32814</c:v>
                </c:pt>
                <c:pt idx="1">
                  <c:v>20799</c:v>
                </c:pt>
                <c:pt idx="2">
                  <c:v>20604</c:v>
                </c:pt>
                <c:pt idx="3">
                  <c:v>18835</c:v>
                </c:pt>
                <c:pt idx="4">
                  <c:v>23517</c:v>
                </c:pt>
                <c:pt idx="5">
                  <c:v>18434</c:v>
                </c:pt>
                <c:pt idx="6">
                  <c:v>21131</c:v>
                </c:pt>
                <c:pt idx="7">
                  <c:v>23347</c:v>
                </c:pt>
                <c:pt idx="8">
                  <c:v>21102</c:v>
                </c:pt>
                <c:pt idx="9">
                  <c:v>21133</c:v>
                </c:pt>
                <c:pt idx="10">
                  <c:v>18623</c:v>
                </c:pt>
                <c:pt idx="11">
                  <c:v>22631</c:v>
                </c:pt>
                <c:pt idx="12">
                  <c:v>18386</c:v>
                </c:pt>
                <c:pt idx="13">
                  <c:v>24985</c:v>
                </c:pt>
                <c:pt idx="14">
                  <c:v>24685</c:v>
                </c:pt>
                <c:pt idx="15">
                  <c:v>18923</c:v>
                </c:pt>
                <c:pt idx="16">
                  <c:v>14962</c:v>
                </c:pt>
                <c:pt idx="17">
                  <c:v>14824</c:v>
                </c:pt>
                <c:pt idx="18">
                  <c:v>13146</c:v>
                </c:pt>
                <c:pt idx="19">
                  <c:v>13019</c:v>
                </c:pt>
                <c:pt idx="20">
                  <c:v>14503</c:v>
                </c:pt>
                <c:pt idx="21">
                  <c:v>20618</c:v>
                </c:pt>
                <c:pt idx="22">
                  <c:v>19466</c:v>
                </c:pt>
                <c:pt idx="23">
                  <c:v>17569</c:v>
                </c:pt>
                <c:pt idx="24">
                  <c:v>17394</c:v>
                </c:pt>
                <c:pt idx="25">
                  <c:v>18245</c:v>
                </c:pt>
                <c:pt idx="26">
                  <c:v>14896</c:v>
                </c:pt>
                <c:pt idx="27">
                  <c:v>15255</c:v>
                </c:pt>
                <c:pt idx="28">
                  <c:v>18375</c:v>
                </c:pt>
                <c:pt idx="29">
                  <c:v>17561</c:v>
                </c:pt>
                <c:pt idx="30">
                  <c:v>14462</c:v>
                </c:pt>
                <c:pt idx="31">
                  <c:v>14305</c:v>
                </c:pt>
                <c:pt idx="32">
                  <c:v>12622</c:v>
                </c:pt>
                <c:pt idx="33">
                  <c:v>12630</c:v>
                </c:pt>
                <c:pt idx="34">
                  <c:v>12470</c:v>
                </c:pt>
                <c:pt idx="35">
                  <c:v>13494</c:v>
                </c:pt>
                <c:pt idx="36">
                  <c:v>15513</c:v>
                </c:pt>
                <c:pt idx="37">
                  <c:v>12124</c:v>
                </c:pt>
                <c:pt idx="38">
                  <c:v>14369</c:v>
                </c:pt>
                <c:pt idx="39">
                  <c:v>14441</c:v>
                </c:pt>
                <c:pt idx="40">
                  <c:v>19774</c:v>
                </c:pt>
                <c:pt idx="41">
                  <c:v>16604</c:v>
                </c:pt>
                <c:pt idx="42">
                  <c:v>18277</c:v>
                </c:pt>
                <c:pt idx="43">
                  <c:v>16133</c:v>
                </c:pt>
                <c:pt idx="44">
                  <c:v>14125</c:v>
                </c:pt>
                <c:pt idx="45">
                  <c:v>13484</c:v>
                </c:pt>
                <c:pt idx="46">
                  <c:v>13922</c:v>
                </c:pt>
                <c:pt idx="47">
                  <c:v>14657</c:v>
                </c:pt>
                <c:pt idx="48">
                  <c:v>12768</c:v>
                </c:pt>
                <c:pt idx="49">
                  <c:v>5586</c:v>
                </c:pt>
                <c:pt idx="50">
                  <c:v>5668</c:v>
                </c:pt>
                <c:pt idx="51">
                  <c:v>4889</c:v>
                </c:pt>
                <c:pt idx="52">
                  <c:v>5115</c:v>
                </c:pt>
                <c:pt idx="53">
                  <c:v>4695</c:v>
                </c:pt>
                <c:pt idx="54">
                  <c:v>5309</c:v>
                </c:pt>
                <c:pt idx="55">
                  <c:v>90674</c:v>
                </c:pt>
                <c:pt idx="56">
                  <c:v>87977</c:v>
                </c:pt>
                <c:pt idx="57">
                  <c:v>85882</c:v>
                </c:pt>
                <c:pt idx="58">
                  <c:v>74959</c:v>
                </c:pt>
                <c:pt idx="59">
                  <c:v>63300</c:v>
                </c:pt>
                <c:pt idx="60">
                  <c:v>44113</c:v>
                </c:pt>
                <c:pt idx="61">
                  <c:v>23833</c:v>
                </c:pt>
                <c:pt idx="62">
                  <c:v>24977</c:v>
                </c:pt>
                <c:pt idx="63">
                  <c:v>33080</c:v>
                </c:pt>
                <c:pt idx="64">
                  <c:v>35115</c:v>
                </c:pt>
                <c:pt idx="65">
                  <c:v>14859</c:v>
                </c:pt>
                <c:pt idx="66">
                  <c:v>13755</c:v>
                </c:pt>
                <c:pt idx="67">
                  <c:v>17194</c:v>
                </c:pt>
                <c:pt idx="68">
                  <c:v>12060</c:v>
                </c:pt>
                <c:pt idx="69">
                  <c:v>14659</c:v>
                </c:pt>
                <c:pt idx="70">
                  <c:v>20206</c:v>
                </c:pt>
                <c:pt idx="71">
                  <c:v>24275</c:v>
                </c:pt>
                <c:pt idx="72">
                  <c:v>22344</c:v>
                </c:pt>
                <c:pt idx="73">
                  <c:v>19790</c:v>
                </c:pt>
                <c:pt idx="74">
                  <c:v>17516</c:v>
                </c:pt>
                <c:pt idx="75">
                  <c:v>15413</c:v>
                </c:pt>
                <c:pt idx="76">
                  <c:v>10323</c:v>
                </c:pt>
                <c:pt idx="77">
                  <c:v>10976</c:v>
                </c:pt>
                <c:pt idx="78">
                  <c:v>11752</c:v>
                </c:pt>
                <c:pt idx="79">
                  <c:v>10957</c:v>
                </c:pt>
                <c:pt idx="80">
                  <c:v>10523</c:v>
                </c:pt>
                <c:pt idx="81">
                  <c:v>13265</c:v>
                </c:pt>
                <c:pt idx="82">
                  <c:v>14909</c:v>
                </c:pt>
                <c:pt idx="83">
                  <c:v>10839</c:v>
                </c:pt>
                <c:pt idx="84">
                  <c:v>10728</c:v>
                </c:pt>
                <c:pt idx="85">
                  <c:v>13167</c:v>
                </c:pt>
                <c:pt idx="86">
                  <c:v>15192</c:v>
                </c:pt>
                <c:pt idx="87">
                  <c:v>12614</c:v>
                </c:pt>
                <c:pt idx="88">
                  <c:v>10627</c:v>
                </c:pt>
                <c:pt idx="89">
                  <c:v>9771</c:v>
                </c:pt>
                <c:pt idx="90">
                  <c:v>13185</c:v>
                </c:pt>
                <c:pt idx="91">
                  <c:v>36836</c:v>
                </c:pt>
                <c:pt idx="92">
                  <c:v>0</c:v>
                </c:pt>
                <c:pt idx="93">
                  <c:v>15279</c:v>
                </c:pt>
                <c:pt idx="94">
                  <c:v>13012</c:v>
                </c:pt>
                <c:pt idx="95">
                  <c:v>13353</c:v>
                </c:pt>
                <c:pt idx="96">
                  <c:v>13414</c:v>
                </c:pt>
                <c:pt idx="97">
                  <c:v>18288</c:v>
                </c:pt>
                <c:pt idx="98">
                  <c:v>17410</c:v>
                </c:pt>
                <c:pt idx="99">
                  <c:v>19215</c:v>
                </c:pt>
                <c:pt idx="100">
                  <c:v>22246</c:v>
                </c:pt>
                <c:pt idx="101">
                  <c:v>12622</c:v>
                </c:pt>
                <c:pt idx="102">
                  <c:v>12720</c:v>
                </c:pt>
                <c:pt idx="103">
                  <c:v>11827</c:v>
                </c:pt>
                <c:pt idx="104">
                  <c:v>12483</c:v>
                </c:pt>
                <c:pt idx="105">
                  <c:v>13220</c:v>
                </c:pt>
                <c:pt idx="106">
                  <c:v>14007</c:v>
                </c:pt>
                <c:pt idx="107">
                  <c:v>12260</c:v>
                </c:pt>
                <c:pt idx="108">
                  <c:v>19788</c:v>
                </c:pt>
                <c:pt idx="109">
                  <c:v>13226</c:v>
                </c:pt>
                <c:pt idx="110">
                  <c:v>12049</c:v>
                </c:pt>
                <c:pt idx="111">
                  <c:v>13322</c:v>
                </c:pt>
                <c:pt idx="112">
                  <c:v>13596</c:v>
                </c:pt>
                <c:pt idx="113">
                  <c:v>16064</c:v>
                </c:pt>
                <c:pt idx="114">
                  <c:v>14470</c:v>
                </c:pt>
                <c:pt idx="115">
                  <c:v>13845</c:v>
                </c:pt>
                <c:pt idx="116">
                  <c:v>13790</c:v>
                </c:pt>
                <c:pt idx="117">
                  <c:v>14851</c:v>
                </c:pt>
                <c:pt idx="118">
                  <c:v>15257</c:v>
                </c:pt>
                <c:pt idx="119">
                  <c:v>18237</c:v>
                </c:pt>
                <c:pt idx="120">
                  <c:v>16370</c:v>
                </c:pt>
                <c:pt idx="121">
                  <c:v>12415</c:v>
                </c:pt>
                <c:pt idx="122">
                  <c:v>24193</c:v>
                </c:pt>
                <c:pt idx="123">
                  <c:v>15500</c:v>
                </c:pt>
                <c:pt idx="124">
                  <c:v>11153</c:v>
                </c:pt>
                <c:pt idx="125">
                  <c:v>11781</c:v>
                </c:pt>
                <c:pt idx="126">
                  <c:v>18681</c:v>
                </c:pt>
                <c:pt idx="127">
                  <c:v>18625</c:v>
                </c:pt>
                <c:pt idx="128">
                  <c:v>12731</c:v>
                </c:pt>
                <c:pt idx="129">
                  <c:v>13952</c:v>
                </c:pt>
                <c:pt idx="130">
                  <c:v>16090</c:v>
                </c:pt>
                <c:pt idx="131">
                  <c:v>15101</c:v>
                </c:pt>
                <c:pt idx="132">
                  <c:v>20032</c:v>
                </c:pt>
                <c:pt idx="133">
                  <c:v>15253</c:v>
                </c:pt>
                <c:pt idx="134">
                  <c:v>19995</c:v>
                </c:pt>
                <c:pt idx="135">
                  <c:v>13896</c:v>
                </c:pt>
                <c:pt idx="136">
                  <c:v>14771</c:v>
                </c:pt>
                <c:pt idx="137">
                  <c:v>17981</c:v>
                </c:pt>
                <c:pt idx="138">
                  <c:v>18072</c:v>
                </c:pt>
                <c:pt idx="139">
                  <c:v>16556</c:v>
                </c:pt>
                <c:pt idx="140">
                  <c:v>22913</c:v>
                </c:pt>
                <c:pt idx="141">
                  <c:v>27451</c:v>
                </c:pt>
                <c:pt idx="142">
                  <c:v>16399</c:v>
                </c:pt>
                <c:pt idx="143">
                  <c:v>13930</c:v>
                </c:pt>
                <c:pt idx="144">
                  <c:v>15128</c:v>
                </c:pt>
                <c:pt idx="145">
                  <c:v>14898</c:v>
                </c:pt>
                <c:pt idx="146">
                  <c:v>19474</c:v>
                </c:pt>
                <c:pt idx="147">
                  <c:v>18931</c:v>
                </c:pt>
                <c:pt idx="148">
                  <c:v>20155</c:v>
                </c:pt>
                <c:pt idx="149">
                  <c:v>13116</c:v>
                </c:pt>
                <c:pt idx="150">
                  <c:v>17213</c:v>
                </c:pt>
                <c:pt idx="151">
                  <c:v>13774</c:v>
                </c:pt>
                <c:pt idx="152">
                  <c:v>9679</c:v>
                </c:pt>
                <c:pt idx="153">
                  <c:v>9057</c:v>
                </c:pt>
                <c:pt idx="154">
                  <c:v>9794</c:v>
                </c:pt>
                <c:pt idx="155">
                  <c:v>8108</c:v>
                </c:pt>
                <c:pt idx="156">
                  <c:v>6802</c:v>
                </c:pt>
                <c:pt idx="157">
                  <c:v>3093</c:v>
                </c:pt>
                <c:pt idx="158">
                  <c:v>689</c:v>
                </c:pt>
                <c:pt idx="159">
                  <c:v>6374</c:v>
                </c:pt>
                <c:pt idx="160">
                  <c:v>12263</c:v>
                </c:pt>
                <c:pt idx="161">
                  <c:v>16279</c:v>
                </c:pt>
                <c:pt idx="162">
                  <c:v>17992</c:v>
                </c:pt>
                <c:pt idx="163">
                  <c:v>12428</c:v>
                </c:pt>
                <c:pt idx="164">
                  <c:v>39823</c:v>
                </c:pt>
                <c:pt idx="165">
                  <c:v>17088</c:v>
                </c:pt>
                <c:pt idx="166">
                  <c:v>9826</c:v>
                </c:pt>
                <c:pt idx="167">
                  <c:v>14486</c:v>
                </c:pt>
                <c:pt idx="168">
                  <c:v>15210</c:v>
                </c:pt>
                <c:pt idx="169">
                  <c:v>15348</c:v>
                </c:pt>
                <c:pt idx="170">
                  <c:v>11456</c:v>
                </c:pt>
                <c:pt idx="171">
                  <c:v>11195</c:v>
                </c:pt>
                <c:pt idx="172">
                  <c:v>9515</c:v>
                </c:pt>
                <c:pt idx="173">
                  <c:v>23679</c:v>
                </c:pt>
                <c:pt idx="174">
                  <c:v>5437</c:v>
                </c:pt>
                <c:pt idx="175">
                  <c:v>6703</c:v>
                </c:pt>
                <c:pt idx="176">
                  <c:v>7616</c:v>
                </c:pt>
                <c:pt idx="177">
                  <c:v>5331</c:v>
                </c:pt>
                <c:pt idx="178">
                  <c:v>5828</c:v>
                </c:pt>
                <c:pt idx="179">
                  <c:v>4921</c:v>
                </c:pt>
                <c:pt idx="180">
                  <c:v>3889</c:v>
                </c:pt>
                <c:pt idx="181">
                  <c:v>5333</c:v>
                </c:pt>
                <c:pt idx="182">
                  <c:v>8326</c:v>
                </c:pt>
                <c:pt idx="183">
                  <c:v>9031</c:v>
                </c:pt>
                <c:pt idx="184">
                  <c:v>7113</c:v>
                </c:pt>
                <c:pt idx="185">
                  <c:v>5501</c:v>
                </c:pt>
                <c:pt idx="186">
                  <c:v>7794</c:v>
                </c:pt>
                <c:pt idx="187">
                  <c:v>20174</c:v>
                </c:pt>
                <c:pt idx="188">
                  <c:v>135285</c:v>
                </c:pt>
                <c:pt idx="189">
                  <c:v>132178</c:v>
                </c:pt>
                <c:pt idx="190">
                  <c:v>124482</c:v>
                </c:pt>
                <c:pt idx="191">
                  <c:v>88495</c:v>
                </c:pt>
                <c:pt idx="192">
                  <c:v>59840</c:v>
                </c:pt>
                <c:pt idx="193">
                  <c:v>55307</c:v>
                </c:pt>
                <c:pt idx="194">
                  <c:v>14778</c:v>
                </c:pt>
                <c:pt idx="195">
                  <c:v>12996</c:v>
                </c:pt>
                <c:pt idx="196">
                  <c:v>16933</c:v>
                </c:pt>
                <c:pt idx="197">
                  <c:v>16696</c:v>
                </c:pt>
                <c:pt idx="198">
                  <c:v>10893</c:v>
                </c:pt>
                <c:pt idx="199">
                  <c:v>12252</c:v>
                </c:pt>
                <c:pt idx="200">
                  <c:v>8102</c:v>
                </c:pt>
                <c:pt idx="201">
                  <c:v>8565</c:v>
                </c:pt>
                <c:pt idx="202">
                  <c:v>8328</c:v>
                </c:pt>
                <c:pt idx="203">
                  <c:v>11951</c:v>
                </c:pt>
                <c:pt idx="204">
                  <c:v>10701</c:v>
                </c:pt>
                <c:pt idx="205">
                  <c:v>6895</c:v>
                </c:pt>
                <c:pt idx="206">
                  <c:v>6352</c:v>
                </c:pt>
                <c:pt idx="207">
                  <c:v>5724</c:v>
                </c:pt>
                <c:pt idx="208">
                  <c:v>4182</c:v>
                </c:pt>
                <c:pt idx="209">
                  <c:v>5639</c:v>
                </c:pt>
                <c:pt idx="210">
                  <c:v>6671</c:v>
                </c:pt>
                <c:pt idx="211">
                  <c:v>6214</c:v>
                </c:pt>
                <c:pt idx="212">
                  <c:v>3333</c:v>
                </c:pt>
                <c:pt idx="213">
                  <c:v>2833</c:v>
                </c:pt>
                <c:pt idx="214">
                  <c:v>3338</c:v>
                </c:pt>
                <c:pt idx="215">
                  <c:v>3226</c:v>
                </c:pt>
                <c:pt idx="216">
                  <c:v>3948</c:v>
                </c:pt>
                <c:pt idx="217">
                  <c:v>9469</c:v>
                </c:pt>
                <c:pt idx="218">
                  <c:v>5283</c:v>
                </c:pt>
                <c:pt idx="219">
                  <c:v>7526</c:v>
                </c:pt>
                <c:pt idx="220">
                  <c:v>4147</c:v>
                </c:pt>
                <c:pt idx="221">
                  <c:v>4631</c:v>
                </c:pt>
                <c:pt idx="222">
                  <c:v>4323</c:v>
                </c:pt>
                <c:pt idx="223">
                  <c:v>4530</c:v>
                </c:pt>
                <c:pt idx="224">
                  <c:v>7626</c:v>
                </c:pt>
                <c:pt idx="225">
                  <c:v>7720</c:v>
                </c:pt>
                <c:pt idx="226">
                  <c:v>5522</c:v>
                </c:pt>
                <c:pt idx="227">
                  <c:v>7719</c:v>
                </c:pt>
                <c:pt idx="228">
                  <c:v>8113</c:v>
                </c:pt>
                <c:pt idx="229">
                  <c:v>10411</c:v>
                </c:pt>
                <c:pt idx="230">
                  <c:v>13766</c:v>
                </c:pt>
                <c:pt idx="231">
                  <c:v>27295</c:v>
                </c:pt>
                <c:pt idx="232">
                  <c:v>25153</c:v>
                </c:pt>
                <c:pt idx="233">
                  <c:v>17758</c:v>
                </c:pt>
                <c:pt idx="234">
                  <c:v>20940</c:v>
                </c:pt>
                <c:pt idx="235">
                  <c:v>20187</c:v>
                </c:pt>
                <c:pt idx="236">
                  <c:v>24454</c:v>
                </c:pt>
                <c:pt idx="237">
                  <c:v>23003</c:v>
                </c:pt>
                <c:pt idx="238">
                  <c:v>17894</c:v>
                </c:pt>
                <c:pt idx="239">
                  <c:v>18671</c:v>
                </c:pt>
                <c:pt idx="240">
                  <c:v>12446</c:v>
                </c:pt>
                <c:pt idx="241">
                  <c:v>12795</c:v>
                </c:pt>
                <c:pt idx="242">
                  <c:v>31703</c:v>
                </c:pt>
                <c:pt idx="243">
                  <c:v>12417</c:v>
                </c:pt>
                <c:pt idx="244">
                  <c:v>27781</c:v>
                </c:pt>
                <c:pt idx="245">
                  <c:v>22810</c:v>
                </c:pt>
                <c:pt idx="246">
                  <c:v>19508</c:v>
                </c:pt>
                <c:pt idx="247">
                  <c:v>16459</c:v>
                </c:pt>
                <c:pt idx="248">
                  <c:v>17282</c:v>
                </c:pt>
                <c:pt idx="249">
                  <c:v>15583</c:v>
                </c:pt>
                <c:pt idx="250">
                  <c:v>14545</c:v>
                </c:pt>
                <c:pt idx="251">
                  <c:v>19528</c:v>
                </c:pt>
                <c:pt idx="252">
                  <c:v>26236</c:v>
                </c:pt>
                <c:pt idx="253">
                  <c:v>21478</c:v>
                </c:pt>
                <c:pt idx="254">
                  <c:v>15072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852-4A14-AC6C-6E23F09BB0BF}"/>
            </c:ext>
          </c:extLst>
        </c:ser>
        <c:ser>
          <c:idx val="8"/>
          <c:order val="7"/>
          <c:tx>
            <c:strRef>
              <c:f>Sheet1!$L$1</c:f>
              <c:strCache>
                <c:ptCount val="1"/>
                <c:pt idx="0">
                  <c:v>Channel 8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Sheet1!$L$2:$L$256</c:f>
              <c:numCache>
                <c:formatCode>General</c:formatCode>
                <c:ptCount val="255"/>
                <c:pt idx="0">
                  <c:v>63426</c:v>
                </c:pt>
                <c:pt idx="1">
                  <c:v>15450</c:v>
                </c:pt>
                <c:pt idx="2">
                  <c:v>19274</c:v>
                </c:pt>
                <c:pt idx="3">
                  <c:v>15284</c:v>
                </c:pt>
                <c:pt idx="4">
                  <c:v>20312</c:v>
                </c:pt>
                <c:pt idx="5">
                  <c:v>22084</c:v>
                </c:pt>
                <c:pt idx="6">
                  <c:v>26637</c:v>
                </c:pt>
                <c:pt idx="7">
                  <c:v>26906</c:v>
                </c:pt>
                <c:pt idx="8">
                  <c:v>18620</c:v>
                </c:pt>
                <c:pt idx="9">
                  <c:v>9167</c:v>
                </c:pt>
                <c:pt idx="10">
                  <c:v>6746</c:v>
                </c:pt>
                <c:pt idx="11">
                  <c:v>7099</c:v>
                </c:pt>
                <c:pt idx="12">
                  <c:v>7265</c:v>
                </c:pt>
                <c:pt idx="13">
                  <c:v>6969</c:v>
                </c:pt>
                <c:pt idx="14">
                  <c:v>42</c:v>
                </c:pt>
                <c:pt idx="15">
                  <c:v>5</c:v>
                </c:pt>
                <c:pt idx="17">
                  <c:v>0</c:v>
                </c:pt>
                <c:pt idx="18">
                  <c:v>0</c:v>
                </c:pt>
                <c:pt idx="20">
                  <c:v>27</c:v>
                </c:pt>
                <c:pt idx="21">
                  <c:v>125</c:v>
                </c:pt>
                <c:pt idx="22">
                  <c:v>367</c:v>
                </c:pt>
                <c:pt idx="23">
                  <c:v>22868</c:v>
                </c:pt>
                <c:pt idx="24">
                  <c:v>17274</c:v>
                </c:pt>
                <c:pt idx="25">
                  <c:v>20570</c:v>
                </c:pt>
                <c:pt idx="26">
                  <c:v>10677</c:v>
                </c:pt>
                <c:pt idx="27">
                  <c:v>28499</c:v>
                </c:pt>
                <c:pt idx="28">
                  <c:v>24155</c:v>
                </c:pt>
                <c:pt idx="29">
                  <c:v>18681</c:v>
                </c:pt>
                <c:pt idx="30">
                  <c:v>15324</c:v>
                </c:pt>
                <c:pt idx="31">
                  <c:v>18527</c:v>
                </c:pt>
                <c:pt idx="32">
                  <c:v>45547</c:v>
                </c:pt>
                <c:pt idx="33">
                  <c:v>84684</c:v>
                </c:pt>
                <c:pt idx="34">
                  <c:v>62542</c:v>
                </c:pt>
                <c:pt idx="35">
                  <c:v>57961</c:v>
                </c:pt>
                <c:pt idx="36">
                  <c:v>45595</c:v>
                </c:pt>
                <c:pt idx="37">
                  <c:v>41171</c:v>
                </c:pt>
                <c:pt idx="38">
                  <c:v>39549</c:v>
                </c:pt>
                <c:pt idx="39">
                  <c:v>39865</c:v>
                </c:pt>
                <c:pt idx="40">
                  <c:v>10339</c:v>
                </c:pt>
                <c:pt idx="41">
                  <c:v>9746</c:v>
                </c:pt>
                <c:pt idx="42">
                  <c:v>20059</c:v>
                </c:pt>
                <c:pt idx="43">
                  <c:v>81957</c:v>
                </c:pt>
                <c:pt idx="44">
                  <c:v>82505</c:v>
                </c:pt>
                <c:pt idx="45">
                  <c:v>60547</c:v>
                </c:pt>
                <c:pt idx="46">
                  <c:v>68410</c:v>
                </c:pt>
                <c:pt idx="47">
                  <c:v>65992</c:v>
                </c:pt>
                <c:pt idx="48">
                  <c:v>59541</c:v>
                </c:pt>
                <c:pt idx="49">
                  <c:v>70660</c:v>
                </c:pt>
                <c:pt idx="50">
                  <c:v>51647</c:v>
                </c:pt>
                <c:pt idx="51">
                  <c:v>47681</c:v>
                </c:pt>
                <c:pt idx="52">
                  <c:v>49455</c:v>
                </c:pt>
                <c:pt idx="53">
                  <c:v>94340</c:v>
                </c:pt>
                <c:pt idx="54">
                  <c:v>97119</c:v>
                </c:pt>
                <c:pt idx="55">
                  <c:v>89059</c:v>
                </c:pt>
                <c:pt idx="56">
                  <c:v>90352</c:v>
                </c:pt>
                <c:pt idx="57">
                  <c:v>85413</c:v>
                </c:pt>
                <c:pt idx="58">
                  <c:v>88402</c:v>
                </c:pt>
                <c:pt idx="59">
                  <c:v>84043</c:v>
                </c:pt>
                <c:pt idx="60">
                  <c:v>120117</c:v>
                </c:pt>
                <c:pt idx="61">
                  <c:v>109845</c:v>
                </c:pt>
                <c:pt idx="62">
                  <c:v>101059</c:v>
                </c:pt>
                <c:pt idx="63">
                  <c:v>101439</c:v>
                </c:pt>
                <c:pt idx="64">
                  <c:v>94993</c:v>
                </c:pt>
                <c:pt idx="65">
                  <c:v>121573</c:v>
                </c:pt>
                <c:pt idx="66">
                  <c:v>132647</c:v>
                </c:pt>
                <c:pt idx="67">
                  <c:v>94422</c:v>
                </c:pt>
                <c:pt idx="68">
                  <c:v>117170</c:v>
                </c:pt>
                <c:pt idx="69">
                  <c:v>98929</c:v>
                </c:pt>
                <c:pt idx="70">
                  <c:v>99992</c:v>
                </c:pt>
                <c:pt idx="71">
                  <c:v>112797</c:v>
                </c:pt>
                <c:pt idx="72">
                  <c:v>113910</c:v>
                </c:pt>
                <c:pt idx="73">
                  <c:v>25041</c:v>
                </c:pt>
                <c:pt idx="74">
                  <c:v>38293</c:v>
                </c:pt>
                <c:pt idx="75">
                  <c:v>52982</c:v>
                </c:pt>
                <c:pt idx="76">
                  <c:v>31104</c:v>
                </c:pt>
                <c:pt idx="77">
                  <c:v>49085</c:v>
                </c:pt>
                <c:pt idx="78">
                  <c:v>94159</c:v>
                </c:pt>
                <c:pt idx="79">
                  <c:v>118444</c:v>
                </c:pt>
                <c:pt idx="80">
                  <c:v>99109</c:v>
                </c:pt>
                <c:pt idx="81">
                  <c:v>38264</c:v>
                </c:pt>
                <c:pt idx="82">
                  <c:v>54902</c:v>
                </c:pt>
                <c:pt idx="83">
                  <c:v>64728</c:v>
                </c:pt>
                <c:pt idx="84">
                  <c:v>66910</c:v>
                </c:pt>
                <c:pt idx="85">
                  <c:v>90528</c:v>
                </c:pt>
                <c:pt idx="86">
                  <c:v>110012</c:v>
                </c:pt>
                <c:pt idx="87">
                  <c:v>56650</c:v>
                </c:pt>
                <c:pt idx="88">
                  <c:v>56610</c:v>
                </c:pt>
                <c:pt idx="89">
                  <c:v>28794</c:v>
                </c:pt>
                <c:pt idx="90">
                  <c:v>27512</c:v>
                </c:pt>
                <c:pt idx="91">
                  <c:v>25220</c:v>
                </c:pt>
                <c:pt idx="92">
                  <c:v>34700</c:v>
                </c:pt>
                <c:pt idx="93">
                  <c:v>15628</c:v>
                </c:pt>
                <c:pt idx="94">
                  <c:v>6384</c:v>
                </c:pt>
                <c:pt idx="95">
                  <c:v>6174</c:v>
                </c:pt>
                <c:pt idx="96">
                  <c:v>13029</c:v>
                </c:pt>
                <c:pt idx="97">
                  <c:v>11904</c:v>
                </c:pt>
                <c:pt idx="98">
                  <c:v>13846</c:v>
                </c:pt>
                <c:pt idx="99">
                  <c:v>18075</c:v>
                </c:pt>
                <c:pt idx="100">
                  <c:v>14646</c:v>
                </c:pt>
                <c:pt idx="101">
                  <c:v>21695</c:v>
                </c:pt>
                <c:pt idx="102">
                  <c:v>18841</c:v>
                </c:pt>
                <c:pt idx="103">
                  <c:v>21331</c:v>
                </c:pt>
                <c:pt idx="104">
                  <c:v>29473</c:v>
                </c:pt>
                <c:pt idx="105">
                  <c:v>27925</c:v>
                </c:pt>
                <c:pt idx="106">
                  <c:v>27260</c:v>
                </c:pt>
                <c:pt idx="107">
                  <c:v>11776</c:v>
                </c:pt>
                <c:pt idx="108">
                  <c:v>8765</c:v>
                </c:pt>
                <c:pt idx="109">
                  <c:v>17445</c:v>
                </c:pt>
                <c:pt idx="110">
                  <c:v>15599</c:v>
                </c:pt>
                <c:pt idx="111">
                  <c:v>7637</c:v>
                </c:pt>
                <c:pt idx="112">
                  <c:v>5565</c:v>
                </c:pt>
                <c:pt idx="113">
                  <c:v>10478</c:v>
                </c:pt>
                <c:pt idx="114">
                  <c:v>10169</c:v>
                </c:pt>
                <c:pt idx="115">
                  <c:v>2508</c:v>
                </c:pt>
                <c:pt idx="116">
                  <c:v>11</c:v>
                </c:pt>
                <c:pt idx="117">
                  <c:v>3</c:v>
                </c:pt>
                <c:pt idx="118">
                  <c:v>3</c:v>
                </c:pt>
                <c:pt idx="119">
                  <c:v>0</c:v>
                </c:pt>
                <c:pt idx="124">
                  <c:v>7086</c:v>
                </c:pt>
                <c:pt idx="125">
                  <c:v>14407</c:v>
                </c:pt>
                <c:pt idx="126">
                  <c:v>16660</c:v>
                </c:pt>
                <c:pt idx="127">
                  <c:v>17670</c:v>
                </c:pt>
                <c:pt idx="128">
                  <c:v>19080</c:v>
                </c:pt>
                <c:pt idx="129">
                  <c:v>19796</c:v>
                </c:pt>
                <c:pt idx="130">
                  <c:v>21881</c:v>
                </c:pt>
                <c:pt idx="131">
                  <c:v>21498</c:v>
                </c:pt>
                <c:pt idx="132">
                  <c:v>15154</c:v>
                </c:pt>
                <c:pt idx="133">
                  <c:v>5259</c:v>
                </c:pt>
                <c:pt idx="134">
                  <c:v>13332</c:v>
                </c:pt>
                <c:pt idx="135">
                  <c:v>9831</c:v>
                </c:pt>
                <c:pt idx="136">
                  <c:v>9560</c:v>
                </c:pt>
                <c:pt idx="137">
                  <c:v>9533</c:v>
                </c:pt>
                <c:pt idx="138">
                  <c:v>7060</c:v>
                </c:pt>
                <c:pt idx="139">
                  <c:v>13598</c:v>
                </c:pt>
                <c:pt idx="140">
                  <c:v>18266</c:v>
                </c:pt>
                <c:pt idx="141">
                  <c:v>16955</c:v>
                </c:pt>
                <c:pt idx="142">
                  <c:v>5613</c:v>
                </c:pt>
                <c:pt idx="143">
                  <c:v>827</c:v>
                </c:pt>
                <c:pt idx="144">
                  <c:v>513</c:v>
                </c:pt>
                <c:pt idx="145">
                  <c:v>1803</c:v>
                </c:pt>
                <c:pt idx="146">
                  <c:v>968</c:v>
                </c:pt>
                <c:pt idx="147">
                  <c:v>6</c:v>
                </c:pt>
                <c:pt idx="149">
                  <c:v>5</c:v>
                </c:pt>
                <c:pt idx="25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52-4A14-AC6C-6E23F09BB0BF}"/>
            </c:ext>
          </c:extLst>
        </c:ser>
        <c:ser>
          <c:idx val="9"/>
          <c:order val="8"/>
          <c:tx>
            <c:strRef>
              <c:f>Sheet1!$M$1</c:f>
              <c:strCache>
                <c:ptCount val="1"/>
                <c:pt idx="0">
                  <c:v>Channel 9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Sheet1!$M$2:$M$256</c:f>
              <c:numCache>
                <c:formatCode>General</c:formatCode>
                <c:ptCount val="255"/>
                <c:pt idx="0">
                  <c:v>44071</c:v>
                </c:pt>
                <c:pt idx="1">
                  <c:v>41677</c:v>
                </c:pt>
                <c:pt idx="2">
                  <c:v>32796</c:v>
                </c:pt>
                <c:pt idx="3">
                  <c:v>29696</c:v>
                </c:pt>
                <c:pt idx="4">
                  <c:v>32346</c:v>
                </c:pt>
                <c:pt idx="5">
                  <c:v>27924</c:v>
                </c:pt>
                <c:pt idx="6">
                  <c:v>75502</c:v>
                </c:pt>
                <c:pt idx="7">
                  <c:v>62135</c:v>
                </c:pt>
                <c:pt idx="8">
                  <c:v>47840</c:v>
                </c:pt>
                <c:pt idx="9">
                  <c:v>32880</c:v>
                </c:pt>
                <c:pt idx="10">
                  <c:v>26414</c:v>
                </c:pt>
                <c:pt idx="11">
                  <c:v>59720</c:v>
                </c:pt>
                <c:pt idx="12">
                  <c:v>55432</c:v>
                </c:pt>
                <c:pt idx="13">
                  <c:v>47316</c:v>
                </c:pt>
                <c:pt idx="14">
                  <c:v>63564</c:v>
                </c:pt>
                <c:pt idx="15">
                  <c:v>58882</c:v>
                </c:pt>
                <c:pt idx="16">
                  <c:v>45936</c:v>
                </c:pt>
                <c:pt idx="17">
                  <c:v>14604</c:v>
                </c:pt>
                <c:pt idx="18">
                  <c:v>18604</c:v>
                </c:pt>
                <c:pt idx="19">
                  <c:v>16178</c:v>
                </c:pt>
                <c:pt idx="20">
                  <c:v>9807</c:v>
                </c:pt>
                <c:pt idx="21">
                  <c:v>22541</c:v>
                </c:pt>
                <c:pt idx="22">
                  <c:v>28002</c:v>
                </c:pt>
                <c:pt idx="23">
                  <c:v>20416</c:v>
                </c:pt>
                <c:pt idx="24">
                  <c:v>12906</c:v>
                </c:pt>
                <c:pt idx="25">
                  <c:v>9164</c:v>
                </c:pt>
                <c:pt idx="26">
                  <c:v>7833</c:v>
                </c:pt>
                <c:pt idx="27">
                  <c:v>8602</c:v>
                </c:pt>
                <c:pt idx="28">
                  <c:v>23784</c:v>
                </c:pt>
                <c:pt idx="29">
                  <c:v>19726</c:v>
                </c:pt>
                <c:pt idx="30">
                  <c:v>10781</c:v>
                </c:pt>
                <c:pt idx="31">
                  <c:v>7996</c:v>
                </c:pt>
                <c:pt idx="32">
                  <c:v>7528</c:v>
                </c:pt>
                <c:pt idx="33">
                  <c:v>7474</c:v>
                </c:pt>
                <c:pt idx="34">
                  <c:v>8810</c:v>
                </c:pt>
                <c:pt idx="35">
                  <c:v>14579</c:v>
                </c:pt>
                <c:pt idx="36">
                  <c:v>26667</c:v>
                </c:pt>
                <c:pt idx="37">
                  <c:v>19828</c:v>
                </c:pt>
                <c:pt idx="38">
                  <c:v>18506</c:v>
                </c:pt>
                <c:pt idx="39">
                  <c:v>18173</c:v>
                </c:pt>
                <c:pt idx="40">
                  <c:v>15061</c:v>
                </c:pt>
                <c:pt idx="41">
                  <c:v>14978</c:v>
                </c:pt>
                <c:pt idx="42">
                  <c:v>22970</c:v>
                </c:pt>
                <c:pt idx="43">
                  <c:v>24384</c:v>
                </c:pt>
                <c:pt idx="44">
                  <c:v>20747</c:v>
                </c:pt>
                <c:pt idx="45">
                  <c:v>18080</c:v>
                </c:pt>
                <c:pt idx="46">
                  <c:v>21120</c:v>
                </c:pt>
                <c:pt idx="47">
                  <c:v>21450</c:v>
                </c:pt>
                <c:pt idx="48">
                  <c:v>18666</c:v>
                </c:pt>
                <c:pt idx="49">
                  <c:v>24198</c:v>
                </c:pt>
                <c:pt idx="50">
                  <c:v>24997</c:v>
                </c:pt>
                <c:pt idx="51">
                  <c:v>19950</c:v>
                </c:pt>
                <c:pt idx="52">
                  <c:v>25646</c:v>
                </c:pt>
                <c:pt idx="53">
                  <c:v>21226</c:v>
                </c:pt>
                <c:pt idx="54">
                  <c:v>17763</c:v>
                </c:pt>
                <c:pt idx="55">
                  <c:v>17644</c:v>
                </c:pt>
                <c:pt idx="56">
                  <c:v>20945</c:v>
                </c:pt>
                <c:pt idx="57">
                  <c:v>27095</c:v>
                </c:pt>
                <c:pt idx="58">
                  <c:v>32798</c:v>
                </c:pt>
                <c:pt idx="59">
                  <c:v>29276</c:v>
                </c:pt>
                <c:pt idx="60">
                  <c:v>20709</c:v>
                </c:pt>
                <c:pt idx="61">
                  <c:v>23580</c:v>
                </c:pt>
                <c:pt idx="62">
                  <c:v>28579</c:v>
                </c:pt>
                <c:pt idx="63">
                  <c:v>34792</c:v>
                </c:pt>
                <c:pt idx="64">
                  <c:v>24137</c:v>
                </c:pt>
                <c:pt idx="65">
                  <c:v>16536</c:v>
                </c:pt>
                <c:pt idx="66">
                  <c:v>12907</c:v>
                </c:pt>
                <c:pt idx="67">
                  <c:v>36014</c:v>
                </c:pt>
                <c:pt idx="68">
                  <c:v>25211</c:v>
                </c:pt>
                <c:pt idx="69">
                  <c:v>33920</c:v>
                </c:pt>
                <c:pt idx="70">
                  <c:v>96119</c:v>
                </c:pt>
                <c:pt idx="71">
                  <c:v>80315</c:v>
                </c:pt>
                <c:pt idx="72">
                  <c:v>115066</c:v>
                </c:pt>
                <c:pt idx="73">
                  <c:v>88330</c:v>
                </c:pt>
                <c:pt idx="74">
                  <c:v>98510</c:v>
                </c:pt>
                <c:pt idx="75">
                  <c:v>62364</c:v>
                </c:pt>
                <c:pt idx="76">
                  <c:v>66548</c:v>
                </c:pt>
                <c:pt idx="77">
                  <c:v>53663</c:v>
                </c:pt>
                <c:pt idx="78">
                  <c:v>57158</c:v>
                </c:pt>
                <c:pt idx="79">
                  <c:v>58318</c:v>
                </c:pt>
                <c:pt idx="80">
                  <c:v>51780</c:v>
                </c:pt>
                <c:pt idx="81">
                  <c:v>54618</c:v>
                </c:pt>
                <c:pt idx="82">
                  <c:v>34141</c:v>
                </c:pt>
                <c:pt idx="83">
                  <c:v>23147</c:v>
                </c:pt>
                <c:pt idx="84">
                  <c:v>26363</c:v>
                </c:pt>
                <c:pt idx="85">
                  <c:v>30736</c:v>
                </c:pt>
                <c:pt idx="86">
                  <c:v>45574</c:v>
                </c:pt>
                <c:pt idx="87">
                  <c:v>62167</c:v>
                </c:pt>
                <c:pt idx="88">
                  <c:v>64779</c:v>
                </c:pt>
                <c:pt idx="89">
                  <c:v>53745</c:v>
                </c:pt>
                <c:pt idx="90">
                  <c:v>110276</c:v>
                </c:pt>
                <c:pt idx="91">
                  <c:v>58432</c:v>
                </c:pt>
                <c:pt idx="92">
                  <c:v>59807</c:v>
                </c:pt>
                <c:pt idx="93">
                  <c:v>55618</c:v>
                </c:pt>
                <c:pt idx="94">
                  <c:v>66114</c:v>
                </c:pt>
                <c:pt idx="95">
                  <c:v>38123</c:v>
                </c:pt>
                <c:pt idx="96">
                  <c:v>38200</c:v>
                </c:pt>
                <c:pt idx="97">
                  <c:v>45826</c:v>
                </c:pt>
                <c:pt idx="98">
                  <c:v>43813</c:v>
                </c:pt>
                <c:pt idx="99">
                  <c:v>45122</c:v>
                </c:pt>
                <c:pt idx="100">
                  <c:v>45366</c:v>
                </c:pt>
                <c:pt idx="101">
                  <c:v>31189</c:v>
                </c:pt>
                <c:pt idx="102">
                  <c:v>23929</c:v>
                </c:pt>
                <c:pt idx="103">
                  <c:v>17817</c:v>
                </c:pt>
                <c:pt idx="104">
                  <c:v>23541</c:v>
                </c:pt>
                <c:pt idx="105">
                  <c:v>20474</c:v>
                </c:pt>
                <c:pt idx="106">
                  <c:v>13438</c:v>
                </c:pt>
                <c:pt idx="107">
                  <c:v>17585</c:v>
                </c:pt>
                <c:pt idx="108">
                  <c:v>12941</c:v>
                </c:pt>
                <c:pt idx="109">
                  <c:v>7876</c:v>
                </c:pt>
                <c:pt idx="110">
                  <c:v>6597</c:v>
                </c:pt>
                <c:pt idx="111">
                  <c:v>6504</c:v>
                </c:pt>
                <c:pt idx="112">
                  <c:v>6759</c:v>
                </c:pt>
                <c:pt idx="113">
                  <c:v>6807</c:v>
                </c:pt>
                <c:pt idx="114">
                  <c:v>6501</c:v>
                </c:pt>
                <c:pt idx="115">
                  <c:v>5791</c:v>
                </c:pt>
                <c:pt idx="116">
                  <c:v>3155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1">
                  <c:v>0</c:v>
                </c:pt>
                <c:pt idx="123">
                  <c:v>0</c:v>
                </c:pt>
                <c:pt idx="124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2413</c:v>
                </c:pt>
                <c:pt idx="130">
                  <c:v>84202</c:v>
                </c:pt>
                <c:pt idx="131">
                  <c:v>11566</c:v>
                </c:pt>
                <c:pt idx="132">
                  <c:v>28802</c:v>
                </c:pt>
                <c:pt idx="133">
                  <c:v>25294</c:v>
                </c:pt>
                <c:pt idx="134">
                  <c:v>32822</c:v>
                </c:pt>
                <c:pt idx="135">
                  <c:v>53426</c:v>
                </c:pt>
                <c:pt idx="136">
                  <c:v>37945</c:v>
                </c:pt>
                <c:pt idx="137">
                  <c:v>31782</c:v>
                </c:pt>
                <c:pt idx="138">
                  <c:v>26853</c:v>
                </c:pt>
                <c:pt idx="139">
                  <c:v>20381</c:v>
                </c:pt>
                <c:pt idx="140">
                  <c:v>8996</c:v>
                </c:pt>
                <c:pt idx="141">
                  <c:v>7201</c:v>
                </c:pt>
                <c:pt idx="142">
                  <c:v>6248</c:v>
                </c:pt>
                <c:pt idx="143">
                  <c:v>9033</c:v>
                </c:pt>
                <c:pt idx="144">
                  <c:v>7278</c:v>
                </c:pt>
                <c:pt idx="145">
                  <c:v>2367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852-4A14-AC6C-6E23F09BB0BF}"/>
            </c:ext>
          </c:extLst>
        </c:ser>
        <c:ser>
          <c:idx val="10"/>
          <c:order val="9"/>
          <c:tx>
            <c:strRef>
              <c:f>Sheet1!$N$1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Sheet1!$N$2:$N$256</c:f>
              <c:numCache>
                <c:formatCode>General</c:formatCode>
                <c:ptCount val="255"/>
                <c:pt idx="0">
                  <c:v>1310720</c:v>
                </c:pt>
                <c:pt idx="1">
                  <c:v>1372846</c:v>
                </c:pt>
                <c:pt idx="2">
                  <c:v>868984</c:v>
                </c:pt>
                <c:pt idx="3">
                  <c:v>572661</c:v>
                </c:pt>
                <c:pt idx="4">
                  <c:v>641296</c:v>
                </c:pt>
                <c:pt idx="5">
                  <c:v>523804</c:v>
                </c:pt>
                <c:pt idx="6">
                  <c:v>406118</c:v>
                </c:pt>
                <c:pt idx="7">
                  <c:v>427470</c:v>
                </c:pt>
                <c:pt idx="8">
                  <c:v>493996</c:v>
                </c:pt>
                <c:pt idx="9">
                  <c:v>452432</c:v>
                </c:pt>
                <c:pt idx="10">
                  <c:v>346153</c:v>
                </c:pt>
                <c:pt idx="11">
                  <c:v>411541</c:v>
                </c:pt>
                <c:pt idx="12">
                  <c:v>370000</c:v>
                </c:pt>
                <c:pt idx="13">
                  <c:v>424244</c:v>
                </c:pt>
                <c:pt idx="14">
                  <c:v>340807</c:v>
                </c:pt>
                <c:pt idx="15">
                  <c:v>327217</c:v>
                </c:pt>
                <c:pt idx="16">
                  <c:v>275887</c:v>
                </c:pt>
                <c:pt idx="17">
                  <c:v>253565</c:v>
                </c:pt>
                <c:pt idx="18">
                  <c:v>336709</c:v>
                </c:pt>
                <c:pt idx="19">
                  <c:v>355982</c:v>
                </c:pt>
                <c:pt idx="20">
                  <c:v>353599</c:v>
                </c:pt>
                <c:pt idx="21">
                  <c:v>302138</c:v>
                </c:pt>
                <c:pt idx="22">
                  <c:v>350000</c:v>
                </c:pt>
                <c:pt idx="23">
                  <c:v>253015</c:v>
                </c:pt>
                <c:pt idx="24">
                  <c:v>285584</c:v>
                </c:pt>
                <c:pt idx="25">
                  <c:v>239230</c:v>
                </c:pt>
                <c:pt idx="26">
                  <c:v>292055</c:v>
                </c:pt>
                <c:pt idx="27">
                  <c:v>249212</c:v>
                </c:pt>
                <c:pt idx="28">
                  <c:v>286207</c:v>
                </c:pt>
                <c:pt idx="29">
                  <c:v>399173</c:v>
                </c:pt>
                <c:pt idx="30">
                  <c:v>401769</c:v>
                </c:pt>
                <c:pt idx="31">
                  <c:v>296383</c:v>
                </c:pt>
                <c:pt idx="32">
                  <c:v>404460</c:v>
                </c:pt>
                <c:pt idx="33">
                  <c:v>360487</c:v>
                </c:pt>
                <c:pt idx="34">
                  <c:v>462560</c:v>
                </c:pt>
                <c:pt idx="35">
                  <c:v>440759</c:v>
                </c:pt>
                <c:pt idx="36">
                  <c:v>622288</c:v>
                </c:pt>
                <c:pt idx="37">
                  <c:v>717005</c:v>
                </c:pt>
                <c:pt idx="38">
                  <c:v>673464</c:v>
                </c:pt>
                <c:pt idx="39">
                  <c:v>681098</c:v>
                </c:pt>
                <c:pt idx="40">
                  <c:v>572779</c:v>
                </c:pt>
                <c:pt idx="41">
                  <c:v>630101</c:v>
                </c:pt>
                <c:pt idx="42">
                  <c:v>496263</c:v>
                </c:pt>
                <c:pt idx="43">
                  <c:v>529514</c:v>
                </c:pt>
                <c:pt idx="44">
                  <c:v>572320</c:v>
                </c:pt>
                <c:pt idx="45">
                  <c:v>490076</c:v>
                </c:pt>
                <c:pt idx="46">
                  <c:v>424771</c:v>
                </c:pt>
                <c:pt idx="47">
                  <c:v>311408</c:v>
                </c:pt>
                <c:pt idx="48">
                  <c:v>325035</c:v>
                </c:pt>
                <c:pt idx="49">
                  <c:v>375275</c:v>
                </c:pt>
                <c:pt idx="50">
                  <c:v>436792</c:v>
                </c:pt>
                <c:pt idx="51">
                  <c:v>530322</c:v>
                </c:pt>
                <c:pt idx="52">
                  <c:v>484061</c:v>
                </c:pt>
                <c:pt idx="53">
                  <c:v>510498</c:v>
                </c:pt>
                <c:pt idx="54">
                  <c:v>375927</c:v>
                </c:pt>
                <c:pt idx="55">
                  <c:v>378474</c:v>
                </c:pt>
                <c:pt idx="56">
                  <c:v>315872</c:v>
                </c:pt>
                <c:pt idx="57">
                  <c:v>433304</c:v>
                </c:pt>
                <c:pt idx="58">
                  <c:v>486322</c:v>
                </c:pt>
                <c:pt idx="59">
                  <c:v>461321</c:v>
                </c:pt>
                <c:pt idx="60">
                  <c:v>431388</c:v>
                </c:pt>
                <c:pt idx="61">
                  <c:v>436841</c:v>
                </c:pt>
                <c:pt idx="62">
                  <c:v>434066</c:v>
                </c:pt>
                <c:pt idx="63">
                  <c:v>354529</c:v>
                </c:pt>
                <c:pt idx="64">
                  <c:v>316605</c:v>
                </c:pt>
                <c:pt idx="65">
                  <c:v>265762</c:v>
                </c:pt>
                <c:pt idx="66">
                  <c:v>265557</c:v>
                </c:pt>
                <c:pt idx="67">
                  <c:v>178477</c:v>
                </c:pt>
                <c:pt idx="68">
                  <c:v>133011</c:v>
                </c:pt>
                <c:pt idx="69">
                  <c:v>166180</c:v>
                </c:pt>
                <c:pt idx="70">
                  <c:v>172175</c:v>
                </c:pt>
                <c:pt idx="71">
                  <c:v>147720</c:v>
                </c:pt>
                <c:pt idx="72">
                  <c:v>136184</c:v>
                </c:pt>
                <c:pt idx="73">
                  <c:v>147892</c:v>
                </c:pt>
                <c:pt idx="74">
                  <c:v>129351</c:v>
                </c:pt>
                <c:pt idx="75">
                  <c:v>152444</c:v>
                </c:pt>
                <c:pt idx="76">
                  <c:v>153662</c:v>
                </c:pt>
                <c:pt idx="77">
                  <c:v>157128</c:v>
                </c:pt>
                <c:pt idx="78">
                  <c:v>150362</c:v>
                </c:pt>
                <c:pt idx="79">
                  <c:v>158740</c:v>
                </c:pt>
                <c:pt idx="80">
                  <c:v>141684</c:v>
                </c:pt>
                <c:pt idx="81">
                  <c:v>165235</c:v>
                </c:pt>
                <c:pt idx="82">
                  <c:v>177611</c:v>
                </c:pt>
                <c:pt idx="83">
                  <c:v>174845</c:v>
                </c:pt>
                <c:pt idx="84">
                  <c:v>219664</c:v>
                </c:pt>
                <c:pt idx="85">
                  <c:v>211370</c:v>
                </c:pt>
                <c:pt idx="86">
                  <c:v>230210</c:v>
                </c:pt>
                <c:pt idx="87">
                  <c:v>179445</c:v>
                </c:pt>
                <c:pt idx="88">
                  <c:v>166730</c:v>
                </c:pt>
                <c:pt idx="89">
                  <c:v>230156</c:v>
                </c:pt>
                <c:pt idx="90">
                  <c:v>228446</c:v>
                </c:pt>
                <c:pt idx="91">
                  <c:v>202243</c:v>
                </c:pt>
                <c:pt idx="92">
                  <c:v>200140</c:v>
                </c:pt>
                <c:pt idx="93">
                  <c:v>294341</c:v>
                </c:pt>
                <c:pt idx="94">
                  <c:v>306420</c:v>
                </c:pt>
                <c:pt idx="95">
                  <c:v>239318</c:v>
                </c:pt>
                <c:pt idx="96">
                  <c:v>184364</c:v>
                </c:pt>
                <c:pt idx="97">
                  <c:v>188317</c:v>
                </c:pt>
                <c:pt idx="98">
                  <c:v>223351</c:v>
                </c:pt>
                <c:pt idx="99">
                  <c:v>263657</c:v>
                </c:pt>
                <c:pt idx="100">
                  <c:v>311296</c:v>
                </c:pt>
                <c:pt idx="101">
                  <c:v>262271</c:v>
                </c:pt>
                <c:pt idx="102">
                  <c:v>194284</c:v>
                </c:pt>
                <c:pt idx="103">
                  <c:v>121602</c:v>
                </c:pt>
                <c:pt idx="104">
                  <c:v>169899</c:v>
                </c:pt>
                <c:pt idx="105">
                  <c:v>170174</c:v>
                </c:pt>
                <c:pt idx="106">
                  <c:v>185929</c:v>
                </c:pt>
                <c:pt idx="107">
                  <c:v>169453</c:v>
                </c:pt>
                <c:pt idx="108">
                  <c:v>145226</c:v>
                </c:pt>
                <c:pt idx="109">
                  <c:v>165805</c:v>
                </c:pt>
                <c:pt idx="110">
                  <c:v>169499</c:v>
                </c:pt>
                <c:pt idx="111">
                  <c:v>157908</c:v>
                </c:pt>
                <c:pt idx="112">
                  <c:v>93336</c:v>
                </c:pt>
                <c:pt idx="113">
                  <c:v>114322</c:v>
                </c:pt>
                <c:pt idx="114">
                  <c:v>120132</c:v>
                </c:pt>
                <c:pt idx="115">
                  <c:v>103652</c:v>
                </c:pt>
                <c:pt idx="116">
                  <c:v>78551</c:v>
                </c:pt>
                <c:pt idx="117">
                  <c:v>63462</c:v>
                </c:pt>
                <c:pt idx="118">
                  <c:v>74786</c:v>
                </c:pt>
                <c:pt idx="119">
                  <c:v>85402</c:v>
                </c:pt>
                <c:pt idx="120">
                  <c:v>119325</c:v>
                </c:pt>
                <c:pt idx="121">
                  <c:v>118540</c:v>
                </c:pt>
                <c:pt idx="122">
                  <c:v>46690</c:v>
                </c:pt>
                <c:pt idx="123">
                  <c:v>45301</c:v>
                </c:pt>
                <c:pt idx="124">
                  <c:v>44800</c:v>
                </c:pt>
                <c:pt idx="125">
                  <c:v>33248</c:v>
                </c:pt>
                <c:pt idx="126">
                  <c:v>14773</c:v>
                </c:pt>
                <c:pt idx="127">
                  <c:v>60107</c:v>
                </c:pt>
                <c:pt idx="128">
                  <c:v>67808</c:v>
                </c:pt>
                <c:pt idx="129">
                  <c:v>69921</c:v>
                </c:pt>
                <c:pt idx="130">
                  <c:v>75259</c:v>
                </c:pt>
                <c:pt idx="131">
                  <c:v>78710</c:v>
                </c:pt>
                <c:pt idx="132">
                  <c:v>85241</c:v>
                </c:pt>
                <c:pt idx="133">
                  <c:v>41383</c:v>
                </c:pt>
                <c:pt idx="134">
                  <c:v>48920</c:v>
                </c:pt>
                <c:pt idx="135">
                  <c:v>64242</c:v>
                </c:pt>
                <c:pt idx="136">
                  <c:v>46195</c:v>
                </c:pt>
                <c:pt idx="137">
                  <c:v>183135</c:v>
                </c:pt>
                <c:pt idx="138">
                  <c:v>76668</c:v>
                </c:pt>
                <c:pt idx="139">
                  <c:v>51969</c:v>
                </c:pt>
                <c:pt idx="140">
                  <c:v>73268</c:v>
                </c:pt>
                <c:pt idx="141">
                  <c:v>69490</c:v>
                </c:pt>
                <c:pt idx="142">
                  <c:v>81912</c:v>
                </c:pt>
                <c:pt idx="143">
                  <c:v>71822</c:v>
                </c:pt>
                <c:pt idx="144">
                  <c:v>43583</c:v>
                </c:pt>
                <c:pt idx="145">
                  <c:v>47157</c:v>
                </c:pt>
                <c:pt idx="146">
                  <c:v>49910</c:v>
                </c:pt>
                <c:pt idx="147">
                  <c:v>73463</c:v>
                </c:pt>
                <c:pt idx="148">
                  <c:v>92618</c:v>
                </c:pt>
                <c:pt idx="149">
                  <c:v>65127</c:v>
                </c:pt>
                <c:pt idx="150">
                  <c:v>69537</c:v>
                </c:pt>
                <c:pt idx="151">
                  <c:v>61332</c:v>
                </c:pt>
                <c:pt idx="152">
                  <c:v>82011</c:v>
                </c:pt>
                <c:pt idx="153">
                  <c:v>76418</c:v>
                </c:pt>
                <c:pt idx="154">
                  <c:v>47428</c:v>
                </c:pt>
                <c:pt idx="155">
                  <c:v>44871</c:v>
                </c:pt>
                <c:pt idx="156">
                  <c:v>36019</c:v>
                </c:pt>
                <c:pt idx="157">
                  <c:v>30967</c:v>
                </c:pt>
                <c:pt idx="158">
                  <c:v>15292</c:v>
                </c:pt>
                <c:pt idx="159">
                  <c:v>11401</c:v>
                </c:pt>
                <c:pt idx="160">
                  <c:v>19785</c:v>
                </c:pt>
                <c:pt idx="161">
                  <c:v>29760</c:v>
                </c:pt>
                <c:pt idx="162">
                  <c:v>33761</c:v>
                </c:pt>
                <c:pt idx="163">
                  <c:v>52330</c:v>
                </c:pt>
                <c:pt idx="164">
                  <c:v>38432</c:v>
                </c:pt>
                <c:pt idx="165">
                  <c:v>38918</c:v>
                </c:pt>
                <c:pt idx="166">
                  <c:v>43749</c:v>
                </c:pt>
                <c:pt idx="167">
                  <c:v>41297</c:v>
                </c:pt>
                <c:pt idx="168">
                  <c:v>63811</c:v>
                </c:pt>
                <c:pt idx="169">
                  <c:v>68269</c:v>
                </c:pt>
                <c:pt idx="170">
                  <c:v>72139</c:v>
                </c:pt>
                <c:pt idx="171">
                  <c:v>66082</c:v>
                </c:pt>
                <c:pt idx="172">
                  <c:v>56427</c:v>
                </c:pt>
                <c:pt idx="173">
                  <c:v>50065</c:v>
                </c:pt>
                <c:pt idx="174">
                  <c:v>41268</c:v>
                </c:pt>
                <c:pt idx="175">
                  <c:v>53386</c:v>
                </c:pt>
                <c:pt idx="176">
                  <c:v>57103</c:v>
                </c:pt>
                <c:pt idx="177">
                  <c:v>29629</c:v>
                </c:pt>
                <c:pt idx="178">
                  <c:v>18702</c:v>
                </c:pt>
                <c:pt idx="179">
                  <c:v>75594</c:v>
                </c:pt>
                <c:pt idx="180">
                  <c:v>108334</c:v>
                </c:pt>
                <c:pt idx="181">
                  <c:v>78984</c:v>
                </c:pt>
                <c:pt idx="182">
                  <c:v>98327</c:v>
                </c:pt>
                <c:pt idx="183">
                  <c:v>115662</c:v>
                </c:pt>
                <c:pt idx="184">
                  <c:v>98416</c:v>
                </c:pt>
                <c:pt idx="185">
                  <c:v>91409</c:v>
                </c:pt>
                <c:pt idx="186">
                  <c:v>80869</c:v>
                </c:pt>
                <c:pt idx="187">
                  <c:v>102274</c:v>
                </c:pt>
                <c:pt idx="188">
                  <c:v>130238</c:v>
                </c:pt>
                <c:pt idx="189">
                  <c:v>140390</c:v>
                </c:pt>
                <c:pt idx="190">
                  <c:v>133680</c:v>
                </c:pt>
                <c:pt idx="191">
                  <c:v>205398</c:v>
                </c:pt>
                <c:pt idx="192">
                  <c:v>304811</c:v>
                </c:pt>
                <c:pt idx="193">
                  <c:v>253655</c:v>
                </c:pt>
                <c:pt idx="194">
                  <c:v>170475</c:v>
                </c:pt>
                <c:pt idx="195">
                  <c:v>200117</c:v>
                </c:pt>
                <c:pt idx="196">
                  <c:v>179076</c:v>
                </c:pt>
                <c:pt idx="197">
                  <c:v>161733</c:v>
                </c:pt>
                <c:pt idx="198">
                  <c:v>161952</c:v>
                </c:pt>
                <c:pt idx="199">
                  <c:v>160128</c:v>
                </c:pt>
                <c:pt idx="200">
                  <c:v>158568</c:v>
                </c:pt>
                <c:pt idx="201">
                  <c:v>171572</c:v>
                </c:pt>
                <c:pt idx="202">
                  <c:v>139370</c:v>
                </c:pt>
                <c:pt idx="203">
                  <c:v>174260</c:v>
                </c:pt>
                <c:pt idx="204">
                  <c:v>204831</c:v>
                </c:pt>
                <c:pt idx="205">
                  <c:v>241195</c:v>
                </c:pt>
                <c:pt idx="206">
                  <c:v>232130</c:v>
                </c:pt>
                <c:pt idx="207">
                  <c:v>238482</c:v>
                </c:pt>
                <c:pt idx="208">
                  <c:v>281963</c:v>
                </c:pt>
                <c:pt idx="209">
                  <c:v>297835</c:v>
                </c:pt>
                <c:pt idx="210">
                  <c:v>349958</c:v>
                </c:pt>
                <c:pt idx="211">
                  <c:v>312608</c:v>
                </c:pt>
                <c:pt idx="212">
                  <c:v>361492</c:v>
                </c:pt>
                <c:pt idx="213">
                  <c:v>400546</c:v>
                </c:pt>
                <c:pt idx="214">
                  <c:v>388245</c:v>
                </c:pt>
                <c:pt idx="215">
                  <c:v>375861</c:v>
                </c:pt>
                <c:pt idx="216">
                  <c:v>313468</c:v>
                </c:pt>
                <c:pt idx="217">
                  <c:v>352038</c:v>
                </c:pt>
                <c:pt idx="218">
                  <c:v>519748</c:v>
                </c:pt>
                <c:pt idx="219">
                  <c:v>388903</c:v>
                </c:pt>
                <c:pt idx="220">
                  <c:v>345243</c:v>
                </c:pt>
                <c:pt idx="221">
                  <c:v>463700</c:v>
                </c:pt>
                <c:pt idx="222">
                  <c:v>509358</c:v>
                </c:pt>
                <c:pt idx="223">
                  <c:v>502602</c:v>
                </c:pt>
                <c:pt idx="224">
                  <c:v>482741</c:v>
                </c:pt>
                <c:pt idx="225">
                  <c:v>779173</c:v>
                </c:pt>
                <c:pt idx="226">
                  <c:v>682854</c:v>
                </c:pt>
                <c:pt idx="227">
                  <c:v>564731</c:v>
                </c:pt>
                <c:pt idx="228">
                  <c:v>649080</c:v>
                </c:pt>
                <c:pt idx="229">
                  <c:v>461151</c:v>
                </c:pt>
                <c:pt idx="230">
                  <c:v>541859</c:v>
                </c:pt>
                <c:pt idx="231">
                  <c:v>601473</c:v>
                </c:pt>
                <c:pt idx="232">
                  <c:v>586837</c:v>
                </c:pt>
                <c:pt idx="233">
                  <c:v>710684</c:v>
                </c:pt>
                <c:pt idx="234">
                  <c:v>530362</c:v>
                </c:pt>
                <c:pt idx="235">
                  <c:v>517263</c:v>
                </c:pt>
                <c:pt idx="236">
                  <c:v>644229</c:v>
                </c:pt>
                <c:pt idx="237">
                  <c:v>579000</c:v>
                </c:pt>
                <c:pt idx="238">
                  <c:v>720054</c:v>
                </c:pt>
                <c:pt idx="239">
                  <c:v>1017110</c:v>
                </c:pt>
                <c:pt idx="240">
                  <c:v>1154246</c:v>
                </c:pt>
                <c:pt idx="241">
                  <c:v>1031207</c:v>
                </c:pt>
                <c:pt idx="242">
                  <c:v>1052588</c:v>
                </c:pt>
                <c:pt idx="243">
                  <c:v>1022568</c:v>
                </c:pt>
                <c:pt idx="244">
                  <c:v>1056783</c:v>
                </c:pt>
                <c:pt idx="245">
                  <c:v>1171515</c:v>
                </c:pt>
                <c:pt idx="246">
                  <c:v>1272517</c:v>
                </c:pt>
                <c:pt idx="247">
                  <c:v>1453000</c:v>
                </c:pt>
                <c:pt idx="248">
                  <c:v>1562479</c:v>
                </c:pt>
                <c:pt idx="249">
                  <c:v>1583466</c:v>
                </c:pt>
                <c:pt idx="250">
                  <c:v>1768371</c:v>
                </c:pt>
                <c:pt idx="251">
                  <c:v>1552766</c:v>
                </c:pt>
                <c:pt idx="252">
                  <c:v>1678479</c:v>
                </c:pt>
                <c:pt idx="253">
                  <c:v>2073558</c:v>
                </c:pt>
                <c:pt idx="254">
                  <c:v>2518119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852-4A14-AC6C-6E23F09BB0BF}"/>
            </c:ext>
          </c:extLst>
        </c:ser>
        <c:ser>
          <c:idx val="11"/>
          <c:order val="10"/>
          <c:tx>
            <c:strRef>
              <c:f>Sheet1!$O$1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Sheet1!$O$2:$O$256</c:f>
              <c:numCache>
                <c:formatCode>General</c:formatCode>
                <c:ptCount val="255"/>
                <c:pt idx="0">
                  <c:v>9895</c:v>
                </c:pt>
                <c:pt idx="1">
                  <c:v>5333</c:v>
                </c:pt>
                <c:pt idx="2">
                  <c:v>44145</c:v>
                </c:pt>
                <c:pt idx="3">
                  <c:v>72323</c:v>
                </c:pt>
                <c:pt idx="4">
                  <c:v>117604</c:v>
                </c:pt>
                <c:pt idx="5">
                  <c:v>121104</c:v>
                </c:pt>
                <c:pt idx="6">
                  <c:v>100928</c:v>
                </c:pt>
                <c:pt idx="7">
                  <c:v>93281</c:v>
                </c:pt>
                <c:pt idx="8">
                  <c:v>162640</c:v>
                </c:pt>
                <c:pt idx="9">
                  <c:v>127741</c:v>
                </c:pt>
                <c:pt idx="10">
                  <c:v>125842</c:v>
                </c:pt>
                <c:pt idx="11">
                  <c:v>99287</c:v>
                </c:pt>
                <c:pt idx="12">
                  <c:v>42432</c:v>
                </c:pt>
                <c:pt idx="13">
                  <c:v>95632</c:v>
                </c:pt>
                <c:pt idx="14">
                  <c:v>61829</c:v>
                </c:pt>
                <c:pt idx="15">
                  <c:v>90193</c:v>
                </c:pt>
                <c:pt idx="16">
                  <c:v>16258</c:v>
                </c:pt>
                <c:pt idx="17">
                  <c:v>8275</c:v>
                </c:pt>
                <c:pt idx="18">
                  <c:v>17242</c:v>
                </c:pt>
                <c:pt idx="19">
                  <c:v>4445</c:v>
                </c:pt>
                <c:pt idx="20">
                  <c:v>3756</c:v>
                </c:pt>
                <c:pt idx="21">
                  <c:v>4317</c:v>
                </c:pt>
                <c:pt idx="22">
                  <c:v>4886</c:v>
                </c:pt>
                <c:pt idx="23">
                  <c:v>3743</c:v>
                </c:pt>
                <c:pt idx="24">
                  <c:v>1617</c:v>
                </c:pt>
                <c:pt idx="25">
                  <c:v>8930</c:v>
                </c:pt>
                <c:pt idx="26">
                  <c:v>17750</c:v>
                </c:pt>
                <c:pt idx="27">
                  <c:v>27337</c:v>
                </c:pt>
                <c:pt idx="28">
                  <c:v>36894</c:v>
                </c:pt>
                <c:pt idx="29">
                  <c:v>16777</c:v>
                </c:pt>
                <c:pt idx="30">
                  <c:v>15005</c:v>
                </c:pt>
                <c:pt idx="31">
                  <c:v>28137</c:v>
                </c:pt>
                <c:pt idx="32">
                  <c:v>33455</c:v>
                </c:pt>
                <c:pt idx="33">
                  <c:v>14420</c:v>
                </c:pt>
                <c:pt idx="34">
                  <c:v>12116</c:v>
                </c:pt>
                <c:pt idx="35">
                  <c:v>18873</c:v>
                </c:pt>
                <c:pt idx="36">
                  <c:v>17960</c:v>
                </c:pt>
                <c:pt idx="37">
                  <c:v>9156</c:v>
                </c:pt>
                <c:pt idx="38">
                  <c:v>23788</c:v>
                </c:pt>
                <c:pt idx="39">
                  <c:v>20940</c:v>
                </c:pt>
                <c:pt idx="40">
                  <c:v>20168</c:v>
                </c:pt>
                <c:pt idx="41">
                  <c:v>13891</c:v>
                </c:pt>
                <c:pt idx="42">
                  <c:v>8584</c:v>
                </c:pt>
                <c:pt idx="43">
                  <c:v>14492</c:v>
                </c:pt>
                <c:pt idx="44">
                  <c:v>11755</c:v>
                </c:pt>
                <c:pt idx="45">
                  <c:v>9036</c:v>
                </c:pt>
                <c:pt idx="46">
                  <c:v>30385</c:v>
                </c:pt>
                <c:pt idx="47">
                  <c:v>55913</c:v>
                </c:pt>
                <c:pt idx="48">
                  <c:v>21495</c:v>
                </c:pt>
                <c:pt idx="49">
                  <c:v>36780</c:v>
                </c:pt>
                <c:pt idx="50">
                  <c:v>23733</c:v>
                </c:pt>
                <c:pt idx="51">
                  <c:v>28004</c:v>
                </c:pt>
                <c:pt idx="52">
                  <c:v>34939</c:v>
                </c:pt>
                <c:pt idx="53">
                  <c:v>64529</c:v>
                </c:pt>
                <c:pt idx="54">
                  <c:v>45850</c:v>
                </c:pt>
                <c:pt idx="55">
                  <c:v>46593</c:v>
                </c:pt>
                <c:pt idx="56">
                  <c:v>29779</c:v>
                </c:pt>
                <c:pt idx="57">
                  <c:v>55977</c:v>
                </c:pt>
                <c:pt idx="58">
                  <c:v>57568</c:v>
                </c:pt>
                <c:pt idx="59">
                  <c:v>68907</c:v>
                </c:pt>
                <c:pt idx="60">
                  <c:v>106815</c:v>
                </c:pt>
                <c:pt idx="61">
                  <c:v>48178</c:v>
                </c:pt>
                <c:pt idx="62">
                  <c:v>27653</c:v>
                </c:pt>
                <c:pt idx="63">
                  <c:v>20285</c:v>
                </c:pt>
                <c:pt idx="64">
                  <c:v>55666</c:v>
                </c:pt>
                <c:pt idx="65">
                  <c:v>101085</c:v>
                </c:pt>
                <c:pt idx="66">
                  <c:v>83774</c:v>
                </c:pt>
                <c:pt idx="67">
                  <c:v>26467</c:v>
                </c:pt>
                <c:pt idx="68">
                  <c:v>10605</c:v>
                </c:pt>
                <c:pt idx="69">
                  <c:v>40347</c:v>
                </c:pt>
                <c:pt idx="70">
                  <c:v>27228</c:v>
                </c:pt>
                <c:pt idx="71">
                  <c:v>41555</c:v>
                </c:pt>
                <c:pt idx="72">
                  <c:v>39876</c:v>
                </c:pt>
                <c:pt idx="73">
                  <c:v>31989</c:v>
                </c:pt>
                <c:pt idx="74">
                  <c:v>75031</c:v>
                </c:pt>
                <c:pt idx="75">
                  <c:v>58078</c:v>
                </c:pt>
                <c:pt idx="76">
                  <c:v>65795</c:v>
                </c:pt>
                <c:pt idx="77">
                  <c:v>73264</c:v>
                </c:pt>
                <c:pt idx="78">
                  <c:v>80388</c:v>
                </c:pt>
                <c:pt idx="79">
                  <c:v>97766</c:v>
                </c:pt>
                <c:pt idx="80">
                  <c:v>92241</c:v>
                </c:pt>
                <c:pt idx="81">
                  <c:v>105799</c:v>
                </c:pt>
                <c:pt idx="82">
                  <c:v>98718</c:v>
                </c:pt>
                <c:pt idx="83">
                  <c:v>102399</c:v>
                </c:pt>
                <c:pt idx="84">
                  <c:v>92180</c:v>
                </c:pt>
                <c:pt idx="85">
                  <c:v>92400</c:v>
                </c:pt>
                <c:pt idx="86">
                  <c:v>130558</c:v>
                </c:pt>
                <c:pt idx="87">
                  <c:v>131181</c:v>
                </c:pt>
                <c:pt idx="88">
                  <c:v>126821</c:v>
                </c:pt>
                <c:pt idx="89">
                  <c:v>163662</c:v>
                </c:pt>
                <c:pt idx="90">
                  <c:v>182947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852-4A14-AC6C-6E23F09BB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685792"/>
        <c:axId val="930681200"/>
      </c:lineChart>
      <c:dateAx>
        <c:axId val="818577200"/>
        <c:scaling>
          <c:orientation val="minMax"/>
        </c:scaling>
        <c:delete val="0"/>
        <c:axPos val="b"/>
        <c:numFmt formatCode="[$-409]dd\-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6656"/>
        <c:crosses val="autoZero"/>
        <c:auto val="0"/>
        <c:lblOffset val="100"/>
        <c:baseTimeUnit val="days"/>
      </c:dateAx>
      <c:valAx>
        <c:axId val="818576656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720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101541994750657E-2"/>
                <c:y val="5.5959940585453817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1200" b="1" baseline="0" dirty="0">
                      <a:latin typeface="Bahnschrift" panose="020B0502040204020203" pitchFamily="34" charset="0"/>
                    </a:rPr>
                    <a:t>Revenue Scaled (‘000)</a:t>
                  </a:r>
                  <a:endParaRPr lang="en-US" sz="1200" b="1" dirty="0">
                    <a:latin typeface="Bahnschrift" panose="020B0502040204020203" pitchFamily="34" charset="0"/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9306812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r>
                  <a:rPr lang="en-US" sz="1200" b="1" dirty="0">
                    <a:latin typeface="Bahnschrift" panose="020B0502040204020203" pitchFamily="34" charset="0"/>
                  </a:rPr>
                  <a:t>Impressions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930685792"/>
        <c:crosses val="max"/>
        <c:crossBetween val="between"/>
        <c:dispUnits>
          <c:builtInUnit val="thousands"/>
        </c:dispUnits>
      </c:valAx>
      <c:dateAx>
        <c:axId val="9306857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9306812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223917322834644E-2"/>
          <c:y val="0.84317998280546613"/>
          <c:w val="0.9"/>
          <c:h val="5.63699519713741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038877952755913E-2"/>
          <c:y val="2.923406743324888E-2"/>
          <c:w val="0.8303354658792651"/>
          <c:h val="0.56504076642170054"/>
        </c:manualLayout>
      </c:layout>
      <c:area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Revenue_Scaled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Sheet1!$D$2:$D$256</c:f>
              <c:numCache>
                <c:formatCode>General</c:formatCode>
                <c:ptCount val="255"/>
                <c:pt idx="0">
                  <c:v>15066.079999999996</c:v>
                </c:pt>
                <c:pt idx="1">
                  <c:v>16588.87</c:v>
                </c:pt>
                <c:pt idx="2">
                  <c:v>11998.690000000008</c:v>
                </c:pt>
                <c:pt idx="3">
                  <c:v>9554.7699999999986</c:v>
                </c:pt>
                <c:pt idx="4">
                  <c:v>8871.7800000000007</c:v>
                </c:pt>
                <c:pt idx="5">
                  <c:v>10794.760000000002</c:v>
                </c:pt>
                <c:pt idx="6">
                  <c:v>9359.8499999999967</c:v>
                </c:pt>
                <c:pt idx="7">
                  <c:v>10059.600000000002</c:v>
                </c:pt>
                <c:pt idx="8">
                  <c:v>11446.36</c:v>
                </c:pt>
                <c:pt idx="9">
                  <c:v>9183.179999999993</c:v>
                </c:pt>
                <c:pt idx="10">
                  <c:v>7445.12</c:v>
                </c:pt>
                <c:pt idx="11">
                  <c:v>9031.8900000000049</c:v>
                </c:pt>
                <c:pt idx="12">
                  <c:v>7491.5499999999984</c:v>
                </c:pt>
                <c:pt idx="13">
                  <c:v>7964.2799999999943</c:v>
                </c:pt>
                <c:pt idx="14">
                  <c:v>6883.3499999999976</c:v>
                </c:pt>
                <c:pt idx="15">
                  <c:v>6842.6800000000012</c:v>
                </c:pt>
                <c:pt idx="16">
                  <c:v>5695.6699999999992</c:v>
                </c:pt>
                <c:pt idx="17">
                  <c:v>6211.609999999996</c:v>
                </c:pt>
                <c:pt idx="18">
                  <c:v>5558.2500000000018</c:v>
                </c:pt>
                <c:pt idx="19">
                  <c:v>4928.4400000000014</c:v>
                </c:pt>
                <c:pt idx="20">
                  <c:v>6531.3600000000024</c:v>
                </c:pt>
                <c:pt idx="21">
                  <c:v>7229.7900000000009</c:v>
                </c:pt>
                <c:pt idx="22">
                  <c:v>7375.69</c:v>
                </c:pt>
                <c:pt idx="23">
                  <c:v>5857.6400000000021</c:v>
                </c:pt>
                <c:pt idx="24">
                  <c:v>6107.0200000000023</c:v>
                </c:pt>
                <c:pt idx="25">
                  <c:v>4221.91</c:v>
                </c:pt>
                <c:pt idx="26">
                  <c:v>5560.7299999999968</c:v>
                </c:pt>
                <c:pt idx="27">
                  <c:v>5334.8600000000006</c:v>
                </c:pt>
                <c:pt idx="28">
                  <c:v>7090.22</c:v>
                </c:pt>
                <c:pt idx="29">
                  <c:v>8312.4999999999982</c:v>
                </c:pt>
                <c:pt idx="30">
                  <c:v>6685.5100000000057</c:v>
                </c:pt>
                <c:pt idx="31">
                  <c:v>9149.15</c:v>
                </c:pt>
                <c:pt idx="32">
                  <c:v>5915.5800000000063</c:v>
                </c:pt>
                <c:pt idx="33">
                  <c:v>5411.05</c:v>
                </c:pt>
                <c:pt idx="34">
                  <c:v>8930.9600000000046</c:v>
                </c:pt>
                <c:pt idx="35">
                  <c:v>6343.05</c:v>
                </c:pt>
                <c:pt idx="36">
                  <c:v>8433.5199999999968</c:v>
                </c:pt>
                <c:pt idx="37">
                  <c:v>8013.2599999999975</c:v>
                </c:pt>
                <c:pt idx="38">
                  <c:v>6068.1399999999967</c:v>
                </c:pt>
                <c:pt idx="39">
                  <c:v>7300.3700000000026</c:v>
                </c:pt>
                <c:pt idx="40">
                  <c:v>6454.2800000000007</c:v>
                </c:pt>
                <c:pt idx="41">
                  <c:v>7051.5800000000027</c:v>
                </c:pt>
                <c:pt idx="42">
                  <c:v>6599.6599999999989</c:v>
                </c:pt>
                <c:pt idx="43">
                  <c:v>7130.0900000000011</c:v>
                </c:pt>
                <c:pt idx="44">
                  <c:v>7338.4199999999992</c:v>
                </c:pt>
                <c:pt idx="45">
                  <c:v>6100.6399999999958</c:v>
                </c:pt>
                <c:pt idx="46">
                  <c:v>6672.6399999999994</c:v>
                </c:pt>
                <c:pt idx="47">
                  <c:v>6719.2100000000055</c:v>
                </c:pt>
                <c:pt idx="48">
                  <c:v>5611.3800000000019</c:v>
                </c:pt>
                <c:pt idx="49">
                  <c:v>6307.7199999999993</c:v>
                </c:pt>
                <c:pt idx="50">
                  <c:v>7725.5499999999975</c:v>
                </c:pt>
                <c:pt idx="51">
                  <c:v>6323.33</c:v>
                </c:pt>
                <c:pt idx="52">
                  <c:v>6740.7400000000025</c:v>
                </c:pt>
                <c:pt idx="53">
                  <c:v>7365.9700000000048</c:v>
                </c:pt>
                <c:pt idx="54">
                  <c:v>7061.39</c:v>
                </c:pt>
                <c:pt idx="55">
                  <c:v>7559.2399999999961</c:v>
                </c:pt>
                <c:pt idx="56">
                  <c:v>10664.469999999992</c:v>
                </c:pt>
                <c:pt idx="57">
                  <c:v>7996.1100000000024</c:v>
                </c:pt>
                <c:pt idx="58">
                  <c:v>9119.4500000000025</c:v>
                </c:pt>
                <c:pt idx="59">
                  <c:v>8048.7599999999975</c:v>
                </c:pt>
                <c:pt idx="60">
                  <c:v>6977.7</c:v>
                </c:pt>
                <c:pt idx="61">
                  <c:v>7426.3499999999995</c:v>
                </c:pt>
                <c:pt idx="62">
                  <c:v>8099.76</c:v>
                </c:pt>
                <c:pt idx="63">
                  <c:v>8164.2799999999988</c:v>
                </c:pt>
                <c:pt idx="64">
                  <c:v>9247.2000000000044</c:v>
                </c:pt>
                <c:pt idx="65">
                  <c:v>7729.01</c:v>
                </c:pt>
                <c:pt idx="66">
                  <c:v>7798.0699999999988</c:v>
                </c:pt>
                <c:pt idx="67">
                  <c:v>7490.4100000000008</c:v>
                </c:pt>
                <c:pt idx="68">
                  <c:v>8227.14</c:v>
                </c:pt>
                <c:pt idx="69">
                  <c:v>8173.23</c:v>
                </c:pt>
                <c:pt idx="70">
                  <c:v>8994.909999999998</c:v>
                </c:pt>
                <c:pt idx="71">
                  <c:v>9684.7400000000016</c:v>
                </c:pt>
                <c:pt idx="72">
                  <c:v>10643.610000000002</c:v>
                </c:pt>
                <c:pt idx="73">
                  <c:v>8492.6300000000028</c:v>
                </c:pt>
                <c:pt idx="74">
                  <c:v>8873.6299999999974</c:v>
                </c:pt>
                <c:pt idx="75">
                  <c:v>11047.829999999998</c:v>
                </c:pt>
                <c:pt idx="76">
                  <c:v>9375.16</c:v>
                </c:pt>
                <c:pt idx="77">
                  <c:v>12263.669999999998</c:v>
                </c:pt>
                <c:pt idx="78">
                  <c:v>10783.279999999999</c:v>
                </c:pt>
                <c:pt idx="79">
                  <c:v>9463.8499999999949</c:v>
                </c:pt>
                <c:pt idx="80">
                  <c:v>10739.970000000001</c:v>
                </c:pt>
                <c:pt idx="81">
                  <c:v>12293.96</c:v>
                </c:pt>
                <c:pt idx="82">
                  <c:v>10369.520000000002</c:v>
                </c:pt>
                <c:pt idx="83">
                  <c:v>9365.3100000000068</c:v>
                </c:pt>
                <c:pt idx="84">
                  <c:v>10953.549999999997</c:v>
                </c:pt>
                <c:pt idx="85">
                  <c:v>12336</c:v>
                </c:pt>
                <c:pt idx="86">
                  <c:v>11212.280000000004</c:v>
                </c:pt>
                <c:pt idx="87">
                  <c:v>10893.03000000001</c:v>
                </c:pt>
                <c:pt idx="88">
                  <c:v>9773.6100000000042</c:v>
                </c:pt>
                <c:pt idx="89">
                  <c:v>10882.060000000003</c:v>
                </c:pt>
                <c:pt idx="90">
                  <c:v>12548.180000000004</c:v>
                </c:pt>
                <c:pt idx="91">
                  <c:v>12295.849999999997</c:v>
                </c:pt>
                <c:pt idx="92">
                  <c:v>12696.48</c:v>
                </c:pt>
                <c:pt idx="93">
                  <c:v>13077.840000000004</c:v>
                </c:pt>
                <c:pt idx="94">
                  <c:v>12622.400000000003</c:v>
                </c:pt>
                <c:pt idx="95">
                  <c:v>11704.5</c:v>
                </c:pt>
                <c:pt idx="96">
                  <c:v>10814.52</c:v>
                </c:pt>
                <c:pt idx="97">
                  <c:v>12812.639999999996</c:v>
                </c:pt>
                <c:pt idx="98">
                  <c:v>11916.070000000005</c:v>
                </c:pt>
                <c:pt idx="99">
                  <c:v>16276.229999999996</c:v>
                </c:pt>
                <c:pt idx="100">
                  <c:v>12563.99</c:v>
                </c:pt>
                <c:pt idx="101">
                  <c:v>13860.639999999994</c:v>
                </c:pt>
                <c:pt idx="102">
                  <c:v>11856.629999999997</c:v>
                </c:pt>
                <c:pt idx="103">
                  <c:v>14290.720000000001</c:v>
                </c:pt>
                <c:pt idx="104">
                  <c:v>12129.900000000007</c:v>
                </c:pt>
                <c:pt idx="105">
                  <c:v>10813.529999999995</c:v>
                </c:pt>
                <c:pt idx="106">
                  <c:v>10578.13</c:v>
                </c:pt>
                <c:pt idx="107">
                  <c:v>13362.300000000007</c:v>
                </c:pt>
                <c:pt idx="108">
                  <c:v>11562.61</c:v>
                </c:pt>
                <c:pt idx="109">
                  <c:v>11136.730000000001</c:v>
                </c:pt>
                <c:pt idx="110">
                  <c:v>12944.779999999997</c:v>
                </c:pt>
                <c:pt idx="111">
                  <c:v>15371.639999999996</c:v>
                </c:pt>
                <c:pt idx="112">
                  <c:v>16689.509999999998</c:v>
                </c:pt>
                <c:pt idx="113">
                  <c:v>15580.449999999997</c:v>
                </c:pt>
                <c:pt idx="114">
                  <c:v>13509.27</c:v>
                </c:pt>
                <c:pt idx="115">
                  <c:v>13825.94</c:v>
                </c:pt>
                <c:pt idx="116">
                  <c:v>10256.650000000003</c:v>
                </c:pt>
                <c:pt idx="117">
                  <c:v>10085.49</c:v>
                </c:pt>
                <c:pt idx="118">
                  <c:v>10216.400000000003</c:v>
                </c:pt>
                <c:pt idx="119">
                  <c:v>12565.6</c:v>
                </c:pt>
                <c:pt idx="120">
                  <c:v>11515.779999999997</c:v>
                </c:pt>
                <c:pt idx="121">
                  <c:v>12133.649999999998</c:v>
                </c:pt>
                <c:pt idx="122">
                  <c:v>10125.269999999995</c:v>
                </c:pt>
                <c:pt idx="123">
                  <c:v>8387.3300000000017</c:v>
                </c:pt>
                <c:pt idx="124">
                  <c:v>8345.2000000000007</c:v>
                </c:pt>
                <c:pt idx="125">
                  <c:v>7957.3499999999985</c:v>
                </c:pt>
                <c:pt idx="126">
                  <c:v>9270.75</c:v>
                </c:pt>
                <c:pt idx="127">
                  <c:v>10196.409999999998</c:v>
                </c:pt>
                <c:pt idx="128">
                  <c:v>9678.2199999999975</c:v>
                </c:pt>
                <c:pt idx="129">
                  <c:v>8783.4300000000057</c:v>
                </c:pt>
                <c:pt idx="130">
                  <c:v>8755.7199999999975</c:v>
                </c:pt>
                <c:pt idx="131">
                  <c:v>7500.7500000000027</c:v>
                </c:pt>
                <c:pt idx="132">
                  <c:v>7809.5</c:v>
                </c:pt>
                <c:pt idx="133">
                  <c:v>9404.5899999999983</c:v>
                </c:pt>
                <c:pt idx="134">
                  <c:v>10340.410000000002</c:v>
                </c:pt>
                <c:pt idx="135">
                  <c:v>8808.7900000000045</c:v>
                </c:pt>
                <c:pt idx="136">
                  <c:v>7707.079999999999</c:v>
                </c:pt>
                <c:pt idx="137">
                  <c:v>7578.2699999999986</c:v>
                </c:pt>
                <c:pt idx="138">
                  <c:v>9266.9199999999983</c:v>
                </c:pt>
                <c:pt idx="139">
                  <c:v>7733.0700000000015</c:v>
                </c:pt>
                <c:pt idx="140">
                  <c:v>10631.97</c:v>
                </c:pt>
                <c:pt idx="141">
                  <c:v>10593.98</c:v>
                </c:pt>
                <c:pt idx="142">
                  <c:v>9847.94</c:v>
                </c:pt>
                <c:pt idx="143">
                  <c:v>9097.5599999999977</c:v>
                </c:pt>
                <c:pt idx="144">
                  <c:v>9520.3200000000088</c:v>
                </c:pt>
                <c:pt idx="145">
                  <c:v>7745.050000000002</c:v>
                </c:pt>
                <c:pt idx="146">
                  <c:v>7690.9900000000007</c:v>
                </c:pt>
                <c:pt idx="147">
                  <c:v>9012.76</c:v>
                </c:pt>
                <c:pt idx="148">
                  <c:v>10694.619999999997</c:v>
                </c:pt>
                <c:pt idx="149">
                  <c:v>8628.51</c:v>
                </c:pt>
                <c:pt idx="150">
                  <c:v>8990.3400000000038</c:v>
                </c:pt>
                <c:pt idx="151">
                  <c:v>10379.69</c:v>
                </c:pt>
                <c:pt idx="152">
                  <c:v>9789.6100000000042</c:v>
                </c:pt>
                <c:pt idx="153">
                  <c:v>8881.0499999999956</c:v>
                </c:pt>
                <c:pt idx="154">
                  <c:v>9277.81</c:v>
                </c:pt>
                <c:pt idx="155">
                  <c:v>9467.0300000000043</c:v>
                </c:pt>
                <c:pt idx="156">
                  <c:v>11178.510000000004</c:v>
                </c:pt>
                <c:pt idx="157">
                  <c:v>8593.8300000000017</c:v>
                </c:pt>
                <c:pt idx="158">
                  <c:v>7194.4499999999989</c:v>
                </c:pt>
                <c:pt idx="159">
                  <c:v>5293.1399999999985</c:v>
                </c:pt>
                <c:pt idx="160">
                  <c:v>5711.8699999999981</c:v>
                </c:pt>
                <c:pt idx="161">
                  <c:v>7448.5</c:v>
                </c:pt>
                <c:pt idx="162">
                  <c:v>9245.0499999999975</c:v>
                </c:pt>
                <c:pt idx="163">
                  <c:v>7921.6299999999992</c:v>
                </c:pt>
                <c:pt idx="164">
                  <c:v>8492.0300000000043</c:v>
                </c:pt>
                <c:pt idx="165">
                  <c:v>6109.4600000000037</c:v>
                </c:pt>
                <c:pt idx="166">
                  <c:v>5855.5100000000011</c:v>
                </c:pt>
                <c:pt idx="167">
                  <c:v>7378.2100000000009</c:v>
                </c:pt>
                <c:pt idx="168">
                  <c:v>9264.7200000000012</c:v>
                </c:pt>
                <c:pt idx="169">
                  <c:v>9350.7300000000032</c:v>
                </c:pt>
                <c:pt idx="170">
                  <c:v>7111.1799999999994</c:v>
                </c:pt>
                <c:pt idx="171">
                  <c:v>6456.09</c:v>
                </c:pt>
                <c:pt idx="172">
                  <c:v>6418.5700000000024</c:v>
                </c:pt>
                <c:pt idx="173">
                  <c:v>6384.170000000001</c:v>
                </c:pt>
                <c:pt idx="174">
                  <c:v>5074.2499999999991</c:v>
                </c:pt>
                <c:pt idx="175">
                  <c:v>6798.7600000000011</c:v>
                </c:pt>
                <c:pt idx="176">
                  <c:v>7200.6699999999992</c:v>
                </c:pt>
                <c:pt idx="177">
                  <c:v>6614.619999999999</c:v>
                </c:pt>
                <c:pt idx="178">
                  <c:v>6575.7199999999957</c:v>
                </c:pt>
                <c:pt idx="179">
                  <c:v>5874.4399999999987</c:v>
                </c:pt>
                <c:pt idx="180">
                  <c:v>6941.4500000000016</c:v>
                </c:pt>
                <c:pt idx="181">
                  <c:v>6939.3300000000008</c:v>
                </c:pt>
                <c:pt idx="182">
                  <c:v>7157.170000000001</c:v>
                </c:pt>
                <c:pt idx="183">
                  <c:v>7778.5200000000013</c:v>
                </c:pt>
                <c:pt idx="184">
                  <c:v>6405.0700000000006</c:v>
                </c:pt>
                <c:pt idx="185">
                  <c:v>6582.8500000000031</c:v>
                </c:pt>
                <c:pt idx="186" formatCode="_(* #,##0.00_);_(* \(#,##0.00\);_(* &quot;-&quot;??_);_(@_)">
                  <c:v>4264.8800000000028</c:v>
                </c:pt>
                <c:pt idx="187" formatCode="_(* #,##0.00_);_(* \(#,##0.00\);_(* &quot;-&quot;??_);_(@_)">
                  <c:v>5494.88</c:v>
                </c:pt>
                <c:pt idx="188" formatCode="_(* #,##0.00_);_(* \(#,##0.00\);_(* &quot;-&quot;??_);_(@_)">
                  <c:v>6245.1899999999987</c:v>
                </c:pt>
                <c:pt idx="189" formatCode="_(* #,##0.00_);_(* \(#,##0.00\);_(* &quot;-&quot;??_);_(@_)">
                  <c:v>11141.839999999998</c:v>
                </c:pt>
                <c:pt idx="190" formatCode="_(* #,##0.00_);_(* \(#,##0.00\);_(* &quot;-&quot;??_);_(@_)">
                  <c:v>9914.3399999999947</c:v>
                </c:pt>
                <c:pt idx="191" formatCode="_(* #,##0.00_);_(* \(#,##0.00\);_(* &quot;-&quot;??_);_(@_)">
                  <c:v>8722.93</c:v>
                </c:pt>
                <c:pt idx="192" formatCode="_(* #,##0.00_);_(* \(#,##0.00\);_(* &quot;-&quot;??_);_(@_)">
                  <c:v>8240.9200000000037</c:v>
                </c:pt>
                <c:pt idx="193" formatCode="_(* #,##0.00_);_(* \(#,##0.00\);_(* &quot;-&quot;??_);_(@_)">
                  <c:v>6936.52</c:v>
                </c:pt>
                <c:pt idx="194" formatCode="_(* #,##0.00_);_(* \(#,##0.00\);_(* &quot;-&quot;??_);_(@_)">
                  <c:v>6433.4099999999989</c:v>
                </c:pt>
                <c:pt idx="195" formatCode="_(* #,##0.00_);_(* \(#,##0.00\);_(* &quot;-&quot;??_);_(@_)">
                  <c:v>7009.8400000000011</c:v>
                </c:pt>
                <c:pt idx="196" formatCode="_(* #,##0.00_);_(* \(#,##0.00\);_(* &quot;-&quot;??_);_(@_)">
                  <c:v>9368.1299999999992</c:v>
                </c:pt>
                <c:pt idx="197" formatCode="_(* #,##0.00_);_(* \(#,##0.00\);_(* &quot;-&quot;??_);_(@_)">
                  <c:v>8787.24</c:v>
                </c:pt>
                <c:pt idx="198" formatCode="_(* #,##0.00_);_(* \(#,##0.00\);_(* &quot;-&quot;??_);_(@_)">
                  <c:v>7264.09</c:v>
                </c:pt>
                <c:pt idx="199" formatCode="_(* #,##0.00_);_(* \(#,##0.00\);_(* &quot;-&quot;??_);_(@_)">
                  <c:v>7342.2300000000014</c:v>
                </c:pt>
                <c:pt idx="200" formatCode="_(* #,##0.00_);_(* \(#,##0.00\);_(* &quot;-&quot;??_);_(@_)">
                  <c:v>7391.5100000000011</c:v>
                </c:pt>
                <c:pt idx="201" formatCode="_(* #,##0.00_);_(* \(#,##0.00\);_(* &quot;-&quot;??_);_(@_)">
                  <c:v>5967.7900000000027</c:v>
                </c:pt>
                <c:pt idx="202" formatCode="_(* #,##0.00_);_(* \(#,##0.00\);_(* &quot;-&quot;??_);_(@_)">
                  <c:v>6470.8200000000006</c:v>
                </c:pt>
                <c:pt idx="203" formatCode="_(* #,##0.00_);_(* \(#,##0.00\);_(* &quot;-&quot;??_);_(@_)">
                  <c:v>10415.759999999998</c:v>
                </c:pt>
                <c:pt idx="204" formatCode="_(* #,##0.00_);_(* \(#,##0.00\);_(* &quot;-&quot;??_);_(@_)">
                  <c:v>8666.8200000000052</c:v>
                </c:pt>
                <c:pt idx="205" formatCode="_(* #,##0.00_);_(* \(#,##0.00\);_(* &quot;-&quot;??_);_(@_)">
                  <c:v>7943.4199999999992</c:v>
                </c:pt>
                <c:pt idx="206" formatCode="_(* #,##0.00_);_(* \(#,##0.00\);_(* &quot;-&quot;??_);_(@_)">
                  <c:v>8386.0899999999965</c:v>
                </c:pt>
                <c:pt idx="207" formatCode="_(* #,##0.00_);_(* \(#,##0.00\);_(* &quot;-&quot;??_);_(@_)">
                  <c:v>7515.1499999999978</c:v>
                </c:pt>
                <c:pt idx="208" formatCode="_(* #,##0.00_);_(* \(#,##0.00\);_(* &quot;-&quot;??_);_(@_)">
                  <c:v>7587.8500000000013</c:v>
                </c:pt>
                <c:pt idx="209" formatCode="_(* #,##0.00_);_(* \(#,##0.00\);_(* &quot;-&quot;??_);_(@_)">
                  <c:v>7418.3100000000022</c:v>
                </c:pt>
                <c:pt idx="210" formatCode="_(* #,##0.00_);_(* \(#,##0.00\);_(* &quot;-&quot;??_);_(@_)">
                  <c:v>10376.410000000003</c:v>
                </c:pt>
                <c:pt idx="211" formatCode="_(* #,##0.00_);_(* \(#,##0.00\);_(* &quot;-&quot;??_);_(@_)">
                  <c:v>9887.5399999999991</c:v>
                </c:pt>
                <c:pt idx="212" formatCode="_(* #,##0.00_);_(* \(#,##0.00\);_(* &quot;-&quot;??_);_(@_)">
                  <c:v>6932.0200000000013</c:v>
                </c:pt>
                <c:pt idx="213" formatCode="_(* #,##0.00_);_(* \(#,##0.00\);_(* &quot;-&quot;??_);_(@_)">
                  <c:v>9074.5399999999991</c:v>
                </c:pt>
                <c:pt idx="214" formatCode="_(* #,##0.00_);_(* \(#,##0.00\);_(* &quot;-&quot;??_);_(@_)">
                  <c:v>7059.4599999999982</c:v>
                </c:pt>
                <c:pt idx="215" formatCode="_(* #,##0.00_);_(* \(#,##0.00\);_(* &quot;-&quot;??_);_(@_)">
                  <c:v>6846.3700000000026</c:v>
                </c:pt>
                <c:pt idx="216" formatCode="_(* #,##0.00_);_(* \(#,##0.00\);_(* &quot;-&quot;??_);_(@_)">
                  <c:v>7695.7500000000027</c:v>
                </c:pt>
                <c:pt idx="217" formatCode="_(* #,##0.00_);_(* \(#,##0.00\);_(* &quot;-&quot;??_);_(@_)">
                  <c:v>9416.0199999999986</c:v>
                </c:pt>
                <c:pt idx="218" formatCode="_(* #,##0.00_);_(* \(#,##0.00\);_(* &quot;-&quot;??_);_(@_)">
                  <c:v>9433.4000000000015</c:v>
                </c:pt>
                <c:pt idx="219" formatCode="_(* #,##0.00_);_(* \(#,##0.00\);_(* &quot;-&quot;??_);_(@_)">
                  <c:v>8681.6800000000021</c:v>
                </c:pt>
                <c:pt idx="220" formatCode="_(* #,##0.00_);_(* \(#,##0.00\);_(* &quot;-&quot;??_);_(@_)">
                  <c:v>7710.39</c:v>
                </c:pt>
                <c:pt idx="221" formatCode="_(* #,##0.00_);_(* \(#,##0.00\);_(* &quot;-&quot;??_);_(@_)">
                  <c:v>7823.51</c:v>
                </c:pt>
                <c:pt idx="222" formatCode="_(* #,##0.00_);_(* \(#,##0.00\);_(* &quot;-&quot;??_);_(@_)">
                  <c:v>8488.9499999999989</c:v>
                </c:pt>
                <c:pt idx="223" formatCode="_(* #,##0.00_);_(* \(#,##0.00\);_(* &quot;-&quot;??_);_(@_)">
                  <c:v>7415.9800000000005</c:v>
                </c:pt>
                <c:pt idx="224" formatCode="_(* #,##0.00_);_(* \(#,##0.00\);_(* &quot;-&quot;??_);_(@_)">
                  <c:v>10277.200000000001</c:v>
                </c:pt>
                <c:pt idx="225" formatCode="_(* #,##0.00_);_(* \(#,##0.00\);_(* &quot;-&quot;??_);_(@_)">
                  <c:v>12965.499999999998</c:v>
                </c:pt>
                <c:pt idx="226" formatCode="_(* #,##0.00_);_(* \(#,##0.00\);_(* &quot;-&quot;??_);_(@_)">
                  <c:v>11913.26</c:v>
                </c:pt>
                <c:pt idx="227" formatCode="_(* #,##0.00_);_(* \(#,##0.00\);_(* &quot;-&quot;??_);_(@_)">
                  <c:v>10620.490000000003</c:v>
                </c:pt>
                <c:pt idx="228" formatCode="_(* #,##0.00_);_(* \(#,##0.00\);_(* &quot;-&quot;??_);_(@_)">
                  <c:v>10973.849999999997</c:v>
                </c:pt>
                <c:pt idx="229" formatCode="_(* #,##0.00_);_(* \(#,##0.00\);_(* &quot;-&quot;??_);_(@_)">
                  <c:v>9491.0300000000061</c:v>
                </c:pt>
                <c:pt idx="230" formatCode="_(* #,##0.00_);_(* \(#,##0.00\);_(* &quot;-&quot;??_);_(@_)">
                  <c:v>10585.899999999996</c:v>
                </c:pt>
                <c:pt idx="231" formatCode="_(* #,##0.00_);_(* \(#,##0.00\);_(* &quot;-&quot;??_);_(@_)">
                  <c:v>11267.390000000003</c:v>
                </c:pt>
                <c:pt idx="232" formatCode="_(* #,##0.00_);_(* \(#,##0.00\);_(* &quot;-&quot;??_);_(@_)">
                  <c:v>14494.29</c:v>
                </c:pt>
                <c:pt idx="233" formatCode="_(* #,##0.00_);_(* \(#,##0.00\);_(* &quot;-&quot;??_);_(@_)">
                  <c:v>11595.500000000007</c:v>
                </c:pt>
                <c:pt idx="234" formatCode="_(* #,##0.00_);_(* \(#,##0.00\);_(* &quot;-&quot;??_);_(@_)">
                  <c:v>10164.85</c:v>
                </c:pt>
                <c:pt idx="235" formatCode="_(* #,##0.00_);_(* \(#,##0.00\);_(* &quot;-&quot;??_);_(@_)">
                  <c:v>11623.879999999997</c:v>
                </c:pt>
                <c:pt idx="236" formatCode="_(* #,##0.00_);_(* \(#,##0.00\);_(* &quot;-&quot;??_);_(@_)">
                  <c:v>13978.989999999998</c:v>
                </c:pt>
                <c:pt idx="237" formatCode="_(* #,##0.00_);_(* \(#,##0.00\);_(* &quot;-&quot;??_);_(@_)">
                  <c:v>13179.400000000005</c:v>
                </c:pt>
                <c:pt idx="238" formatCode="_(* #,##0.00_);_(* \(#,##0.00\);_(* &quot;-&quot;??_);_(@_)">
                  <c:v>13668.579999999996</c:v>
                </c:pt>
                <c:pt idx="239" formatCode="_(* #,##0.00_);_(* \(#,##0.00\);_(* &quot;-&quot;??_);_(@_)">
                  <c:v>14652.019999999999</c:v>
                </c:pt>
                <c:pt idx="240" formatCode="_(* #,##0.00_);_(* \(#,##0.00\);_(* &quot;-&quot;??_);_(@_)">
                  <c:v>11496</c:v>
                </c:pt>
                <c:pt idx="241" formatCode="_(* #,##0.00_);_(* \(#,##0.00\);_(* &quot;-&quot;??_);_(@_)">
                  <c:v>9306.3699999999972</c:v>
                </c:pt>
                <c:pt idx="242" formatCode="_(* #,##0.00_);_(* \(#,##0.00\);_(* &quot;-&quot;??_);_(@_)">
                  <c:v>10462.840000000006</c:v>
                </c:pt>
                <c:pt idx="243" formatCode="_(* #,##0.00_);_(* \(#,##0.00\);_(* &quot;-&quot;??_);_(@_)">
                  <c:v>8192.6</c:v>
                </c:pt>
                <c:pt idx="244" formatCode="_(* #,##0.00_);_(* \(#,##0.00\);_(* &quot;-&quot;??_);_(@_)">
                  <c:v>9956.81</c:v>
                </c:pt>
                <c:pt idx="245" formatCode="_(* #,##0.00_);_(* \(#,##0.00\);_(* &quot;-&quot;??_);_(@_)">
                  <c:v>12963.829999999994</c:v>
                </c:pt>
                <c:pt idx="246" formatCode="_(* #,##0.00_);_(* \(#,##0.00\);_(* &quot;-&quot;??_);_(@_)">
                  <c:v>12591.509999999998</c:v>
                </c:pt>
                <c:pt idx="247" formatCode="_(* #,##0.00_);_(* \(#,##0.00\);_(* &quot;-&quot;??_);_(@_)">
                  <c:v>10352.219999999998</c:v>
                </c:pt>
                <c:pt idx="248" formatCode="_(* #,##0.00_);_(* \(#,##0.00\);_(* &quot;-&quot;??_);_(@_)">
                  <c:v>10227</c:v>
                </c:pt>
                <c:pt idx="249" formatCode="_(* #,##0.00_);_(* \(#,##0.00\);_(* &quot;-&quot;??_);_(@_)">
                  <c:v>9464.2900000000009</c:v>
                </c:pt>
                <c:pt idx="250" formatCode="_(* #,##0.00_);_(* \(#,##0.00\);_(* &quot;-&quot;??_);_(@_)">
                  <c:v>7679.09</c:v>
                </c:pt>
                <c:pt idx="251" formatCode="_(* #,##0.00_);_(* \(#,##0.00\);_(* &quot;-&quot;??_);_(@_)">
                  <c:v>8875.5500000000011</c:v>
                </c:pt>
                <c:pt idx="252" formatCode="_(* #,##0.00_);_(* \(#,##0.00\);_(* &quot;-&quot;??_);_(@_)">
                  <c:v>9588.67</c:v>
                </c:pt>
                <c:pt idx="253" formatCode="_(* #,##0.00_);_(* \(#,##0.00\);_(* &quot;-&quot;??_);_(@_)">
                  <c:v>10476.069999999996</c:v>
                </c:pt>
                <c:pt idx="254" formatCode="_(* #,##0.00_);_(* \(#,##0.00\);_(* &quot;-&quot;??_);_(@_)">
                  <c:v>8094.3099999999986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8-477D-8CFA-542251027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577200"/>
        <c:axId val="818576656"/>
      </c:area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Channel 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Sheet1!$E$2:$E$256</c:f>
              <c:numCache>
                <c:formatCode>General</c:formatCode>
                <c:ptCount val="255"/>
                <c:pt idx="20">
                  <c:v>388</c:v>
                </c:pt>
                <c:pt idx="21">
                  <c:v>89791</c:v>
                </c:pt>
                <c:pt idx="22">
                  <c:v>90871</c:v>
                </c:pt>
                <c:pt idx="23">
                  <c:v>79821</c:v>
                </c:pt>
                <c:pt idx="24">
                  <c:v>77603</c:v>
                </c:pt>
                <c:pt idx="25">
                  <c:v>64526</c:v>
                </c:pt>
                <c:pt idx="26">
                  <c:v>59911</c:v>
                </c:pt>
                <c:pt idx="27">
                  <c:v>69109</c:v>
                </c:pt>
                <c:pt idx="28">
                  <c:v>116636</c:v>
                </c:pt>
                <c:pt idx="29">
                  <c:v>131973</c:v>
                </c:pt>
                <c:pt idx="30">
                  <c:v>157632</c:v>
                </c:pt>
                <c:pt idx="31">
                  <c:v>122823</c:v>
                </c:pt>
                <c:pt idx="32">
                  <c:v>88365</c:v>
                </c:pt>
                <c:pt idx="33">
                  <c:v>85418</c:v>
                </c:pt>
                <c:pt idx="34">
                  <c:v>86833</c:v>
                </c:pt>
                <c:pt idx="35">
                  <c:v>94228</c:v>
                </c:pt>
                <c:pt idx="36">
                  <c:v>44382</c:v>
                </c:pt>
                <c:pt idx="37">
                  <c:v>46228</c:v>
                </c:pt>
                <c:pt idx="38">
                  <c:v>52854</c:v>
                </c:pt>
                <c:pt idx="39">
                  <c:v>54429</c:v>
                </c:pt>
                <c:pt idx="40">
                  <c:v>44361</c:v>
                </c:pt>
                <c:pt idx="41">
                  <c:v>50160</c:v>
                </c:pt>
                <c:pt idx="42">
                  <c:v>63789</c:v>
                </c:pt>
                <c:pt idx="43">
                  <c:v>59552</c:v>
                </c:pt>
                <c:pt idx="44">
                  <c:v>61377</c:v>
                </c:pt>
                <c:pt idx="45">
                  <c:v>58903</c:v>
                </c:pt>
                <c:pt idx="46">
                  <c:v>77004</c:v>
                </c:pt>
                <c:pt idx="47">
                  <c:v>71764</c:v>
                </c:pt>
                <c:pt idx="48">
                  <c:v>65840</c:v>
                </c:pt>
                <c:pt idx="49">
                  <c:v>57695</c:v>
                </c:pt>
                <c:pt idx="50">
                  <c:v>65359</c:v>
                </c:pt>
                <c:pt idx="51">
                  <c:v>60648</c:v>
                </c:pt>
                <c:pt idx="52">
                  <c:v>53743</c:v>
                </c:pt>
                <c:pt idx="53">
                  <c:v>118923</c:v>
                </c:pt>
                <c:pt idx="54">
                  <c:v>114939</c:v>
                </c:pt>
                <c:pt idx="55">
                  <c:v>127095</c:v>
                </c:pt>
                <c:pt idx="56">
                  <c:v>125009</c:v>
                </c:pt>
                <c:pt idx="57">
                  <c:v>142326</c:v>
                </c:pt>
                <c:pt idx="58">
                  <c:v>187535</c:v>
                </c:pt>
                <c:pt idx="59">
                  <c:v>69445</c:v>
                </c:pt>
                <c:pt idx="60">
                  <c:v>69147</c:v>
                </c:pt>
                <c:pt idx="61">
                  <c:v>66394</c:v>
                </c:pt>
                <c:pt idx="62">
                  <c:v>67535</c:v>
                </c:pt>
                <c:pt idx="63">
                  <c:v>73379</c:v>
                </c:pt>
                <c:pt idx="64">
                  <c:v>79885</c:v>
                </c:pt>
                <c:pt idx="65">
                  <c:v>73304</c:v>
                </c:pt>
                <c:pt idx="66">
                  <c:v>89732</c:v>
                </c:pt>
                <c:pt idx="67">
                  <c:v>101112</c:v>
                </c:pt>
                <c:pt idx="68">
                  <c:v>84027</c:v>
                </c:pt>
                <c:pt idx="69">
                  <c:v>67378</c:v>
                </c:pt>
                <c:pt idx="70">
                  <c:v>69817</c:v>
                </c:pt>
                <c:pt idx="71">
                  <c:v>64484</c:v>
                </c:pt>
                <c:pt idx="72">
                  <c:v>76555</c:v>
                </c:pt>
                <c:pt idx="73">
                  <c:v>65835</c:v>
                </c:pt>
                <c:pt idx="74">
                  <c:v>57695</c:v>
                </c:pt>
                <c:pt idx="75">
                  <c:v>58626</c:v>
                </c:pt>
                <c:pt idx="76">
                  <c:v>44528</c:v>
                </c:pt>
                <c:pt idx="77">
                  <c:v>3</c:v>
                </c:pt>
                <c:pt idx="78">
                  <c:v>0</c:v>
                </c:pt>
                <c:pt idx="79">
                  <c:v>0</c:v>
                </c:pt>
                <c:pt idx="81">
                  <c:v>0</c:v>
                </c:pt>
                <c:pt idx="9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98-477D-8CFA-542251027525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Channel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Sheet1!$F$2:$F$256</c:f>
              <c:numCache>
                <c:formatCode>General</c:formatCode>
                <c:ptCount val="255"/>
                <c:pt idx="0">
                  <c:v>1039741</c:v>
                </c:pt>
                <c:pt idx="1">
                  <c:v>1008490</c:v>
                </c:pt>
                <c:pt idx="2">
                  <c:v>944017</c:v>
                </c:pt>
                <c:pt idx="3">
                  <c:v>946855</c:v>
                </c:pt>
                <c:pt idx="4">
                  <c:v>962571</c:v>
                </c:pt>
                <c:pt idx="5">
                  <c:v>901566</c:v>
                </c:pt>
                <c:pt idx="6">
                  <c:v>1047309</c:v>
                </c:pt>
                <c:pt idx="7">
                  <c:v>1046571</c:v>
                </c:pt>
                <c:pt idx="8">
                  <c:v>1212698</c:v>
                </c:pt>
                <c:pt idx="9">
                  <c:v>1020909</c:v>
                </c:pt>
                <c:pt idx="10">
                  <c:v>856312</c:v>
                </c:pt>
                <c:pt idx="11">
                  <c:v>869850</c:v>
                </c:pt>
                <c:pt idx="12">
                  <c:v>800874</c:v>
                </c:pt>
                <c:pt idx="13">
                  <c:v>571390</c:v>
                </c:pt>
                <c:pt idx="14">
                  <c:v>464081</c:v>
                </c:pt>
                <c:pt idx="15">
                  <c:v>543823</c:v>
                </c:pt>
                <c:pt idx="16">
                  <c:v>509341</c:v>
                </c:pt>
                <c:pt idx="17">
                  <c:v>539535</c:v>
                </c:pt>
                <c:pt idx="18">
                  <c:v>526225</c:v>
                </c:pt>
                <c:pt idx="19">
                  <c:v>512726</c:v>
                </c:pt>
                <c:pt idx="20">
                  <c:v>547672</c:v>
                </c:pt>
                <c:pt idx="21">
                  <c:v>578446</c:v>
                </c:pt>
                <c:pt idx="22">
                  <c:v>669326</c:v>
                </c:pt>
                <c:pt idx="23">
                  <c:v>504116</c:v>
                </c:pt>
                <c:pt idx="24">
                  <c:v>480077</c:v>
                </c:pt>
                <c:pt idx="25">
                  <c:v>533559</c:v>
                </c:pt>
                <c:pt idx="26">
                  <c:v>636259</c:v>
                </c:pt>
                <c:pt idx="27">
                  <c:v>663288</c:v>
                </c:pt>
                <c:pt idx="28">
                  <c:v>965142</c:v>
                </c:pt>
                <c:pt idx="29">
                  <c:v>1034743</c:v>
                </c:pt>
                <c:pt idx="30">
                  <c:v>827958</c:v>
                </c:pt>
                <c:pt idx="31">
                  <c:v>733469</c:v>
                </c:pt>
                <c:pt idx="32">
                  <c:v>603432</c:v>
                </c:pt>
                <c:pt idx="33">
                  <c:v>616317</c:v>
                </c:pt>
                <c:pt idx="34">
                  <c:v>579643</c:v>
                </c:pt>
                <c:pt idx="35">
                  <c:v>753733</c:v>
                </c:pt>
                <c:pt idx="36">
                  <c:v>952791</c:v>
                </c:pt>
                <c:pt idx="37">
                  <c:v>763977</c:v>
                </c:pt>
                <c:pt idx="38">
                  <c:v>727455</c:v>
                </c:pt>
                <c:pt idx="39">
                  <c:v>746042</c:v>
                </c:pt>
                <c:pt idx="40">
                  <c:v>750885</c:v>
                </c:pt>
                <c:pt idx="41">
                  <c:v>797522</c:v>
                </c:pt>
                <c:pt idx="42">
                  <c:v>1005624</c:v>
                </c:pt>
                <c:pt idx="43">
                  <c:v>1081369</c:v>
                </c:pt>
                <c:pt idx="44">
                  <c:v>886582</c:v>
                </c:pt>
                <c:pt idx="45">
                  <c:v>726813</c:v>
                </c:pt>
                <c:pt idx="46">
                  <c:v>676934</c:v>
                </c:pt>
                <c:pt idx="47">
                  <c:v>611817</c:v>
                </c:pt>
                <c:pt idx="48">
                  <c:v>641541</c:v>
                </c:pt>
                <c:pt idx="49">
                  <c:v>840639</c:v>
                </c:pt>
                <c:pt idx="50">
                  <c:v>824801</c:v>
                </c:pt>
                <c:pt idx="51">
                  <c:v>602896</c:v>
                </c:pt>
                <c:pt idx="52">
                  <c:v>834100</c:v>
                </c:pt>
                <c:pt idx="53">
                  <c:v>794357</c:v>
                </c:pt>
                <c:pt idx="54">
                  <c:v>794047</c:v>
                </c:pt>
                <c:pt idx="55">
                  <c:v>767791</c:v>
                </c:pt>
                <c:pt idx="56">
                  <c:v>864916</c:v>
                </c:pt>
                <c:pt idx="57">
                  <c:v>985334</c:v>
                </c:pt>
                <c:pt idx="58">
                  <c:v>953454</c:v>
                </c:pt>
                <c:pt idx="59">
                  <c:v>790899</c:v>
                </c:pt>
                <c:pt idx="60">
                  <c:v>663733</c:v>
                </c:pt>
                <c:pt idx="61">
                  <c:v>590977</c:v>
                </c:pt>
                <c:pt idx="62">
                  <c:v>783290</c:v>
                </c:pt>
                <c:pt idx="63">
                  <c:v>1009787</c:v>
                </c:pt>
                <c:pt idx="64">
                  <c:v>1064019</c:v>
                </c:pt>
                <c:pt idx="65">
                  <c:v>904604</c:v>
                </c:pt>
                <c:pt idx="66">
                  <c:v>864834</c:v>
                </c:pt>
                <c:pt idx="67">
                  <c:v>1081766</c:v>
                </c:pt>
                <c:pt idx="68">
                  <c:v>1177925</c:v>
                </c:pt>
                <c:pt idx="69">
                  <c:v>1245437</c:v>
                </c:pt>
                <c:pt idx="70">
                  <c:v>1232039</c:v>
                </c:pt>
                <c:pt idx="71">
                  <c:v>1300358</c:v>
                </c:pt>
                <c:pt idx="72">
                  <c:v>1463407</c:v>
                </c:pt>
                <c:pt idx="73">
                  <c:v>1488767</c:v>
                </c:pt>
                <c:pt idx="74">
                  <c:v>1648828</c:v>
                </c:pt>
                <c:pt idx="75">
                  <c:v>1508329</c:v>
                </c:pt>
                <c:pt idx="76">
                  <c:v>1365704</c:v>
                </c:pt>
                <c:pt idx="77">
                  <c:v>1577163</c:v>
                </c:pt>
                <c:pt idx="78">
                  <c:v>1727917</c:v>
                </c:pt>
                <c:pt idx="79">
                  <c:v>1639718</c:v>
                </c:pt>
                <c:pt idx="80">
                  <c:v>1582127</c:v>
                </c:pt>
                <c:pt idx="81">
                  <c:v>1586087</c:v>
                </c:pt>
                <c:pt idx="82">
                  <c:v>1591400</c:v>
                </c:pt>
                <c:pt idx="83">
                  <c:v>1534618</c:v>
                </c:pt>
                <c:pt idx="84">
                  <c:v>1653404</c:v>
                </c:pt>
                <c:pt idx="85">
                  <c:v>1880508</c:v>
                </c:pt>
                <c:pt idx="86">
                  <c:v>1798886</c:v>
                </c:pt>
                <c:pt idx="87">
                  <c:v>2068681</c:v>
                </c:pt>
                <c:pt idx="88">
                  <c:v>1936474</c:v>
                </c:pt>
                <c:pt idx="89">
                  <c:v>2192199</c:v>
                </c:pt>
                <c:pt idx="90">
                  <c:v>2454494</c:v>
                </c:pt>
                <c:pt idx="91">
                  <c:v>2098814</c:v>
                </c:pt>
                <c:pt idx="92">
                  <c:v>1904551</c:v>
                </c:pt>
                <c:pt idx="93">
                  <c:v>2277247</c:v>
                </c:pt>
                <c:pt idx="94">
                  <c:v>2568307</c:v>
                </c:pt>
                <c:pt idx="95">
                  <c:v>2478125</c:v>
                </c:pt>
                <c:pt idx="96">
                  <c:v>2632797</c:v>
                </c:pt>
                <c:pt idx="97">
                  <c:v>2610782</c:v>
                </c:pt>
                <c:pt idx="98">
                  <c:v>2487730</c:v>
                </c:pt>
                <c:pt idx="99">
                  <c:v>2641482</c:v>
                </c:pt>
                <c:pt idx="100">
                  <c:v>2440855</c:v>
                </c:pt>
                <c:pt idx="101">
                  <c:v>2339386</c:v>
                </c:pt>
                <c:pt idx="102">
                  <c:v>2550286</c:v>
                </c:pt>
                <c:pt idx="103">
                  <c:v>2574847</c:v>
                </c:pt>
                <c:pt idx="104">
                  <c:v>2408392</c:v>
                </c:pt>
                <c:pt idx="105">
                  <c:v>1985227</c:v>
                </c:pt>
                <c:pt idx="106">
                  <c:v>2205235</c:v>
                </c:pt>
                <c:pt idx="107">
                  <c:v>2990003</c:v>
                </c:pt>
                <c:pt idx="108">
                  <c:v>2563053</c:v>
                </c:pt>
                <c:pt idx="109">
                  <c:v>2743581</c:v>
                </c:pt>
                <c:pt idx="110">
                  <c:v>3435643</c:v>
                </c:pt>
                <c:pt idx="111">
                  <c:v>3792721</c:v>
                </c:pt>
                <c:pt idx="112">
                  <c:v>4183446</c:v>
                </c:pt>
                <c:pt idx="113">
                  <c:v>4208355</c:v>
                </c:pt>
                <c:pt idx="114">
                  <c:v>3964004</c:v>
                </c:pt>
                <c:pt idx="115">
                  <c:v>3480774</c:v>
                </c:pt>
                <c:pt idx="116">
                  <c:v>3065186</c:v>
                </c:pt>
                <c:pt idx="117">
                  <c:v>2715258</c:v>
                </c:pt>
                <c:pt idx="118">
                  <c:v>2688227</c:v>
                </c:pt>
                <c:pt idx="119">
                  <c:v>2715422</c:v>
                </c:pt>
                <c:pt idx="120">
                  <c:v>2948222</c:v>
                </c:pt>
                <c:pt idx="121">
                  <c:v>2688808</c:v>
                </c:pt>
                <c:pt idx="122">
                  <c:v>2269660</c:v>
                </c:pt>
                <c:pt idx="123">
                  <c:v>2072262</c:v>
                </c:pt>
                <c:pt idx="124">
                  <c:v>1893034</c:v>
                </c:pt>
                <c:pt idx="125">
                  <c:v>1854292</c:v>
                </c:pt>
                <c:pt idx="126">
                  <c:v>1958064</c:v>
                </c:pt>
                <c:pt idx="127">
                  <c:v>2184743</c:v>
                </c:pt>
                <c:pt idx="128">
                  <c:v>2129487</c:v>
                </c:pt>
                <c:pt idx="129">
                  <c:v>1984659</c:v>
                </c:pt>
                <c:pt idx="130">
                  <c:v>1923551</c:v>
                </c:pt>
                <c:pt idx="131">
                  <c:v>1615333</c:v>
                </c:pt>
                <c:pt idx="132">
                  <c:v>1429037</c:v>
                </c:pt>
                <c:pt idx="133">
                  <c:v>1448269</c:v>
                </c:pt>
                <c:pt idx="134">
                  <c:v>1690643</c:v>
                </c:pt>
                <c:pt idx="135">
                  <c:v>1630149</c:v>
                </c:pt>
                <c:pt idx="136">
                  <c:v>1594382</c:v>
                </c:pt>
                <c:pt idx="137">
                  <c:v>1497250</c:v>
                </c:pt>
                <c:pt idx="138">
                  <c:v>1583643</c:v>
                </c:pt>
                <c:pt idx="139">
                  <c:v>1761349</c:v>
                </c:pt>
                <c:pt idx="140">
                  <c:v>2125934</c:v>
                </c:pt>
                <c:pt idx="141">
                  <c:v>2275017</c:v>
                </c:pt>
                <c:pt idx="142">
                  <c:v>2045136</c:v>
                </c:pt>
                <c:pt idx="143">
                  <c:v>1802357</c:v>
                </c:pt>
                <c:pt idx="144">
                  <c:v>1704248</c:v>
                </c:pt>
                <c:pt idx="145">
                  <c:v>1404085</c:v>
                </c:pt>
                <c:pt idx="146">
                  <c:v>1439043</c:v>
                </c:pt>
                <c:pt idx="147">
                  <c:v>1780481</c:v>
                </c:pt>
                <c:pt idx="148">
                  <c:v>1992179</c:v>
                </c:pt>
                <c:pt idx="149">
                  <c:v>1804026</c:v>
                </c:pt>
                <c:pt idx="150">
                  <c:v>1796594</c:v>
                </c:pt>
                <c:pt idx="151">
                  <c:v>1971957</c:v>
                </c:pt>
                <c:pt idx="152">
                  <c:v>1777458</c:v>
                </c:pt>
                <c:pt idx="153">
                  <c:v>1647315</c:v>
                </c:pt>
                <c:pt idx="154">
                  <c:v>1769446</c:v>
                </c:pt>
                <c:pt idx="155">
                  <c:v>1961417</c:v>
                </c:pt>
                <c:pt idx="156">
                  <c:v>2014556</c:v>
                </c:pt>
                <c:pt idx="157">
                  <c:v>1677716</c:v>
                </c:pt>
                <c:pt idx="158">
                  <c:v>1255737</c:v>
                </c:pt>
                <c:pt idx="159">
                  <c:v>1026952</c:v>
                </c:pt>
                <c:pt idx="160">
                  <c:v>895361</c:v>
                </c:pt>
                <c:pt idx="161">
                  <c:v>1318221</c:v>
                </c:pt>
                <c:pt idx="162">
                  <c:v>1753764</c:v>
                </c:pt>
                <c:pt idx="163">
                  <c:v>1152659</c:v>
                </c:pt>
                <c:pt idx="164">
                  <c:v>1196839</c:v>
                </c:pt>
                <c:pt idx="165">
                  <c:v>1097252</c:v>
                </c:pt>
                <c:pt idx="166">
                  <c:v>1012492</c:v>
                </c:pt>
                <c:pt idx="167">
                  <c:v>977069</c:v>
                </c:pt>
                <c:pt idx="168">
                  <c:v>1351574</c:v>
                </c:pt>
                <c:pt idx="169">
                  <c:v>1614125</c:v>
                </c:pt>
                <c:pt idx="170">
                  <c:v>1279338</c:v>
                </c:pt>
                <c:pt idx="171">
                  <c:v>1313598</c:v>
                </c:pt>
                <c:pt idx="172">
                  <c:v>1287454</c:v>
                </c:pt>
                <c:pt idx="173">
                  <c:v>1340907</c:v>
                </c:pt>
                <c:pt idx="174">
                  <c:v>874212</c:v>
                </c:pt>
                <c:pt idx="175">
                  <c:v>1432635</c:v>
                </c:pt>
                <c:pt idx="176">
                  <c:v>1441656</c:v>
                </c:pt>
                <c:pt idx="177">
                  <c:v>1108661</c:v>
                </c:pt>
                <c:pt idx="178">
                  <c:v>1044105</c:v>
                </c:pt>
                <c:pt idx="179">
                  <c:v>842366</c:v>
                </c:pt>
                <c:pt idx="180">
                  <c:v>707565</c:v>
                </c:pt>
                <c:pt idx="181">
                  <c:v>618027</c:v>
                </c:pt>
                <c:pt idx="182">
                  <c:v>912971</c:v>
                </c:pt>
                <c:pt idx="183">
                  <c:v>1000564</c:v>
                </c:pt>
                <c:pt idx="184">
                  <c:v>977201</c:v>
                </c:pt>
                <c:pt idx="185">
                  <c:v>879467</c:v>
                </c:pt>
                <c:pt idx="186">
                  <c:v>786201</c:v>
                </c:pt>
                <c:pt idx="187">
                  <c:v>1000163</c:v>
                </c:pt>
                <c:pt idx="188">
                  <c:v>1309576</c:v>
                </c:pt>
                <c:pt idx="189">
                  <c:v>2291648</c:v>
                </c:pt>
                <c:pt idx="190">
                  <c:v>2433149</c:v>
                </c:pt>
                <c:pt idx="191">
                  <c:v>1648563</c:v>
                </c:pt>
                <c:pt idx="192">
                  <c:v>964711</c:v>
                </c:pt>
                <c:pt idx="193">
                  <c:v>830963</c:v>
                </c:pt>
                <c:pt idx="194">
                  <c:v>811025</c:v>
                </c:pt>
                <c:pt idx="195">
                  <c:v>817077</c:v>
                </c:pt>
                <c:pt idx="196">
                  <c:v>1143925</c:v>
                </c:pt>
                <c:pt idx="197">
                  <c:v>1249497</c:v>
                </c:pt>
                <c:pt idx="198">
                  <c:v>1034332</c:v>
                </c:pt>
                <c:pt idx="199">
                  <c:v>1163916</c:v>
                </c:pt>
                <c:pt idx="200">
                  <c:v>1038041</c:v>
                </c:pt>
                <c:pt idx="201">
                  <c:v>852459</c:v>
                </c:pt>
                <c:pt idx="202">
                  <c:v>781489</c:v>
                </c:pt>
                <c:pt idx="203">
                  <c:v>1073863</c:v>
                </c:pt>
                <c:pt idx="204">
                  <c:v>1121263</c:v>
                </c:pt>
                <c:pt idx="205">
                  <c:v>917615</c:v>
                </c:pt>
                <c:pt idx="206">
                  <c:v>923078</c:v>
                </c:pt>
                <c:pt idx="207">
                  <c:v>777564</c:v>
                </c:pt>
                <c:pt idx="208">
                  <c:v>895522</c:v>
                </c:pt>
                <c:pt idx="209">
                  <c:v>668293</c:v>
                </c:pt>
                <c:pt idx="210">
                  <c:v>1099416</c:v>
                </c:pt>
                <c:pt idx="211">
                  <c:v>1048099</c:v>
                </c:pt>
                <c:pt idx="212">
                  <c:v>855969</c:v>
                </c:pt>
                <c:pt idx="213">
                  <c:v>1011816</c:v>
                </c:pt>
                <c:pt idx="214">
                  <c:v>1025797</c:v>
                </c:pt>
                <c:pt idx="215">
                  <c:v>983271</c:v>
                </c:pt>
                <c:pt idx="216">
                  <c:v>955199</c:v>
                </c:pt>
                <c:pt idx="217">
                  <c:v>1039409</c:v>
                </c:pt>
                <c:pt idx="218">
                  <c:v>1070407</c:v>
                </c:pt>
                <c:pt idx="219">
                  <c:v>883055</c:v>
                </c:pt>
                <c:pt idx="220">
                  <c:v>821689</c:v>
                </c:pt>
                <c:pt idx="221">
                  <c:v>661900</c:v>
                </c:pt>
                <c:pt idx="222">
                  <c:v>525855</c:v>
                </c:pt>
                <c:pt idx="223">
                  <c:v>691023</c:v>
                </c:pt>
                <c:pt idx="224">
                  <c:v>834173</c:v>
                </c:pt>
                <c:pt idx="225">
                  <c:v>1392672</c:v>
                </c:pt>
                <c:pt idx="226">
                  <c:v>1368210</c:v>
                </c:pt>
                <c:pt idx="227">
                  <c:v>1272643</c:v>
                </c:pt>
                <c:pt idx="228">
                  <c:v>944296</c:v>
                </c:pt>
                <c:pt idx="229">
                  <c:v>923719</c:v>
                </c:pt>
                <c:pt idx="230">
                  <c:v>932354</c:v>
                </c:pt>
                <c:pt idx="231">
                  <c:v>1132007</c:v>
                </c:pt>
                <c:pt idx="232">
                  <c:v>1216273</c:v>
                </c:pt>
                <c:pt idx="233">
                  <c:v>1019355</c:v>
                </c:pt>
                <c:pt idx="234">
                  <c:v>932193</c:v>
                </c:pt>
                <c:pt idx="235">
                  <c:v>997220</c:v>
                </c:pt>
                <c:pt idx="236">
                  <c:v>1132247</c:v>
                </c:pt>
                <c:pt idx="237">
                  <c:v>1123292</c:v>
                </c:pt>
                <c:pt idx="238">
                  <c:v>1273970</c:v>
                </c:pt>
                <c:pt idx="239">
                  <c:v>1259892</c:v>
                </c:pt>
                <c:pt idx="240">
                  <c:v>820422</c:v>
                </c:pt>
                <c:pt idx="241">
                  <c:v>639072</c:v>
                </c:pt>
                <c:pt idx="242">
                  <c:v>648674</c:v>
                </c:pt>
                <c:pt idx="243">
                  <c:v>724047</c:v>
                </c:pt>
                <c:pt idx="244">
                  <c:v>785075</c:v>
                </c:pt>
                <c:pt idx="245">
                  <c:v>826628</c:v>
                </c:pt>
                <c:pt idx="246">
                  <c:v>901935</c:v>
                </c:pt>
                <c:pt idx="247">
                  <c:v>665262</c:v>
                </c:pt>
                <c:pt idx="248">
                  <c:v>711782</c:v>
                </c:pt>
                <c:pt idx="249">
                  <c:v>722176</c:v>
                </c:pt>
                <c:pt idx="250">
                  <c:v>843823</c:v>
                </c:pt>
                <c:pt idx="251">
                  <c:v>1176640</c:v>
                </c:pt>
                <c:pt idx="252">
                  <c:v>1321015</c:v>
                </c:pt>
                <c:pt idx="253">
                  <c:v>1466801</c:v>
                </c:pt>
                <c:pt idx="254">
                  <c:v>1189290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29-49A9-B5F2-77623EA20994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Channel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Sheet1!$G$2:$G$256</c:f>
              <c:numCache>
                <c:formatCode>General</c:formatCode>
                <c:ptCount val="255"/>
                <c:pt idx="0">
                  <c:v>113806</c:v>
                </c:pt>
                <c:pt idx="1">
                  <c:v>75201</c:v>
                </c:pt>
                <c:pt idx="2">
                  <c:v>341486</c:v>
                </c:pt>
                <c:pt idx="3">
                  <c:v>287379</c:v>
                </c:pt>
                <c:pt idx="4">
                  <c:v>261037</c:v>
                </c:pt>
                <c:pt idx="5">
                  <c:v>192858</c:v>
                </c:pt>
                <c:pt idx="6">
                  <c:v>107081</c:v>
                </c:pt>
                <c:pt idx="7">
                  <c:v>63829</c:v>
                </c:pt>
                <c:pt idx="8">
                  <c:v>199008</c:v>
                </c:pt>
                <c:pt idx="9">
                  <c:v>150346</c:v>
                </c:pt>
                <c:pt idx="10">
                  <c:v>117447</c:v>
                </c:pt>
                <c:pt idx="11">
                  <c:v>80808</c:v>
                </c:pt>
                <c:pt idx="12">
                  <c:v>113856</c:v>
                </c:pt>
                <c:pt idx="13">
                  <c:v>56028</c:v>
                </c:pt>
                <c:pt idx="14">
                  <c:v>259661</c:v>
                </c:pt>
                <c:pt idx="15">
                  <c:v>251833</c:v>
                </c:pt>
                <c:pt idx="16">
                  <c:v>241704</c:v>
                </c:pt>
                <c:pt idx="17">
                  <c:v>233989</c:v>
                </c:pt>
                <c:pt idx="18">
                  <c:v>282713</c:v>
                </c:pt>
                <c:pt idx="19">
                  <c:v>214933</c:v>
                </c:pt>
                <c:pt idx="20">
                  <c:v>96026</c:v>
                </c:pt>
                <c:pt idx="21">
                  <c:v>97806</c:v>
                </c:pt>
                <c:pt idx="22">
                  <c:v>238807</c:v>
                </c:pt>
                <c:pt idx="23">
                  <c:v>180193</c:v>
                </c:pt>
                <c:pt idx="24">
                  <c:v>174046</c:v>
                </c:pt>
                <c:pt idx="25">
                  <c:v>85503</c:v>
                </c:pt>
                <c:pt idx="26">
                  <c:v>70527</c:v>
                </c:pt>
                <c:pt idx="27">
                  <c:v>446888</c:v>
                </c:pt>
                <c:pt idx="28">
                  <c:v>240754</c:v>
                </c:pt>
                <c:pt idx="29">
                  <c:v>242169</c:v>
                </c:pt>
                <c:pt idx="30">
                  <c:v>189908</c:v>
                </c:pt>
                <c:pt idx="31">
                  <c:v>94710</c:v>
                </c:pt>
                <c:pt idx="32">
                  <c:v>49745</c:v>
                </c:pt>
                <c:pt idx="33">
                  <c:v>125890</c:v>
                </c:pt>
                <c:pt idx="34">
                  <c:v>265375</c:v>
                </c:pt>
                <c:pt idx="35">
                  <c:v>207211</c:v>
                </c:pt>
                <c:pt idx="36">
                  <c:v>198395</c:v>
                </c:pt>
                <c:pt idx="37">
                  <c:v>184442</c:v>
                </c:pt>
                <c:pt idx="38">
                  <c:v>102536</c:v>
                </c:pt>
                <c:pt idx="39">
                  <c:v>68840</c:v>
                </c:pt>
                <c:pt idx="40">
                  <c:v>67564</c:v>
                </c:pt>
                <c:pt idx="41">
                  <c:v>113588</c:v>
                </c:pt>
                <c:pt idx="42">
                  <c:v>113904</c:v>
                </c:pt>
                <c:pt idx="43">
                  <c:v>115891</c:v>
                </c:pt>
                <c:pt idx="44">
                  <c:v>95092</c:v>
                </c:pt>
                <c:pt idx="45">
                  <c:v>60427</c:v>
                </c:pt>
                <c:pt idx="46">
                  <c:v>91470</c:v>
                </c:pt>
                <c:pt idx="47">
                  <c:v>54222</c:v>
                </c:pt>
                <c:pt idx="48">
                  <c:v>50309</c:v>
                </c:pt>
                <c:pt idx="49">
                  <c:v>62340</c:v>
                </c:pt>
                <c:pt idx="50">
                  <c:v>56025</c:v>
                </c:pt>
                <c:pt idx="51">
                  <c:v>26528</c:v>
                </c:pt>
                <c:pt idx="52">
                  <c:v>21459</c:v>
                </c:pt>
                <c:pt idx="53">
                  <c:v>18650</c:v>
                </c:pt>
                <c:pt idx="54">
                  <c:v>17288</c:v>
                </c:pt>
                <c:pt idx="55">
                  <c:v>8812</c:v>
                </c:pt>
                <c:pt idx="56">
                  <c:v>42356</c:v>
                </c:pt>
                <c:pt idx="57">
                  <c:v>32537</c:v>
                </c:pt>
                <c:pt idx="58">
                  <c:v>25172</c:v>
                </c:pt>
                <c:pt idx="59">
                  <c:v>20820</c:v>
                </c:pt>
                <c:pt idx="60">
                  <c:v>19059</c:v>
                </c:pt>
                <c:pt idx="61">
                  <c:v>11499</c:v>
                </c:pt>
                <c:pt idx="62">
                  <c:v>9730</c:v>
                </c:pt>
                <c:pt idx="63">
                  <c:v>8414</c:v>
                </c:pt>
                <c:pt idx="64">
                  <c:v>11034</c:v>
                </c:pt>
                <c:pt idx="65">
                  <c:v>9238</c:v>
                </c:pt>
                <c:pt idx="66">
                  <c:v>6956</c:v>
                </c:pt>
                <c:pt idx="67">
                  <c:v>5070</c:v>
                </c:pt>
                <c:pt idx="68">
                  <c:v>4703</c:v>
                </c:pt>
                <c:pt idx="69">
                  <c:v>3681</c:v>
                </c:pt>
                <c:pt idx="70">
                  <c:v>4235</c:v>
                </c:pt>
                <c:pt idx="71">
                  <c:v>4551</c:v>
                </c:pt>
                <c:pt idx="72">
                  <c:v>3596</c:v>
                </c:pt>
                <c:pt idx="73">
                  <c:v>2489</c:v>
                </c:pt>
                <c:pt idx="74">
                  <c:v>1699</c:v>
                </c:pt>
                <c:pt idx="75">
                  <c:v>2195</c:v>
                </c:pt>
                <c:pt idx="76">
                  <c:v>2734</c:v>
                </c:pt>
                <c:pt idx="77">
                  <c:v>622</c:v>
                </c:pt>
                <c:pt idx="78">
                  <c:v>2043</c:v>
                </c:pt>
                <c:pt idx="79">
                  <c:v>3309</c:v>
                </c:pt>
                <c:pt idx="80">
                  <c:v>1359</c:v>
                </c:pt>
                <c:pt idx="81">
                  <c:v>1618</c:v>
                </c:pt>
                <c:pt idx="82">
                  <c:v>2370</c:v>
                </c:pt>
                <c:pt idx="83">
                  <c:v>9528</c:v>
                </c:pt>
                <c:pt idx="84">
                  <c:v>19609</c:v>
                </c:pt>
                <c:pt idx="85">
                  <c:v>33886</c:v>
                </c:pt>
                <c:pt idx="86">
                  <c:v>49418</c:v>
                </c:pt>
                <c:pt idx="87">
                  <c:v>64521</c:v>
                </c:pt>
                <c:pt idx="88">
                  <c:v>55033</c:v>
                </c:pt>
                <c:pt idx="89">
                  <c:v>45273</c:v>
                </c:pt>
                <c:pt idx="90">
                  <c:v>39674</c:v>
                </c:pt>
                <c:pt idx="91">
                  <c:v>45838</c:v>
                </c:pt>
                <c:pt idx="92">
                  <c:v>46721</c:v>
                </c:pt>
                <c:pt idx="93">
                  <c:v>41381</c:v>
                </c:pt>
                <c:pt idx="94">
                  <c:v>34341</c:v>
                </c:pt>
                <c:pt idx="95">
                  <c:v>41320</c:v>
                </c:pt>
                <c:pt idx="96">
                  <c:v>51160</c:v>
                </c:pt>
                <c:pt idx="97">
                  <c:v>63540</c:v>
                </c:pt>
                <c:pt idx="98">
                  <c:v>64029</c:v>
                </c:pt>
                <c:pt idx="99">
                  <c:v>61079</c:v>
                </c:pt>
                <c:pt idx="100">
                  <c:v>64335</c:v>
                </c:pt>
                <c:pt idx="101">
                  <c:v>58815</c:v>
                </c:pt>
                <c:pt idx="102">
                  <c:v>56222</c:v>
                </c:pt>
                <c:pt idx="103">
                  <c:v>68317</c:v>
                </c:pt>
                <c:pt idx="104">
                  <c:v>65721</c:v>
                </c:pt>
                <c:pt idx="105">
                  <c:v>61196</c:v>
                </c:pt>
                <c:pt idx="106">
                  <c:v>57765</c:v>
                </c:pt>
                <c:pt idx="107">
                  <c:v>60832</c:v>
                </c:pt>
                <c:pt idx="108">
                  <c:v>56501</c:v>
                </c:pt>
                <c:pt idx="109">
                  <c:v>54934</c:v>
                </c:pt>
                <c:pt idx="110">
                  <c:v>49530</c:v>
                </c:pt>
                <c:pt idx="111">
                  <c:v>33042</c:v>
                </c:pt>
                <c:pt idx="112">
                  <c:v>40918</c:v>
                </c:pt>
                <c:pt idx="113">
                  <c:v>36846</c:v>
                </c:pt>
                <c:pt idx="114">
                  <c:v>29999</c:v>
                </c:pt>
                <c:pt idx="115">
                  <c:v>23145</c:v>
                </c:pt>
                <c:pt idx="116">
                  <c:v>21360</c:v>
                </c:pt>
                <c:pt idx="117">
                  <c:v>20232</c:v>
                </c:pt>
                <c:pt idx="118">
                  <c:v>17450</c:v>
                </c:pt>
                <c:pt idx="119">
                  <c:v>36423</c:v>
                </c:pt>
                <c:pt idx="120">
                  <c:v>48082</c:v>
                </c:pt>
                <c:pt idx="121">
                  <c:v>49883</c:v>
                </c:pt>
                <c:pt idx="122">
                  <c:v>63321</c:v>
                </c:pt>
                <c:pt idx="123">
                  <c:v>46962</c:v>
                </c:pt>
                <c:pt idx="124">
                  <c:v>26531</c:v>
                </c:pt>
                <c:pt idx="125">
                  <c:v>6416</c:v>
                </c:pt>
                <c:pt idx="126">
                  <c:v>13295</c:v>
                </c:pt>
                <c:pt idx="127">
                  <c:v>19274</c:v>
                </c:pt>
                <c:pt idx="128">
                  <c:v>16628</c:v>
                </c:pt>
                <c:pt idx="129">
                  <c:v>14914</c:v>
                </c:pt>
                <c:pt idx="130">
                  <c:v>17316</c:v>
                </c:pt>
                <c:pt idx="131">
                  <c:v>18192</c:v>
                </c:pt>
                <c:pt idx="132">
                  <c:v>9994</c:v>
                </c:pt>
                <c:pt idx="133">
                  <c:v>12087</c:v>
                </c:pt>
                <c:pt idx="134">
                  <c:v>17987</c:v>
                </c:pt>
                <c:pt idx="135">
                  <c:v>14167</c:v>
                </c:pt>
                <c:pt idx="136">
                  <c:v>10757</c:v>
                </c:pt>
                <c:pt idx="137">
                  <c:v>7957</c:v>
                </c:pt>
                <c:pt idx="138">
                  <c:v>7291</c:v>
                </c:pt>
                <c:pt idx="139">
                  <c:v>4351</c:v>
                </c:pt>
                <c:pt idx="140">
                  <c:v>4871</c:v>
                </c:pt>
                <c:pt idx="141">
                  <c:v>5639</c:v>
                </c:pt>
                <c:pt idx="142">
                  <c:v>4336</c:v>
                </c:pt>
                <c:pt idx="143">
                  <c:v>3070</c:v>
                </c:pt>
                <c:pt idx="144">
                  <c:v>2474</c:v>
                </c:pt>
                <c:pt idx="145">
                  <c:v>2758</c:v>
                </c:pt>
                <c:pt idx="146">
                  <c:v>2860</c:v>
                </c:pt>
                <c:pt idx="147">
                  <c:v>4243</c:v>
                </c:pt>
                <c:pt idx="148">
                  <c:v>3327</c:v>
                </c:pt>
                <c:pt idx="149">
                  <c:v>5219</c:v>
                </c:pt>
                <c:pt idx="150">
                  <c:v>6818</c:v>
                </c:pt>
                <c:pt idx="151">
                  <c:v>6503</c:v>
                </c:pt>
                <c:pt idx="152">
                  <c:v>6462</c:v>
                </c:pt>
                <c:pt idx="153">
                  <c:v>3783</c:v>
                </c:pt>
                <c:pt idx="154">
                  <c:v>6408</c:v>
                </c:pt>
                <c:pt idx="155">
                  <c:v>9280</c:v>
                </c:pt>
                <c:pt idx="156">
                  <c:v>10201</c:v>
                </c:pt>
                <c:pt idx="157">
                  <c:v>9137</c:v>
                </c:pt>
                <c:pt idx="158">
                  <c:v>6187</c:v>
                </c:pt>
                <c:pt idx="159">
                  <c:v>4929</c:v>
                </c:pt>
                <c:pt idx="160">
                  <c:v>3955</c:v>
                </c:pt>
                <c:pt idx="161">
                  <c:v>6219</c:v>
                </c:pt>
                <c:pt idx="162">
                  <c:v>7526</c:v>
                </c:pt>
                <c:pt idx="163">
                  <c:v>6871</c:v>
                </c:pt>
                <c:pt idx="164">
                  <c:v>4764</c:v>
                </c:pt>
                <c:pt idx="165">
                  <c:v>5437</c:v>
                </c:pt>
                <c:pt idx="166">
                  <c:v>1763</c:v>
                </c:pt>
                <c:pt idx="167">
                  <c:v>3243</c:v>
                </c:pt>
                <c:pt idx="168">
                  <c:v>5431</c:v>
                </c:pt>
                <c:pt idx="169">
                  <c:v>9082</c:v>
                </c:pt>
                <c:pt idx="170">
                  <c:v>6427</c:v>
                </c:pt>
                <c:pt idx="171">
                  <c:v>2532</c:v>
                </c:pt>
                <c:pt idx="172">
                  <c:v>5012</c:v>
                </c:pt>
                <c:pt idx="173">
                  <c:v>4129</c:v>
                </c:pt>
                <c:pt idx="174">
                  <c:v>4176</c:v>
                </c:pt>
                <c:pt idx="175">
                  <c:v>3046</c:v>
                </c:pt>
                <c:pt idx="176">
                  <c:v>2939</c:v>
                </c:pt>
                <c:pt idx="177">
                  <c:v>2264</c:v>
                </c:pt>
                <c:pt idx="178">
                  <c:v>2258</c:v>
                </c:pt>
                <c:pt idx="179">
                  <c:v>2764</c:v>
                </c:pt>
                <c:pt idx="180">
                  <c:v>2022</c:v>
                </c:pt>
                <c:pt idx="181">
                  <c:v>1362</c:v>
                </c:pt>
                <c:pt idx="182">
                  <c:v>2790</c:v>
                </c:pt>
                <c:pt idx="183">
                  <c:v>2796</c:v>
                </c:pt>
                <c:pt idx="184">
                  <c:v>3429</c:v>
                </c:pt>
                <c:pt idx="185">
                  <c:v>2604</c:v>
                </c:pt>
                <c:pt idx="186">
                  <c:v>2476</c:v>
                </c:pt>
                <c:pt idx="187">
                  <c:v>2527</c:v>
                </c:pt>
                <c:pt idx="188">
                  <c:v>2660</c:v>
                </c:pt>
                <c:pt idx="189">
                  <c:v>5365</c:v>
                </c:pt>
                <c:pt idx="190">
                  <c:v>5150</c:v>
                </c:pt>
                <c:pt idx="191">
                  <c:v>5317</c:v>
                </c:pt>
                <c:pt idx="192">
                  <c:v>3575</c:v>
                </c:pt>
                <c:pt idx="193">
                  <c:v>2862</c:v>
                </c:pt>
                <c:pt idx="194">
                  <c:v>2719</c:v>
                </c:pt>
                <c:pt idx="195">
                  <c:v>6150</c:v>
                </c:pt>
                <c:pt idx="196">
                  <c:v>6192</c:v>
                </c:pt>
                <c:pt idx="197">
                  <c:v>3979</c:v>
                </c:pt>
                <c:pt idx="198">
                  <c:v>3572</c:v>
                </c:pt>
                <c:pt idx="199">
                  <c:v>4275</c:v>
                </c:pt>
                <c:pt idx="200">
                  <c:v>3397</c:v>
                </c:pt>
                <c:pt idx="201">
                  <c:v>5706</c:v>
                </c:pt>
                <c:pt idx="202">
                  <c:v>6139</c:v>
                </c:pt>
                <c:pt idx="203">
                  <c:v>5817</c:v>
                </c:pt>
                <c:pt idx="204">
                  <c:v>7581</c:v>
                </c:pt>
                <c:pt idx="205">
                  <c:v>8379</c:v>
                </c:pt>
                <c:pt idx="206">
                  <c:v>10042</c:v>
                </c:pt>
                <c:pt idx="207">
                  <c:v>9118</c:v>
                </c:pt>
                <c:pt idx="208">
                  <c:v>6169</c:v>
                </c:pt>
                <c:pt idx="209">
                  <c:v>4493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29-49A9-B5F2-77623EA20994}"/>
            </c:ext>
          </c:extLst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Channel 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Sheet1!$H$2:$H$256</c:f>
              <c:numCache>
                <c:formatCode>General</c:formatCode>
                <c:ptCount val="255"/>
                <c:pt idx="0">
                  <c:v>37558</c:v>
                </c:pt>
                <c:pt idx="1">
                  <c:v>29081</c:v>
                </c:pt>
                <c:pt idx="2">
                  <c:v>19998</c:v>
                </c:pt>
                <c:pt idx="3">
                  <c:v>17293</c:v>
                </c:pt>
                <c:pt idx="4">
                  <c:v>25224</c:v>
                </c:pt>
                <c:pt idx="5">
                  <c:v>27989</c:v>
                </c:pt>
                <c:pt idx="6">
                  <c:v>27924</c:v>
                </c:pt>
                <c:pt idx="7">
                  <c:v>26259</c:v>
                </c:pt>
                <c:pt idx="8">
                  <c:v>36796</c:v>
                </c:pt>
                <c:pt idx="9">
                  <c:v>22400</c:v>
                </c:pt>
                <c:pt idx="10">
                  <c:v>16394</c:v>
                </c:pt>
                <c:pt idx="11">
                  <c:v>15146</c:v>
                </c:pt>
                <c:pt idx="12">
                  <c:v>9736</c:v>
                </c:pt>
                <c:pt idx="13">
                  <c:v>10421</c:v>
                </c:pt>
                <c:pt idx="14">
                  <c:v>12994</c:v>
                </c:pt>
                <c:pt idx="15">
                  <c:v>14497</c:v>
                </c:pt>
                <c:pt idx="16">
                  <c:v>14055</c:v>
                </c:pt>
                <c:pt idx="17">
                  <c:v>15794</c:v>
                </c:pt>
                <c:pt idx="18">
                  <c:v>23208</c:v>
                </c:pt>
                <c:pt idx="19">
                  <c:v>17782</c:v>
                </c:pt>
                <c:pt idx="20">
                  <c:v>27869</c:v>
                </c:pt>
                <c:pt idx="21">
                  <c:v>33747</c:v>
                </c:pt>
                <c:pt idx="22">
                  <c:v>30055</c:v>
                </c:pt>
                <c:pt idx="23">
                  <c:v>13386</c:v>
                </c:pt>
                <c:pt idx="24">
                  <c:v>9504</c:v>
                </c:pt>
                <c:pt idx="25">
                  <c:v>11268</c:v>
                </c:pt>
                <c:pt idx="26">
                  <c:v>13635</c:v>
                </c:pt>
                <c:pt idx="27">
                  <c:v>11411</c:v>
                </c:pt>
                <c:pt idx="28">
                  <c:v>12191</c:v>
                </c:pt>
                <c:pt idx="29">
                  <c:v>16660</c:v>
                </c:pt>
                <c:pt idx="30">
                  <c:v>12486</c:v>
                </c:pt>
                <c:pt idx="31">
                  <c:v>14867</c:v>
                </c:pt>
                <c:pt idx="32">
                  <c:v>12882</c:v>
                </c:pt>
                <c:pt idx="33">
                  <c:v>9299</c:v>
                </c:pt>
                <c:pt idx="34">
                  <c:v>8594</c:v>
                </c:pt>
                <c:pt idx="35">
                  <c:v>20647</c:v>
                </c:pt>
                <c:pt idx="36">
                  <c:v>25775</c:v>
                </c:pt>
                <c:pt idx="37">
                  <c:v>15532</c:v>
                </c:pt>
                <c:pt idx="38">
                  <c:v>10730</c:v>
                </c:pt>
                <c:pt idx="39">
                  <c:v>11704</c:v>
                </c:pt>
                <c:pt idx="40">
                  <c:v>9946</c:v>
                </c:pt>
                <c:pt idx="41">
                  <c:v>10584</c:v>
                </c:pt>
                <c:pt idx="42">
                  <c:v>10236</c:v>
                </c:pt>
                <c:pt idx="43">
                  <c:v>3256</c:v>
                </c:pt>
                <c:pt idx="44">
                  <c:v>6052</c:v>
                </c:pt>
                <c:pt idx="45">
                  <c:v>9491</c:v>
                </c:pt>
                <c:pt idx="46">
                  <c:v>6246</c:v>
                </c:pt>
                <c:pt idx="47">
                  <c:v>6732</c:v>
                </c:pt>
                <c:pt idx="48">
                  <c:v>7552</c:v>
                </c:pt>
                <c:pt idx="49">
                  <c:v>6097</c:v>
                </c:pt>
                <c:pt idx="50">
                  <c:v>6743</c:v>
                </c:pt>
                <c:pt idx="51">
                  <c:v>5722</c:v>
                </c:pt>
                <c:pt idx="52">
                  <c:v>6091</c:v>
                </c:pt>
                <c:pt idx="53">
                  <c:v>12329</c:v>
                </c:pt>
                <c:pt idx="54">
                  <c:v>10419</c:v>
                </c:pt>
                <c:pt idx="55">
                  <c:v>10749</c:v>
                </c:pt>
                <c:pt idx="56">
                  <c:v>12138</c:v>
                </c:pt>
                <c:pt idx="57">
                  <c:v>14039</c:v>
                </c:pt>
                <c:pt idx="58">
                  <c:v>19365</c:v>
                </c:pt>
                <c:pt idx="59">
                  <c:v>8422</c:v>
                </c:pt>
                <c:pt idx="60">
                  <c:v>5567</c:v>
                </c:pt>
                <c:pt idx="61">
                  <c:v>5966</c:v>
                </c:pt>
                <c:pt idx="62">
                  <c:v>5440</c:v>
                </c:pt>
                <c:pt idx="63">
                  <c:v>6142</c:v>
                </c:pt>
                <c:pt idx="64">
                  <c:v>4897</c:v>
                </c:pt>
                <c:pt idx="65">
                  <c:v>5134</c:v>
                </c:pt>
                <c:pt idx="66">
                  <c:v>3570</c:v>
                </c:pt>
                <c:pt idx="67">
                  <c:v>8172</c:v>
                </c:pt>
                <c:pt idx="68">
                  <c:v>13074</c:v>
                </c:pt>
                <c:pt idx="69">
                  <c:v>6581</c:v>
                </c:pt>
                <c:pt idx="70">
                  <c:v>5304</c:v>
                </c:pt>
                <c:pt idx="71">
                  <c:v>3094</c:v>
                </c:pt>
                <c:pt idx="72">
                  <c:v>2676</c:v>
                </c:pt>
                <c:pt idx="73">
                  <c:v>4953</c:v>
                </c:pt>
                <c:pt idx="74">
                  <c:v>6555</c:v>
                </c:pt>
                <c:pt idx="75">
                  <c:v>6613</c:v>
                </c:pt>
                <c:pt idx="76">
                  <c:v>1197</c:v>
                </c:pt>
                <c:pt idx="77">
                  <c:v>1525</c:v>
                </c:pt>
                <c:pt idx="78">
                  <c:v>1295</c:v>
                </c:pt>
                <c:pt idx="79">
                  <c:v>1202</c:v>
                </c:pt>
                <c:pt idx="80">
                  <c:v>1357</c:v>
                </c:pt>
                <c:pt idx="81">
                  <c:v>1344</c:v>
                </c:pt>
                <c:pt idx="82">
                  <c:v>1812</c:v>
                </c:pt>
                <c:pt idx="83">
                  <c:v>5501</c:v>
                </c:pt>
                <c:pt idx="84">
                  <c:v>8228</c:v>
                </c:pt>
                <c:pt idx="85">
                  <c:v>7961</c:v>
                </c:pt>
                <c:pt idx="86">
                  <c:v>7081</c:v>
                </c:pt>
                <c:pt idx="87">
                  <c:v>7105</c:v>
                </c:pt>
                <c:pt idx="88">
                  <c:v>7507</c:v>
                </c:pt>
                <c:pt idx="89">
                  <c:v>6241</c:v>
                </c:pt>
                <c:pt idx="90">
                  <c:v>46183</c:v>
                </c:pt>
                <c:pt idx="91">
                  <c:v>46975</c:v>
                </c:pt>
                <c:pt idx="92">
                  <c:v>70455</c:v>
                </c:pt>
                <c:pt idx="93">
                  <c:v>88277</c:v>
                </c:pt>
                <c:pt idx="94">
                  <c:v>50614</c:v>
                </c:pt>
                <c:pt idx="95">
                  <c:v>54020</c:v>
                </c:pt>
                <c:pt idx="96">
                  <c:v>50266</c:v>
                </c:pt>
                <c:pt idx="97">
                  <c:v>60134</c:v>
                </c:pt>
                <c:pt idx="98">
                  <c:v>40209</c:v>
                </c:pt>
                <c:pt idx="99">
                  <c:v>54495</c:v>
                </c:pt>
                <c:pt idx="100">
                  <c:v>59384</c:v>
                </c:pt>
                <c:pt idx="101">
                  <c:v>73796</c:v>
                </c:pt>
                <c:pt idx="102">
                  <c:v>28621</c:v>
                </c:pt>
                <c:pt idx="103">
                  <c:v>96840</c:v>
                </c:pt>
                <c:pt idx="104">
                  <c:v>66508</c:v>
                </c:pt>
                <c:pt idx="105">
                  <c:v>66042</c:v>
                </c:pt>
                <c:pt idx="106">
                  <c:v>63667</c:v>
                </c:pt>
                <c:pt idx="107">
                  <c:v>81782</c:v>
                </c:pt>
                <c:pt idx="108">
                  <c:v>92217</c:v>
                </c:pt>
                <c:pt idx="109">
                  <c:v>96840</c:v>
                </c:pt>
                <c:pt idx="110">
                  <c:v>77451</c:v>
                </c:pt>
                <c:pt idx="111">
                  <c:v>88751</c:v>
                </c:pt>
                <c:pt idx="112">
                  <c:v>82260</c:v>
                </c:pt>
                <c:pt idx="113">
                  <c:v>74401</c:v>
                </c:pt>
                <c:pt idx="114">
                  <c:v>76350</c:v>
                </c:pt>
                <c:pt idx="115">
                  <c:v>95345</c:v>
                </c:pt>
                <c:pt idx="116">
                  <c:v>21253</c:v>
                </c:pt>
                <c:pt idx="117">
                  <c:v>29922</c:v>
                </c:pt>
                <c:pt idx="118">
                  <c:v>38163</c:v>
                </c:pt>
                <c:pt idx="119">
                  <c:v>41459</c:v>
                </c:pt>
                <c:pt idx="120">
                  <c:v>40302</c:v>
                </c:pt>
                <c:pt idx="121">
                  <c:v>42095</c:v>
                </c:pt>
                <c:pt idx="122">
                  <c:v>13294</c:v>
                </c:pt>
                <c:pt idx="123">
                  <c:v>14707</c:v>
                </c:pt>
                <c:pt idx="124">
                  <c:v>17191</c:v>
                </c:pt>
                <c:pt idx="125">
                  <c:v>15343</c:v>
                </c:pt>
                <c:pt idx="126">
                  <c:v>14922</c:v>
                </c:pt>
                <c:pt idx="127">
                  <c:v>14390</c:v>
                </c:pt>
                <c:pt idx="128">
                  <c:v>18367</c:v>
                </c:pt>
                <c:pt idx="129">
                  <c:v>13963</c:v>
                </c:pt>
                <c:pt idx="130">
                  <c:v>15128</c:v>
                </c:pt>
                <c:pt idx="131">
                  <c:v>24839</c:v>
                </c:pt>
                <c:pt idx="132">
                  <c:v>31191</c:v>
                </c:pt>
                <c:pt idx="133">
                  <c:v>18918</c:v>
                </c:pt>
                <c:pt idx="134">
                  <c:v>28813</c:v>
                </c:pt>
                <c:pt idx="135">
                  <c:v>20830</c:v>
                </c:pt>
                <c:pt idx="136">
                  <c:v>36429</c:v>
                </c:pt>
                <c:pt idx="137">
                  <c:v>28693</c:v>
                </c:pt>
                <c:pt idx="138">
                  <c:v>27119</c:v>
                </c:pt>
                <c:pt idx="139">
                  <c:v>782</c:v>
                </c:pt>
                <c:pt idx="140">
                  <c:v>1192</c:v>
                </c:pt>
                <c:pt idx="141">
                  <c:v>947</c:v>
                </c:pt>
                <c:pt idx="142">
                  <c:v>718</c:v>
                </c:pt>
                <c:pt idx="143">
                  <c:v>896</c:v>
                </c:pt>
                <c:pt idx="144">
                  <c:v>567</c:v>
                </c:pt>
                <c:pt idx="145">
                  <c:v>668</c:v>
                </c:pt>
                <c:pt idx="146">
                  <c:v>803</c:v>
                </c:pt>
                <c:pt idx="147">
                  <c:v>1471</c:v>
                </c:pt>
                <c:pt idx="148">
                  <c:v>928</c:v>
                </c:pt>
                <c:pt idx="149">
                  <c:v>628</c:v>
                </c:pt>
                <c:pt idx="150">
                  <c:v>98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29-49A9-B5F2-77623EA20994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Channel 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Sheet1!$I$2:$I$256</c:f>
              <c:numCache>
                <c:formatCode>General</c:formatCode>
                <c:ptCount val="255"/>
                <c:pt idx="0">
                  <c:v>429760</c:v>
                </c:pt>
                <c:pt idx="1">
                  <c:v>394149</c:v>
                </c:pt>
                <c:pt idx="2">
                  <c:v>350843</c:v>
                </c:pt>
                <c:pt idx="3">
                  <c:v>336445</c:v>
                </c:pt>
                <c:pt idx="4">
                  <c:v>309711</c:v>
                </c:pt>
                <c:pt idx="5">
                  <c:v>305139</c:v>
                </c:pt>
                <c:pt idx="6">
                  <c:v>304248</c:v>
                </c:pt>
                <c:pt idx="7">
                  <c:v>332941</c:v>
                </c:pt>
                <c:pt idx="8">
                  <c:v>318976</c:v>
                </c:pt>
                <c:pt idx="9">
                  <c:v>205597</c:v>
                </c:pt>
                <c:pt idx="10">
                  <c:v>166376</c:v>
                </c:pt>
                <c:pt idx="11">
                  <c:v>151634</c:v>
                </c:pt>
                <c:pt idx="12">
                  <c:v>138182</c:v>
                </c:pt>
                <c:pt idx="13">
                  <c:v>162792</c:v>
                </c:pt>
                <c:pt idx="14">
                  <c:v>186143</c:v>
                </c:pt>
                <c:pt idx="15">
                  <c:v>207036</c:v>
                </c:pt>
                <c:pt idx="16">
                  <c:v>138089</c:v>
                </c:pt>
                <c:pt idx="17">
                  <c:v>109364</c:v>
                </c:pt>
                <c:pt idx="18">
                  <c:v>126055</c:v>
                </c:pt>
                <c:pt idx="19">
                  <c:v>109696</c:v>
                </c:pt>
                <c:pt idx="20">
                  <c:v>125811</c:v>
                </c:pt>
                <c:pt idx="21">
                  <c:v>150100</c:v>
                </c:pt>
                <c:pt idx="22">
                  <c:v>134578</c:v>
                </c:pt>
                <c:pt idx="23">
                  <c:v>87260</c:v>
                </c:pt>
                <c:pt idx="24">
                  <c:v>101760</c:v>
                </c:pt>
                <c:pt idx="25">
                  <c:v>82721</c:v>
                </c:pt>
                <c:pt idx="26">
                  <c:v>79589</c:v>
                </c:pt>
                <c:pt idx="27">
                  <c:v>87174</c:v>
                </c:pt>
                <c:pt idx="28">
                  <c:v>117451</c:v>
                </c:pt>
                <c:pt idx="29">
                  <c:v>100884</c:v>
                </c:pt>
                <c:pt idx="30">
                  <c:v>69886</c:v>
                </c:pt>
                <c:pt idx="31">
                  <c:v>64007</c:v>
                </c:pt>
                <c:pt idx="32">
                  <c:v>64356</c:v>
                </c:pt>
                <c:pt idx="33">
                  <c:v>49584</c:v>
                </c:pt>
                <c:pt idx="34">
                  <c:v>39456</c:v>
                </c:pt>
                <c:pt idx="35">
                  <c:v>62534</c:v>
                </c:pt>
                <c:pt idx="36">
                  <c:v>79586</c:v>
                </c:pt>
                <c:pt idx="37">
                  <c:v>54733</c:v>
                </c:pt>
                <c:pt idx="38">
                  <c:v>47080</c:v>
                </c:pt>
                <c:pt idx="39">
                  <c:v>42573</c:v>
                </c:pt>
                <c:pt idx="40">
                  <c:v>37981</c:v>
                </c:pt>
                <c:pt idx="41">
                  <c:v>53661</c:v>
                </c:pt>
                <c:pt idx="42">
                  <c:v>64869</c:v>
                </c:pt>
                <c:pt idx="43">
                  <c:v>40039</c:v>
                </c:pt>
                <c:pt idx="44">
                  <c:v>50529</c:v>
                </c:pt>
                <c:pt idx="45">
                  <c:v>40162</c:v>
                </c:pt>
                <c:pt idx="46">
                  <c:v>38757</c:v>
                </c:pt>
                <c:pt idx="47">
                  <c:v>35217</c:v>
                </c:pt>
                <c:pt idx="48">
                  <c:v>38150</c:v>
                </c:pt>
                <c:pt idx="49">
                  <c:v>52366</c:v>
                </c:pt>
                <c:pt idx="50">
                  <c:v>58490</c:v>
                </c:pt>
                <c:pt idx="51">
                  <c:v>51708</c:v>
                </c:pt>
                <c:pt idx="52">
                  <c:v>62883</c:v>
                </c:pt>
                <c:pt idx="53">
                  <c:v>60377</c:v>
                </c:pt>
                <c:pt idx="54">
                  <c:v>63794</c:v>
                </c:pt>
                <c:pt idx="55">
                  <c:v>71429</c:v>
                </c:pt>
                <c:pt idx="56">
                  <c:v>72031</c:v>
                </c:pt>
                <c:pt idx="57">
                  <c:v>87192</c:v>
                </c:pt>
                <c:pt idx="58">
                  <c:v>95140</c:v>
                </c:pt>
                <c:pt idx="59">
                  <c:v>62130</c:v>
                </c:pt>
                <c:pt idx="60">
                  <c:v>45802</c:v>
                </c:pt>
                <c:pt idx="61">
                  <c:v>42613</c:v>
                </c:pt>
                <c:pt idx="62">
                  <c:v>46701</c:v>
                </c:pt>
                <c:pt idx="63">
                  <c:v>57344</c:v>
                </c:pt>
                <c:pt idx="64">
                  <c:v>46431</c:v>
                </c:pt>
                <c:pt idx="65">
                  <c:v>30359</c:v>
                </c:pt>
                <c:pt idx="66">
                  <c:v>27306</c:v>
                </c:pt>
                <c:pt idx="67">
                  <c:v>36932</c:v>
                </c:pt>
                <c:pt idx="68">
                  <c:v>33375</c:v>
                </c:pt>
                <c:pt idx="69">
                  <c:v>34336</c:v>
                </c:pt>
                <c:pt idx="70">
                  <c:v>34035</c:v>
                </c:pt>
                <c:pt idx="71">
                  <c:v>26677</c:v>
                </c:pt>
                <c:pt idx="72">
                  <c:v>26895</c:v>
                </c:pt>
                <c:pt idx="73">
                  <c:v>34904</c:v>
                </c:pt>
                <c:pt idx="74">
                  <c:v>28843</c:v>
                </c:pt>
                <c:pt idx="75">
                  <c:v>28276</c:v>
                </c:pt>
                <c:pt idx="76">
                  <c:v>29722</c:v>
                </c:pt>
                <c:pt idx="77">
                  <c:v>33917</c:v>
                </c:pt>
                <c:pt idx="78">
                  <c:v>35918</c:v>
                </c:pt>
                <c:pt idx="79">
                  <c:v>30806</c:v>
                </c:pt>
                <c:pt idx="80">
                  <c:v>26957</c:v>
                </c:pt>
                <c:pt idx="81">
                  <c:v>26576</c:v>
                </c:pt>
                <c:pt idx="82">
                  <c:v>25914</c:v>
                </c:pt>
                <c:pt idx="83">
                  <c:v>30901</c:v>
                </c:pt>
                <c:pt idx="84">
                  <c:v>88652</c:v>
                </c:pt>
                <c:pt idx="85">
                  <c:v>90291</c:v>
                </c:pt>
                <c:pt idx="86">
                  <c:v>66322</c:v>
                </c:pt>
                <c:pt idx="87">
                  <c:v>63866</c:v>
                </c:pt>
                <c:pt idx="88">
                  <c:v>81143</c:v>
                </c:pt>
                <c:pt idx="89">
                  <c:v>93497</c:v>
                </c:pt>
                <c:pt idx="90">
                  <c:v>115617</c:v>
                </c:pt>
                <c:pt idx="91">
                  <c:v>109207</c:v>
                </c:pt>
                <c:pt idx="92">
                  <c:v>102045</c:v>
                </c:pt>
                <c:pt idx="93">
                  <c:v>93313</c:v>
                </c:pt>
                <c:pt idx="94">
                  <c:v>102315</c:v>
                </c:pt>
                <c:pt idx="95">
                  <c:v>94784</c:v>
                </c:pt>
                <c:pt idx="96">
                  <c:v>106150</c:v>
                </c:pt>
                <c:pt idx="97">
                  <c:v>101849</c:v>
                </c:pt>
                <c:pt idx="98">
                  <c:v>114802</c:v>
                </c:pt>
                <c:pt idx="99">
                  <c:v>118431</c:v>
                </c:pt>
                <c:pt idx="100">
                  <c:v>100793</c:v>
                </c:pt>
                <c:pt idx="101">
                  <c:v>122799</c:v>
                </c:pt>
                <c:pt idx="102">
                  <c:v>119253</c:v>
                </c:pt>
                <c:pt idx="103">
                  <c:v>113180</c:v>
                </c:pt>
                <c:pt idx="104">
                  <c:v>116713</c:v>
                </c:pt>
                <c:pt idx="105">
                  <c:v>132085</c:v>
                </c:pt>
                <c:pt idx="106">
                  <c:v>160882</c:v>
                </c:pt>
                <c:pt idx="107">
                  <c:v>143256</c:v>
                </c:pt>
                <c:pt idx="108">
                  <c:v>134662</c:v>
                </c:pt>
                <c:pt idx="109">
                  <c:v>131367</c:v>
                </c:pt>
                <c:pt idx="110">
                  <c:v>101566</c:v>
                </c:pt>
                <c:pt idx="111">
                  <c:v>123155</c:v>
                </c:pt>
                <c:pt idx="112">
                  <c:v>164542</c:v>
                </c:pt>
                <c:pt idx="113">
                  <c:v>137286</c:v>
                </c:pt>
                <c:pt idx="114">
                  <c:v>91440</c:v>
                </c:pt>
                <c:pt idx="115">
                  <c:v>83016</c:v>
                </c:pt>
                <c:pt idx="116">
                  <c:v>71333</c:v>
                </c:pt>
                <c:pt idx="117">
                  <c:v>63755</c:v>
                </c:pt>
                <c:pt idx="118">
                  <c:v>62665</c:v>
                </c:pt>
                <c:pt idx="119">
                  <c:v>65750</c:v>
                </c:pt>
                <c:pt idx="120">
                  <c:v>69301</c:v>
                </c:pt>
                <c:pt idx="121">
                  <c:v>59507</c:v>
                </c:pt>
                <c:pt idx="122">
                  <c:v>55083</c:v>
                </c:pt>
                <c:pt idx="123">
                  <c:v>48066</c:v>
                </c:pt>
                <c:pt idx="124">
                  <c:v>36023</c:v>
                </c:pt>
                <c:pt idx="125">
                  <c:v>37530</c:v>
                </c:pt>
                <c:pt idx="126">
                  <c:v>42199</c:v>
                </c:pt>
                <c:pt idx="127">
                  <c:v>36844</c:v>
                </c:pt>
                <c:pt idx="128">
                  <c:v>31292</c:v>
                </c:pt>
                <c:pt idx="129">
                  <c:v>38736</c:v>
                </c:pt>
                <c:pt idx="130">
                  <c:v>35382</c:v>
                </c:pt>
                <c:pt idx="131">
                  <c:v>37554</c:v>
                </c:pt>
                <c:pt idx="132">
                  <c:v>31112</c:v>
                </c:pt>
                <c:pt idx="133">
                  <c:v>33593</c:v>
                </c:pt>
                <c:pt idx="134">
                  <c:v>33492</c:v>
                </c:pt>
                <c:pt idx="135">
                  <c:v>36450</c:v>
                </c:pt>
                <c:pt idx="136">
                  <c:v>36189</c:v>
                </c:pt>
                <c:pt idx="137">
                  <c:v>33684</c:v>
                </c:pt>
                <c:pt idx="138">
                  <c:v>30662</c:v>
                </c:pt>
                <c:pt idx="139">
                  <c:v>30988</c:v>
                </c:pt>
                <c:pt idx="140">
                  <c:v>45816</c:v>
                </c:pt>
                <c:pt idx="141">
                  <c:v>48880</c:v>
                </c:pt>
                <c:pt idx="142">
                  <c:v>30523</c:v>
                </c:pt>
                <c:pt idx="143">
                  <c:v>28590</c:v>
                </c:pt>
                <c:pt idx="144">
                  <c:v>51060</c:v>
                </c:pt>
                <c:pt idx="145">
                  <c:v>55291</c:v>
                </c:pt>
                <c:pt idx="146">
                  <c:v>129722</c:v>
                </c:pt>
                <c:pt idx="147">
                  <c:v>174698</c:v>
                </c:pt>
                <c:pt idx="148">
                  <c:v>175970</c:v>
                </c:pt>
                <c:pt idx="149">
                  <c:v>116843</c:v>
                </c:pt>
                <c:pt idx="150">
                  <c:v>100878</c:v>
                </c:pt>
                <c:pt idx="151">
                  <c:v>119351</c:v>
                </c:pt>
                <c:pt idx="152">
                  <c:v>135311</c:v>
                </c:pt>
                <c:pt idx="153">
                  <c:v>112698</c:v>
                </c:pt>
                <c:pt idx="154">
                  <c:v>49548</c:v>
                </c:pt>
                <c:pt idx="155">
                  <c:v>46760</c:v>
                </c:pt>
                <c:pt idx="156">
                  <c:v>40225</c:v>
                </c:pt>
                <c:pt idx="157">
                  <c:v>15671</c:v>
                </c:pt>
                <c:pt idx="158">
                  <c:v>13913</c:v>
                </c:pt>
                <c:pt idx="159">
                  <c:v>12429</c:v>
                </c:pt>
                <c:pt idx="160">
                  <c:v>12170</c:v>
                </c:pt>
                <c:pt idx="161">
                  <c:v>23894</c:v>
                </c:pt>
                <c:pt idx="162">
                  <c:v>23859</c:v>
                </c:pt>
                <c:pt idx="163">
                  <c:v>14016</c:v>
                </c:pt>
                <c:pt idx="164">
                  <c:v>12489</c:v>
                </c:pt>
                <c:pt idx="165">
                  <c:v>14771</c:v>
                </c:pt>
                <c:pt idx="166">
                  <c:v>24404</c:v>
                </c:pt>
                <c:pt idx="167">
                  <c:v>18386</c:v>
                </c:pt>
                <c:pt idx="168">
                  <c:v>30080</c:v>
                </c:pt>
                <c:pt idx="169">
                  <c:v>32048</c:v>
                </c:pt>
                <c:pt idx="170">
                  <c:v>29355</c:v>
                </c:pt>
                <c:pt idx="171">
                  <c:v>19258</c:v>
                </c:pt>
                <c:pt idx="172">
                  <c:v>12682</c:v>
                </c:pt>
                <c:pt idx="173">
                  <c:v>14253</c:v>
                </c:pt>
                <c:pt idx="174">
                  <c:v>13912</c:v>
                </c:pt>
                <c:pt idx="175">
                  <c:v>18192</c:v>
                </c:pt>
                <c:pt idx="176">
                  <c:v>18629</c:v>
                </c:pt>
                <c:pt idx="177">
                  <c:v>9387</c:v>
                </c:pt>
                <c:pt idx="178">
                  <c:v>5517</c:v>
                </c:pt>
                <c:pt idx="179">
                  <c:v>2458</c:v>
                </c:pt>
                <c:pt idx="180">
                  <c:v>1790</c:v>
                </c:pt>
                <c:pt idx="181">
                  <c:v>1769</c:v>
                </c:pt>
                <c:pt idx="182">
                  <c:v>1756</c:v>
                </c:pt>
                <c:pt idx="183">
                  <c:v>819</c:v>
                </c:pt>
                <c:pt idx="184">
                  <c:v>1249</c:v>
                </c:pt>
                <c:pt idx="185">
                  <c:v>86200</c:v>
                </c:pt>
                <c:pt idx="186">
                  <c:v>198061</c:v>
                </c:pt>
                <c:pt idx="187">
                  <c:v>134637</c:v>
                </c:pt>
                <c:pt idx="188">
                  <c:v>82840</c:v>
                </c:pt>
                <c:pt idx="189">
                  <c:v>95153</c:v>
                </c:pt>
                <c:pt idx="190">
                  <c:v>140439</c:v>
                </c:pt>
                <c:pt idx="191">
                  <c:v>151285</c:v>
                </c:pt>
                <c:pt idx="192">
                  <c:v>128294</c:v>
                </c:pt>
                <c:pt idx="193">
                  <c:v>108916</c:v>
                </c:pt>
                <c:pt idx="194">
                  <c:v>99602</c:v>
                </c:pt>
                <c:pt idx="195">
                  <c:v>89255</c:v>
                </c:pt>
                <c:pt idx="196">
                  <c:v>124704</c:v>
                </c:pt>
                <c:pt idx="197">
                  <c:v>209181</c:v>
                </c:pt>
                <c:pt idx="198">
                  <c:v>128045</c:v>
                </c:pt>
                <c:pt idx="199">
                  <c:v>107423</c:v>
                </c:pt>
                <c:pt idx="200">
                  <c:v>91326</c:v>
                </c:pt>
                <c:pt idx="201">
                  <c:v>59643</c:v>
                </c:pt>
                <c:pt idx="202">
                  <c:v>129369</c:v>
                </c:pt>
                <c:pt idx="203">
                  <c:v>209906</c:v>
                </c:pt>
                <c:pt idx="204">
                  <c:v>233752</c:v>
                </c:pt>
                <c:pt idx="205">
                  <c:v>152125</c:v>
                </c:pt>
                <c:pt idx="206">
                  <c:v>139432</c:v>
                </c:pt>
                <c:pt idx="207">
                  <c:v>107041</c:v>
                </c:pt>
                <c:pt idx="208">
                  <c:v>70702</c:v>
                </c:pt>
                <c:pt idx="209">
                  <c:v>80721</c:v>
                </c:pt>
                <c:pt idx="210">
                  <c:v>138312</c:v>
                </c:pt>
                <c:pt idx="211">
                  <c:v>134854</c:v>
                </c:pt>
                <c:pt idx="212">
                  <c:v>71137</c:v>
                </c:pt>
                <c:pt idx="213">
                  <c:v>82346</c:v>
                </c:pt>
                <c:pt idx="214">
                  <c:v>82162</c:v>
                </c:pt>
                <c:pt idx="215">
                  <c:v>80436</c:v>
                </c:pt>
                <c:pt idx="216">
                  <c:v>86426</c:v>
                </c:pt>
                <c:pt idx="217">
                  <c:v>119729</c:v>
                </c:pt>
                <c:pt idx="218">
                  <c:v>125943</c:v>
                </c:pt>
                <c:pt idx="219">
                  <c:v>78632</c:v>
                </c:pt>
                <c:pt idx="220">
                  <c:v>98665</c:v>
                </c:pt>
                <c:pt idx="221">
                  <c:v>138320</c:v>
                </c:pt>
                <c:pt idx="222">
                  <c:v>162273</c:v>
                </c:pt>
                <c:pt idx="223">
                  <c:v>203389</c:v>
                </c:pt>
                <c:pt idx="224">
                  <c:v>360239</c:v>
                </c:pt>
                <c:pt idx="225">
                  <c:v>397338</c:v>
                </c:pt>
                <c:pt idx="226">
                  <c:v>299769</c:v>
                </c:pt>
                <c:pt idx="227">
                  <c:v>282476</c:v>
                </c:pt>
                <c:pt idx="228">
                  <c:v>263460</c:v>
                </c:pt>
                <c:pt idx="229">
                  <c:v>288611</c:v>
                </c:pt>
                <c:pt idx="230">
                  <c:v>329048</c:v>
                </c:pt>
                <c:pt idx="231">
                  <c:v>448992</c:v>
                </c:pt>
                <c:pt idx="232">
                  <c:v>474179</c:v>
                </c:pt>
                <c:pt idx="233">
                  <c:v>428871</c:v>
                </c:pt>
                <c:pt idx="234">
                  <c:v>468836</c:v>
                </c:pt>
                <c:pt idx="235">
                  <c:v>416835</c:v>
                </c:pt>
                <c:pt idx="236">
                  <c:v>387517</c:v>
                </c:pt>
                <c:pt idx="237">
                  <c:v>364103</c:v>
                </c:pt>
                <c:pt idx="238">
                  <c:v>399383</c:v>
                </c:pt>
                <c:pt idx="239">
                  <c:v>359297</c:v>
                </c:pt>
                <c:pt idx="240">
                  <c:v>229021</c:v>
                </c:pt>
                <c:pt idx="241">
                  <c:v>197388</c:v>
                </c:pt>
                <c:pt idx="242">
                  <c:v>223922</c:v>
                </c:pt>
                <c:pt idx="243">
                  <c:v>219567</c:v>
                </c:pt>
                <c:pt idx="244">
                  <c:v>148298</c:v>
                </c:pt>
                <c:pt idx="245">
                  <c:v>166122</c:v>
                </c:pt>
                <c:pt idx="246">
                  <c:v>189618</c:v>
                </c:pt>
                <c:pt idx="247">
                  <c:v>148370</c:v>
                </c:pt>
                <c:pt idx="248">
                  <c:v>148989</c:v>
                </c:pt>
                <c:pt idx="249">
                  <c:v>147944</c:v>
                </c:pt>
                <c:pt idx="250">
                  <c:v>135192</c:v>
                </c:pt>
                <c:pt idx="251">
                  <c:v>138724</c:v>
                </c:pt>
                <c:pt idx="252">
                  <c:v>190421</c:v>
                </c:pt>
                <c:pt idx="253">
                  <c:v>247452</c:v>
                </c:pt>
                <c:pt idx="254">
                  <c:v>202817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29-49A9-B5F2-77623EA20994}"/>
            </c:ext>
          </c:extLst>
        </c:ser>
        <c:ser>
          <c:idx val="6"/>
          <c:order val="6"/>
          <c:tx>
            <c:strRef>
              <c:f>Sheet1!$J$1</c:f>
              <c:strCache>
                <c:ptCount val="1"/>
                <c:pt idx="0">
                  <c:v>Channel 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Sheet1!$J$2:$J$256</c:f>
              <c:numCache>
                <c:formatCode>General</c:formatCode>
                <c:ptCount val="255"/>
                <c:pt idx="0">
                  <c:v>651224</c:v>
                </c:pt>
                <c:pt idx="1">
                  <c:v>606094</c:v>
                </c:pt>
                <c:pt idx="2">
                  <c:v>636038</c:v>
                </c:pt>
                <c:pt idx="3">
                  <c:v>662864</c:v>
                </c:pt>
                <c:pt idx="4">
                  <c:v>645606</c:v>
                </c:pt>
                <c:pt idx="5">
                  <c:v>768088</c:v>
                </c:pt>
                <c:pt idx="6">
                  <c:v>643521</c:v>
                </c:pt>
                <c:pt idx="7">
                  <c:v>524235</c:v>
                </c:pt>
                <c:pt idx="8">
                  <c:v>553950</c:v>
                </c:pt>
                <c:pt idx="9">
                  <c:v>511563</c:v>
                </c:pt>
                <c:pt idx="10">
                  <c:v>589975</c:v>
                </c:pt>
                <c:pt idx="11">
                  <c:v>645699</c:v>
                </c:pt>
                <c:pt idx="12">
                  <c:v>492754</c:v>
                </c:pt>
                <c:pt idx="13">
                  <c:v>421349</c:v>
                </c:pt>
                <c:pt idx="14">
                  <c:v>440251</c:v>
                </c:pt>
                <c:pt idx="15">
                  <c:v>435038</c:v>
                </c:pt>
                <c:pt idx="16">
                  <c:v>548793</c:v>
                </c:pt>
                <c:pt idx="17">
                  <c:v>493784</c:v>
                </c:pt>
                <c:pt idx="18">
                  <c:v>558704</c:v>
                </c:pt>
                <c:pt idx="19">
                  <c:v>391863</c:v>
                </c:pt>
                <c:pt idx="20">
                  <c:v>312989</c:v>
                </c:pt>
                <c:pt idx="21">
                  <c:v>264146</c:v>
                </c:pt>
                <c:pt idx="22">
                  <c:v>313430</c:v>
                </c:pt>
                <c:pt idx="23">
                  <c:v>357560</c:v>
                </c:pt>
                <c:pt idx="24">
                  <c:v>288592</c:v>
                </c:pt>
                <c:pt idx="25">
                  <c:v>345314</c:v>
                </c:pt>
                <c:pt idx="26">
                  <c:v>323188</c:v>
                </c:pt>
                <c:pt idx="27">
                  <c:v>184125</c:v>
                </c:pt>
                <c:pt idx="28">
                  <c:v>147680</c:v>
                </c:pt>
                <c:pt idx="29">
                  <c:v>153578</c:v>
                </c:pt>
                <c:pt idx="30">
                  <c:v>164273</c:v>
                </c:pt>
                <c:pt idx="31">
                  <c:v>174505</c:v>
                </c:pt>
                <c:pt idx="32">
                  <c:v>177082</c:v>
                </c:pt>
                <c:pt idx="33">
                  <c:v>100307</c:v>
                </c:pt>
                <c:pt idx="34">
                  <c:v>81340</c:v>
                </c:pt>
                <c:pt idx="35">
                  <c:v>70121</c:v>
                </c:pt>
                <c:pt idx="36">
                  <c:v>64575</c:v>
                </c:pt>
                <c:pt idx="37">
                  <c:v>70221</c:v>
                </c:pt>
                <c:pt idx="38">
                  <c:v>67415</c:v>
                </c:pt>
                <c:pt idx="39">
                  <c:v>73192</c:v>
                </c:pt>
                <c:pt idx="40">
                  <c:v>71604</c:v>
                </c:pt>
                <c:pt idx="41">
                  <c:v>88158</c:v>
                </c:pt>
                <c:pt idx="42">
                  <c:v>90349</c:v>
                </c:pt>
                <c:pt idx="43">
                  <c:v>91483</c:v>
                </c:pt>
                <c:pt idx="44">
                  <c:v>130042</c:v>
                </c:pt>
                <c:pt idx="45">
                  <c:v>112228</c:v>
                </c:pt>
                <c:pt idx="46">
                  <c:v>95196</c:v>
                </c:pt>
                <c:pt idx="47">
                  <c:v>101859</c:v>
                </c:pt>
                <c:pt idx="48">
                  <c:v>87434</c:v>
                </c:pt>
                <c:pt idx="49">
                  <c:v>82729</c:v>
                </c:pt>
                <c:pt idx="50">
                  <c:v>89820</c:v>
                </c:pt>
                <c:pt idx="51">
                  <c:v>118583</c:v>
                </c:pt>
                <c:pt idx="52">
                  <c:v>105496</c:v>
                </c:pt>
                <c:pt idx="53">
                  <c:v>125656</c:v>
                </c:pt>
                <c:pt idx="54">
                  <c:v>135711</c:v>
                </c:pt>
                <c:pt idx="55">
                  <c:v>176709</c:v>
                </c:pt>
                <c:pt idx="56">
                  <c:v>175802</c:v>
                </c:pt>
                <c:pt idx="57">
                  <c:v>211042</c:v>
                </c:pt>
                <c:pt idx="58">
                  <c:v>425478</c:v>
                </c:pt>
                <c:pt idx="59">
                  <c:v>580612</c:v>
                </c:pt>
                <c:pt idx="60">
                  <c:v>594925</c:v>
                </c:pt>
                <c:pt idx="61">
                  <c:v>428659</c:v>
                </c:pt>
                <c:pt idx="62">
                  <c:v>287748</c:v>
                </c:pt>
                <c:pt idx="63">
                  <c:v>290520</c:v>
                </c:pt>
                <c:pt idx="64">
                  <c:v>277475</c:v>
                </c:pt>
                <c:pt idx="65">
                  <c:v>327640</c:v>
                </c:pt>
                <c:pt idx="66">
                  <c:v>492430</c:v>
                </c:pt>
                <c:pt idx="67">
                  <c:v>424390</c:v>
                </c:pt>
                <c:pt idx="68">
                  <c:v>273121</c:v>
                </c:pt>
                <c:pt idx="69">
                  <c:v>248784</c:v>
                </c:pt>
                <c:pt idx="70">
                  <c:v>218987</c:v>
                </c:pt>
                <c:pt idx="71">
                  <c:v>156185</c:v>
                </c:pt>
                <c:pt idx="72">
                  <c:v>149298</c:v>
                </c:pt>
                <c:pt idx="73">
                  <c:v>165542</c:v>
                </c:pt>
                <c:pt idx="74">
                  <c:v>154801</c:v>
                </c:pt>
                <c:pt idx="75">
                  <c:v>139022</c:v>
                </c:pt>
                <c:pt idx="76">
                  <c:v>164598</c:v>
                </c:pt>
                <c:pt idx="77">
                  <c:v>148154</c:v>
                </c:pt>
                <c:pt idx="78">
                  <c:v>123945</c:v>
                </c:pt>
                <c:pt idx="79">
                  <c:v>135325</c:v>
                </c:pt>
                <c:pt idx="80">
                  <c:v>145225</c:v>
                </c:pt>
                <c:pt idx="81">
                  <c:v>179191</c:v>
                </c:pt>
                <c:pt idx="82">
                  <c:v>110337</c:v>
                </c:pt>
                <c:pt idx="83">
                  <c:v>116053</c:v>
                </c:pt>
                <c:pt idx="84">
                  <c:v>115697</c:v>
                </c:pt>
                <c:pt idx="85">
                  <c:v>162076</c:v>
                </c:pt>
                <c:pt idx="86">
                  <c:v>184878</c:v>
                </c:pt>
                <c:pt idx="87">
                  <c:v>268410</c:v>
                </c:pt>
                <c:pt idx="88">
                  <c:v>285857</c:v>
                </c:pt>
                <c:pt idx="89">
                  <c:v>275853</c:v>
                </c:pt>
                <c:pt idx="90">
                  <c:v>239623</c:v>
                </c:pt>
                <c:pt idx="91">
                  <c:v>211614</c:v>
                </c:pt>
                <c:pt idx="92">
                  <c:v>175121</c:v>
                </c:pt>
                <c:pt idx="93">
                  <c:v>187519</c:v>
                </c:pt>
                <c:pt idx="94">
                  <c:v>223993</c:v>
                </c:pt>
                <c:pt idx="95">
                  <c:v>366652</c:v>
                </c:pt>
                <c:pt idx="96">
                  <c:v>416521</c:v>
                </c:pt>
                <c:pt idx="97">
                  <c:v>446912</c:v>
                </c:pt>
                <c:pt idx="98">
                  <c:v>393459</c:v>
                </c:pt>
                <c:pt idx="99">
                  <c:v>377991</c:v>
                </c:pt>
                <c:pt idx="100">
                  <c:v>476834</c:v>
                </c:pt>
                <c:pt idx="101">
                  <c:v>457847</c:v>
                </c:pt>
                <c:pt idx="102">
                  <c:v>307568</c:v>
                </c:pt>
                <c:pt idx="103">
                  <c:v>282418</c:v>
                </c:pt>
                <c:pt idx="104">
                  <c:v>243877</c:v>
                </c:pt>
                <c:pt idx="105">
                  <c:v>206498</c:v>
                </c:pt>
                <c:pt idx="106">
                  <c:v>216231</c:v>
                </c:pt>
                <c:pt idx="107">
                  <c:v>265649</c:v>
                </c:pt>
                <c:pt idx="108">
                  <c:v>303030</c:v>
                </c:pt>
                <c:pt idx="109">
                  <c:v>267378</c:v>
                </c:pt>
                <c:pt idx="110">
                  <c:v>383458</c:v>
                </c:pt>
                <c:pt idx="111">
                  <c:v>295412</c:v>
                </c:pt>
                <c:pt idx="112">
                  <c:v>261912</c:v>
                </c:pt>
                <c:pt idx="113">
                  <c:v>242414</c:v>
                </c:pt>
                <c:pt idx="114">
                  <c:v>345989</c:v>
                </c:pt>
                <c:pt idx="115">
                  <c:v>261398</c:v>
                </c:pt>
                <c:pt idx="116">
                  <c:v>267279</c:v>
                </c:pt>
                <c:pt idx="117">
                  <c:v>227765</c:v>
                </c:pt>
                <c:pt idx="118">
                  <c:v>237937</c:v>
                </c:pt>
                <c:pt idx="119">
                  <c:v>319958</c:v>
                </c:pt>
                <c:pt idx="120">
                  <c:v>336142</c:v>
                </c:pt>
                <c:pt idx="121">
                  <c:v>300389</c:v>
                </c:pt>
                <c:pt idx="122">
                  <c:v>333287</c:v>
                </c:pt>
                <c:pt idx="123">
                  <c:v>296869</c:v>
                </c:pt>
                <c:pt idx="124">
                  <c:v>298476</c:v>
                </c:pt>
                <c:pt idx="125">
                  <c:v>224007</c:v>
                </c:pt>
                <c:pt idx="126">
                  <c:v>341587</c:v>
                </c:pt>
                <c:pt idx="127">
                  <c:v>402075</c:v>
                </c:pt>
                <c:pt idx="128">
                  <c:v>393975</c:v>
                </c:pt>
                <c:pt idx="129">
                  <c:v>387591</c:v>
                </c:pt>
                <c:pt idx="130">
                  <c:v>760925</c:v>
                </c:pt>
                <c:pt idx="131">
                  <c:v>1455805</c:v>
                </c:pt>
                <c:pt idx="132">
                  <c:v>545319</c:v>
                </c:pt>
                <c:pt idx="133">
                  <c:v>437293</c:v>
                </c:pt>
                <c:pt idx="134">
                  <c:v>287852</c:v>
                </c:pt>
                <c:pt idx="135">
                  <c:v>212784</c:v>
                </c:pt>
                <c:pt idx="136">
                  <c:v>223413</c:v>
                </c:pt>
                <c:pt idx="137">
                  <c:v>272623</c:v>
                </c:pt>
                <c:pt idx="138">
                  <c:v>182681</c:v>
                </c:pt>
                <c:pt idx="139">
                  <c:v>152112</c:v>
                </c:pt>
                <c:pt idx="140">
                  <c:v>160427</c:v>
                </c:pt>
                <c:pt idx="141">
                  <c:v>116452</c:v>
                </c:pt>
                <c:pt idx="142">
                  <c:v>138094</c:v>
                </c:pt>
                <c:pt idx="143">
                  <c:v>206480</c:v>
                </c:pt>
                <c:pt idx="144">
                  <c:v>179228</c:v>
                </c:pt>
                <c:pt idx="145">
                  <c:v>131723</c:v>
                </c:pt>
                <c:pt idx="146">
                  <c:v>186932</c:v>
                </c:pt>
                <c:pt idx="147">
                  <c:v>151519</c:v>
                </c:pt>
                <c:pt idx="148">
                  <c:v>204519</c:v>
                </c:pt>
                <c:pt idx="149">
                  <c:v>166588</c:v>
                </c:pt>
                <c:pt idx="150">
                  <c:v>155158</c:v>
                </c:pt>
                <c:pt idx="151">
                  <c:v>155820</c:v>
                </c:pt>
                <c:pt idx="152">
                  <c:v>182912</c:v>
                </c:pt>
                <c:pt idx="153">
                  <c:v>153102</c:v>
                </c:pt>
                <c:pt idx="154">
                  <c:v>141073</c:v>
                </c:pt>
                <c:pt idx="155">
                  <c:v>97928</c:v>
                </c:pt>
                <c:pt idx="156">
                  <c:v>149481</c:v>
                </c:pt>
                <c:pt idx="157">
                  <c:v>168969</c:v>
                </c:pt>
                <c:pt idx="158">
                  <c:v>148992</c:v>
                </c:pt>
                <c:pt idx="159">
                  <c:v>128273</c:v>
                </c:pt>
                <c:pt idx="160">
                  <c:v>137182</c:v>
                </c:pt>
                <c:pt idx="161">
                  <c:v>132170</c:v>
                </c:pt>
                <c:pt idx="162">
                  <c:v>119495</c:v>
                </c:pt>
                <c:pt idx="163">
                  <c:v>118218</c:v>
                </c:pt>
                <c:pt idx="164">
                  <c:v>117564</c:v>
                </c:pt>
                <c:pt idx="165">
                  <c:v>120732</c:v>
                </c:pt>
                <c:pt idx="166">
                  <c:v>166066</c:v>
                </c:pt>
                <c:pt idx="167">
                  <c:v>180992</c:v>
                </c:pt>
                <c:pt idx="168">
                  <c:v>183599</c:v>
                </c:pt>
                <c:pt idx="169">
                  <c:v>146561</c:v>
                </c:pt>
                <c:pt idx="170">
                  <c:v>143922</c:v>
                </c:pt>
                <c:pt idx="171">
                  <c:v>151487</c:v>
                </c:pt>
                <c:pt idx="172">
                  <c:v>148106</c:v>
                </c:pt>
                <c:pt idx="173">
                  <c:v>144502</c:v>
                </c:pt>
                <c:pt idx="174">
                  <c:v>163492</c:v>
                </c:pt>
                <c:pt idx="175">
                  <c:v>170530</c:v>
                </c:pt>
                <c:pt idx="176">
                  <c:v>188881</c:v>
                </c:pt>
                <c:pt idx="177">
                  <c:v>156222</c:v>
                </c:pt>
                <c:pt idx="178">
                  <c:v>209334</c:v>
                </c:pt>
                <c:pt idx="179">
                  <c:v>187131</c:v>
                </c:pt>
                <c:pt idx="180">
                  <c:v>162311</c:v>
                </c:pt>
                <c:pt idx="181">
                  <c:v>118096</c:v>
                </c:pt>
                <c:pt idx="182">
                  <c:v>190860</c:v>
                </c:pt>
                <c:pt idx="183">
                  <c:v>196752</c:v>
                </c:pt>
                <c:pt idx="184">
                  <c:v>232383</c:v>
                </c:pt>
                <c:pt idx="185">
                  <c:v>248824</c:v>
                </c:pt>
                <c:pt idx="186">
                  <c:v>387812</c:v>
                </c:pt>
                <c:pt idx="187">
                  <c:v>192754</c:v>
                </c:pt>
                <c:pt idx="188">
                  <c:v>1115479</c:v>
                </c:pt>
                <c:pt idx="189">
                  <c:v>999304</c:v>
                </c:pt>
                <c:pt idx="190">
                  <c:v>145866</c:v>
                </c:pt>
                <c:pt idx="191">
                  <c:v>215803</c:v>
                </c:pt>
                <c:pt idx="192">
                  <c:v>202439</c:v>
                </c:pt>
                <c:pt idx="193">
                  <c:v>127481</c:v>
                </c:pt>
                <c:pt idx="194">
                  <c:v>119631</c:v>
                </c:pt>
                <c:pt idx="195">
                  <c:v>128494</c:v>
                </c:pt>
                <c:pt idx="196">
                  <c:v>80500</c:v>
                </c:pt>
                <c:pt idx="197">
                  <c:v>92507</c:v>
                </c:pt>
                <c:pt idx="198">
                  <c:v>85825</c:v>
                </c:pt>
                <c:pt idx="199">
                  <c:v>49939</c:v>
                </c:pt>
                <c:pt idx="200">
                  <c:v>77778</c:v>
                </c:pt>
                <c:pt idx="201">
                  <c:v>73182</c:v>
                </c:pt>
                <c:pt idx="202">
                  <c:v>75688</c:v>
                </c:pt>
                <c:pt idx="203">
                  <c:v>67686</c:v>
                </c:pt>
                <c:pt idx="204">
                  <c:v>58900</c:v>
                </c:pt>
                <c:pt idx="205">
                  <c:v>62608</c:v>
                </c:pt>
                <c:pt idx="206">
                  <c:v>60443</c:v>
                </c:pt>
                <c:pt idx="207">
                  <c:v>48351</c:v>
                </c:pt>
                <c:pt idx="208">
                  <c:v>44148</c:v>
                </c:pt>
                <c:pt idx="209">
                  <c:v>40632</c:v>
                </c:pt>
                <c:pt idx="210">
                  <c:v>36192</c:v>
                </c:pt>
                <c:pt idx="211">
                  <c:v>38089</c:v>
                </c:pt>
                <c:pt idx="212">
                  <c:v>35806</c:v>
                </c:pt>
                <c:pt idx="213">
                  <c:v>35006</c:v>
                </c:pt>
                <c:pt idx="214">
                  <c:v>28547</c:v>
                </c:pt>
                <c:pt idx="215">
                  <c:v>29976</c:v>
                </c:pt>
                <c:pt idx="216">
                  <c:v>33136</c:v>
                </c:pt>
                <c:pt idx="217">
                  <c:v>23554</c:v>
                </c:pt>
                <c:pt idx="218">
                  <c:v>22746</c:v>
                </c:pt>
                <c:pt idx="219">
                  <c:v>21155</c:v>
                </c:pt>
                <c:pt idx="220">
                  <c:v>23940</c:v>
                </c:pt>
                <c:pt idx="221">
                  <c:v>18649</c:v>
                </c:pt>
                <c:pt idx="222">
                  <c:v>12776</c:v>
                </c:pt>
                <c:pt idx="223">
                  <c:v>13598</c:v>
                </c:pt>
                <c:pt idx="224">
                  <c:v>16891</c:v>
                </c:pt>
                <c:pt idx="225">
                  <c:v>17984</c:v>
                </c:pt>
                <c:pt idx="226">
                  <c:v>23312</c:v>
                </c:pt>
                <c:pt idx="227">
                  <c:v>22544</c:v>
                </c:pt>
                <c:pt idx="228">
                  <c:v>20051</c:v>
                </c:pt>
                <c:pt idx="229">
                  <c:v>25813</c:v>
                </c:pt>
                <c:pt idx="230">
                  <c:v>31162</c:v>
                </c:pt>
                <c:pt idx="231">
                  <c:v>29098</c:v>
                </c:pt>
                <c:pt idx="232">
                  <c:v>31625</c:v>
                </c:pt>
                <c:pt idx="233">
                  <c:v>31697</c:v>
                </c:pt>
                <c:pt idx="234">
                  <c:v>36104</c:v>
                </c:pt>
                <c:pt idx="235">
                  <c:v>36362</c:v>
                </c:pt>
                <c:pt idx="236">
                  <c:v>64681</c:v>
                </c:pt>
                <c:pt idx="237">
                  <c:v>47034</c:v>
                </c:pt>
                <c:pt idx="238">
                  <c:v>48356</c:v>
                </c:pt>
                <c:pt idx="239">
                  <c:v>78917</c:v>
                </c:pt>
                <c:pt idx="240">
                  <c:v>108339</c:v>
                </c:pt>
                <c:pt idx="241">
                  <c:v>111699</c:v>
                </c:pt>
                <c:pt idx="242">
                  <c:v>76983</c:v>
                </c:pt>
                <c:pt idx="243">
                  <c:v>37336</c:v>
                </c:pt>
                <c:pt idx="244">
                  <c:v>45967</c:v>
                </c:pt>
                <c:pt idx="245">
                  <c:v>39554</c:v>
                </c:pt>
                <c:pt idx="246">
                  <c:v>34899</c:v>
                </c:pt>
                <c:pt idx="247">
                  <c:v>45598</c:v>
                </c:pt>
                <c:pt idx="248">
                  <c:v>74922</c:v>
                </c:pt>
                <c:pt idx="249">
                  <c:v>168362</c:v>
                </c:pt>
                <c:pt idx="250">
                  <c:v>201891</c:v>
                </c:pt>
                <c:pt idx="251">
                  <c:v>261279</c:v>
                </c:pt>
                <c:pt idx="252">
                  <c:v>296529</c:v>
                </c:pt>
                <c:pt idx="253">
                  <c:v>537089</c:v>
                </c:pt>
                <c:pt idx="254">
                  <c:v>448809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29-49A9-B5F2-77623EA20994}"/>
            </c:ext>
          </c:extLst>
        </c:ser>
        <c:ser>
          <c:idx val="7"/>
          <c:order val="7"/>
          <c:tx>
            <c:strRef>
              <c:f>Sheet1!$K$1</c:f>
              <c:strCache>
                <c:ptCount val="1"/>
                <c:pt idx="0">
                  <c:v>Channel 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Sheet1!$K$2:$K$256</c:f>
              <c:numCache>
                <c:formatCode>General</c:formatCode>
                <c:ptCount val="255"/>
                <c:pt idx="0">
                  <c:v>32814</c:v>
                </c:pt>
                <c:pt idx="1">
                  <c:v>20799</c:v>
                </c:pt>
                <c:pt idx="2">
                  <c:v>20604</c:v>
                </c:pt>
                <c:pt idx="3">
                  <c:v>18835</c:v>
                </c:pt>
                <c:pt idx="4">
                  <c:v>23517</c:v>
                </c:pt>
                <c:pt idx="5">
                  <c:v>18434</c:v>
                </c:pt>
                <c:pt idx="6">
                  <c:v>21131</c:v>
                </c:pt>
                <c:pt idx="7">
                  <c:v>23347</c:v>
                </c:pt>
                <c:pt idx="8">
                  <c:v>21102</c:v>
                </c:pt>
                <c:pt idx="9">
                  <c:v>21133</c:v>
                </c:pt>
                <c:pt idx="10">
                  <c:v>18623</c:v>
                </c:pt>
                <c:pt idx="11">
                  <c:v>22631</c:v>
                </c:pt>
                <c:pt idx="12">
                  <c:v>18386</c:v>
                </c:pt>
                <c:pt idx="13">
                  <c:v>24985</c:v>
                </c:pt>
                <c:pt idx="14">
                  <c:v>24685</c:v>
                </c:pt>
                <c:pt idx="15">
                  <c:v>18923</c:v>
                </c:pt>
                <c:pt idx="16">
                  <c:v>14962</c:v>
                </c:pt>
                <c:pt idx="17">
                  <c:v>14824</c:v>
                </c:pt>
                <c:pt idx="18">
                  <c:v>13146</c:v>
                </c:pt>
                <c:pt idx="19">
                  <c:v>13019</c:v>
                </c:pt>
                <c:pt idx="20">
                  <c:v>14503</c:v>
                </c:pt>
                <c:pt idx="21">
                  <c:v>20618</c:v>
                </c:pt>
                <c:pt idx="22">
                  <c:v>19466</c:v>
                </c:pt>
                <c:pt idx="23">
                  <c:v>17569</c:v>
                </c:pt>
                <c:pt idx="24">
                  <c:v>17394</c:v>
                </c:pt>
                <c:pt idx="25">
                  <c:v>18245</c:v>
                </c:pt>
                <c:pt idx="26">
                  <c:v>14896</c:v>
                </c:pt>
                <c:pt idx="27">
                  <c:v>15255</c:v>
                </c:pt>
                <c:pt idx="28">
                  <c:v>18375</c:v>
                </c:pt>
                <c:pt idx="29">
                  <c:v>17561</c:v>
                </c:pt>
                <c:pt idx="30">
                  <c:v>14462</c:v>
                </c:pt>
                <c:pt idx="31">
                  <c:v>14305</c:v>
                </c:pt>
                <c:pt idx="32">
                  <c:v>12622</c:v>
                </c:pt>
                <c:pt idx="33">
                  <c:v>12630</c:v>
                </c:pt>
                <c:pt idx="34">
                  <c:v>12470</c:v>
                </c:pt>
                <c:pt idx="35">
                  <c:v>13494</c:v>
                </c:pt>
                <c:pt idx="36">
                  <c:v>15513</c:v>
                </c:pt>
                <c:pt idx="37">
                  <c:v>12124</c:v>
                </c:pt>
                <c:pt idx="38">
                  <c:v>14369</c:v>
                </c:pt>
                <c:pt idx="39">
                  <c:v>14441</c:v>
                </c:pt>
                <c:pt idx="40">
                  <c:v>19774</c:v>
                </c:pt>
                <c:pt idx="41">
                  <c:v>16604</c:v>
                </c:pt>
                <c:pt idx="42">
                  <c:v>18277</c:v>
                </c:pt>
                <c:pt idx="43">
                  <c:v>16133</c:v>
                </c:pt>
                <c:pt idx="44">
                  <c:v>14125</c:v>
                </c:pt>
                <c:pt idx="45">
                  <c:v>13484</c:v>
                </c:pt>
                <c:pt idx="46">
                  <c:v>13922</c:v>
                </c:pt>
                <c:pt idx="47">
                  <c:v>14657</c:v>
                </c:pt>
                <c:pt idx="48">
                  <c:v>12768</c:v>
                </c:pt>
                <c:pt idx="49">
                  <c:v>5586</c:v>
                </c:pt>
                <c:pt idx="50">
                  <c:v>5668</c:v>
                </c:pt>
                <c:pt idx="51">
                  <c:v>4889</c:v>
                </c:pt>
                <c:pt idx="52">
                  <c:v>5115</c:v>
                </c:pt>
                <c:pt idx="53">
                  <c:v>4695</c:v>
                </c:pt>
                <c:pt idx="54">
                  <c:v>5309</c:v>
                </c:pt>
                <c:pt idx="55">
                  <c:v>90674</c:v>
                </c:pt>
                <c:pt idx="56">
                  <c:v>87977</c:v>
                </c:pt>
                <c:pt idx="57">
                  <c:v>85882</c:v>
                </c:pt>
                <c:pt idx="58">
                  <c:v>74959</c:v>
                </c:pt>
                <c:pt idx="59">
                  <c:v>63300</c:v>
                </c:pt>
                <c:pt idx="60">
                  <c:v>44113</c:v>
                </c:pt>
                <c:pt idx="61">
                  <c:v>23833</c:v>
                </c:pt>
                <c:pt idx="62">
                  <c:v>24977</c:v>
                </c:pt>
                <c:pt idx="63">
                  <c:v>33080</c:v>
                </c:pt>
                <c:pt idx="64">
                  <c:v>35115</c:v>
                </c:pt>
                <c:pt idx="65">
                  <c:v>14859</c:v>
                </c:pt>
                <c:pt idx="66">
                  <c:v>13755</c:v>
                </c:pt>
                <c:pt idx="67">
                  <c:v>17194</c:v>
                </c:pt>
                <c:pt idx="68">
                  <c:v>12060</c:v>
                </c:pt>
                <c:pt idx="69">
                  <c:v>14659</c:v>
                </c:pt>
                <c:pt idx="70">
                  <c:v>20206</c:v>
                </c:pt>
                <c:pt idx="71">
                  <c:v>24275</c:v>
                </c:pt>
                <c:pt idx="72">
                  <c:v>22344</c:v>
                </c:pt>
                <c:pt idx="73">
                  <c:v>19790</c:v>
                </c:pt>
                <c:pt idx="74">
                  <c:v>17516</c:v>
                </c:pt>
                <c:pt idx="75">
                  <c:v>15413</c:v>
                </c:pt>
                <c:pt idx="76">
                  <c:v>10323</c:v>
                </c:pt>
                <c:pt idx="77">
                  <c:v>10976</c:v>
                </c:pt>
                <c:pt idx="78">
                  <c:v>11752</c:v>
                </c:pt>
                <c:pt idx="79">
                  <c:v>10957</c:v>
                </c:pt>
                <c:pt idx="80">
                  <c:v>10523</c:v>
                </c:pt>
                <c:pt idx="81">
                  <c:v>13265</c:v>
                </c:pt>
                <c:pt idx="82">
                  <c:v>14909</c:v>
                </c:pt>
                <c:pt idx="83">
                  <c:v>10839</c:v>
                </c:pt>
                <c:pt idx="84">
                  <c:v>10728</c:v>
                </c:pt>
                <c:pt idx="85">
                  <c:v>13167</c:v>
                </c:pt>
                <c:pt idx="86">
                  <c:v>15192</c:v>
                </c:pt>
                <c:pt idx="87">
                  <c:v>12614</c:v>
                </c:pt>
                <c:pt idx="88">
                  <c:v>10627</c:v>
                </c:pt>
                <c:pt idx="89">
                  <c:v>9771</c:v>
                </c:pt>
                <c:pt idx="90">
                  <c:v>13185</c:v>
                </c:pt>
                <c:pt idx="91">
                  <c:v>36836</c:v>
                </c:pt>
                <c:pt idx="92">
                  <c:v>0</c:v>
                </c:pt>
                <c:pt idx="93">
                  <c:v>15279</c:v>
                </c:pt>
                <c:pt idx="94">
                  <c:v>13012</c:v>
                </c:pt>
                <c:pt idx="95">
                  <c:v>13353</c:v>
                </c:pt>
                <c:pt idx="96">
                  <c:v>13414</c:v>
                </c:pt>
                <c:pt idx="97">
                  <c:v>18288</c:v>
                </c:pt>
                <c:pt idx="98">
                  <c:v>17410</c:v>
                </c:pt>
                <c:pt idx="99">
                  <c:v>19215</c:v>
                </c:pt>
                <c:pt idx="100">
                  <c:v>22246</c:v>
                </c:pt>
                <c:pt idx="101">
                  <c:v>12622</c:v>
                </c:pt>
                <c:pt idx="102">
                  <c:v>12720</c:v>
                </c:pt>
                <c:pt idx="103">
                  <c:v>11827</c:v>
                </c:pt>
                <c:pt idx="104">
                  <c:v>12483</c:v>
                </c:pt>
                <c:pt idx="105">
                  <c:v>13220</c:v>
                </c:pt>
                <c:pt idx="106">
                  <c:v>14007</c:v>
                </c:pt>
                <c:pt idx="107">
                  <c:v>12260</c:v>
                </c:pt>
                <c:pt idx="108">
                  <c:v>19788</c:v>
                </c:pt>
                <c:pt idx="109">
                  <c:v>13226</c:v>
                </c:pt>
                <c:pt idx="110">
                  <c:v>12049</c:v>
                </c:pt>
                <c:pt idx="111">
                  <c:v>13322</c:v>
                </c:pt>
                <c:pt idx="112">
                  <c:v>13596</c:v>
                </c:pt>
                <c:pt idx="113">
                  <c:v>16064</c:v>
                </c:pt>
                <c:pt idx="114">
                  <c:v>14470</c:v>
                </c:pt>
                <c:pt idx="115">
                  <c:v>13845</c:v>
                </c:pt>
                <c:pt idx="116">
                  <c:v>13790</c:v>
                </c:pt>
                <c:pt idx="117">
                  <c:v>14851</c:v>
                </c:pt>
                <c:pt idx="118">
                  <c:v>15257</c:v>
                </c:pt>
                <c:pt idx="119">
                  <c:v>18237</c:v>
                </c:pt>
                <c:pt idx="120">
                  <c:v>16370</c:v>
                </c:pt>
                <c:pt idx="121">
                  <c:v>12415</c:v>
                </c:pt>
                <c:pt idx="122">
                  <c:v>24193</c:v>
                </c:pt>
                <c:pt idx="123">
                  <c:v>15500</c:v>
                </c:pt>
                <c:pt idx="124">
                  <c:v>11153</c:v>
                </c:pt>
                <c:pt idx="125">
                  <c:v>11781</c:v>
                </c:pt>
                <c:pt idx="126">
                  <c:v>18681</c:v>
                </c:pt>
                <c:pt idx="127">
                  <c:v>18625</c:v>
                </c:pt>
                <c:pt idx="128">
                  <c:v>12731</c:v>
                </c:pt>
                <c:pt idx="129">
                  <c:v>13952</c:v>
                </c:pt>
                <c:pt idx="130">
                  <c:v>16090</c:v>
                </c:pt>
                <c:pt idx="131">
                  <c:v>15101</c:v>
                </c:pt>
                <c:pt idx="132">
                  <c:v>20032</c:v>
                </c:pt>
                <c:pt idx="133">
                  <c:v>15253</c:v>
                </c:pt>
                <c:pt idx="134">
                  <c:v>19995</c:v>
                </c:pt>
                <c:pt idx="135">
                  <c:v>13896</c:v>
                </c:pt>
                <c:pt idx="136">
                  <c:v>14771</c:v>
                </c:pt>
                <c:pt idx="137">
                  <c:v>17981</c:v>
                </c:pt>
                <c:pt idx="138">
                  <c:v>18072</c:v>
                </c:pt>
                <c:pt idx="139">
                  <c:v>16556</c:v>
                </c:pt>
                <c:pt idx="140">
                  <c:v>22913</c:v>
                </c:pt>
                <c:pt idx="141">
                  <c:v>27451</c:v>
                </c:pt>
                <c:pt idx="142">
                  <c:v>16399</c:v>
                </c:pt>
                <c:pt idx="143">
                  <c:v>13930</c:v>
                </c:pt>
                <c:pt idx="144">
                  <c:v>15128</c:v>
                </c:pt>
                <c:pt idx="145">
                  <c:v>14898</c:v>
                </c:pt>
                <c:pt idx="146">
                  <c:v>19474</c:v>
                </c:pt>
                <c:pt idx="147">
                  <c:v>18931</c:v>
                </c:pt>
                <c:pt idx="148">
                  <c:v>20155</c:v>
                </c:pt>
                <c:pt idx="149">
                  <c:v>13116</c:v>
                </c:pt>
                <c:pt idx="150">
                  <c:v>17213</c:v>
                </c:pt>
                <c:pt idx="151">
                  <c:v>13774</c:v>
                </c:pt>
                <c:pt idx="152">
                  <c:v>9679</c:v>
                </c:pt>
                <c:pt idx="153">
                  <c:v>9057</c:v>
                </c:pt>
                <c:pt idx="154">
                  <c:v>9794</c:v>
                </c:pt>
                <c:pt idx="155">
                  <c:v>8108</c:v>
                </c:pt>
                <c:pt idx="156">
                  <c:v>6802</c:v>
                </c:pt>
                <c:pt idx="157">
                  <c:v>3093</c:v>
                </c:pt>
                <c:pt idx="158">
                  <c:v>689</c:v>
                </c:pt>
                <c:pt idx="159">
                  <c:v>6374</c:v>
                </c:pt>
                <c:pt idx="160">
                  <c:v>12263</c:v>
                </c:pt>
                <c:pt idx="161">
                  <c:v>16279</c:v>
                </c:pt>
                <c:pt idx="162">
                  <c:v>17992</c:v>
                </c:pt>
                <c:pt idx="163">
                  <c:v>12428</c:v>
                </c:pt>
                <c:pt idx="164">
                  <c:v>39823</c:v>
                </c:pt>
                <c:pt idx="165">
                  <c:v>17088</c:v>
                </c:pt>
                <c:pt idx="166">
                  <c:v>9826</c:v>
                </c:pt>
                <c:pt idx="167">
                  <c:v>14486</c:v>
                </c:pt>
                <c:pt idx="168">
                  <c:v>15210</c:v>
                </c:pt>
                <c:pt idx="169">
                  <c:v>15348</c:v>
                </c:pt>
                <c:pt idx="170">
                  <c:v>11456</c:v>
                </c:pt>
                <c:pt idx="171">
                  <c:v>11195</c:v>
                </c:pt>
                <c:pt idx="172">
                  <c:v>9515</c:v>
                </c:pt>
                <c:pt idx="173">
                  <c:v>23679</c:v>
                </c:pt>
                <c:pt idx="174">
                  <c:v>5437</c:v>
                </c:pt>
                <c:pt idx="175">
                  <c:v>6703</c:v>
                </c:pt>
                <c:pt idx="176">
                  <c:v>7616</c:v>
                </c:pt>
                <c:pt idx="177">
                  <c:v>5331</c:v>
                </c:pt>
                <c:pt idx="178">
                  <c:v>5828</c:v>
                </c:pt>
                <c:pt idx="179">
                  <c:v>4921</c:v>
                </c:pt>
                <c:pt idx="180">
                  <c:v>3889</c:v>
                </c:pt>
                <c:pt idx="181">
                  <c:v>5333</c:v>
                </c:pt>
                <c:pt idx="182">
                  <c:v>8326</c:v>
                </c:pt>
                <c:pt idx="183">
                  <c:v>9031</c:v>
                </c:pt>
                <c:pt idx="184">
                  <c:v>7113</c:v>
                </c:pt>
                <c:pt idx="185">
                  <c:v>5501</c:v>
                </c:pt>
                <c:pt idx="186">
                  <c:v>7794</c:v>
                </c:pt>
                <c:pt idx="187">
                  <c:v>20174</c:v>
                </c:pt>
                <c:pt idx="188">
                  <c:v>135285</c:v>
                </c:pt>
                <c:pt idx="189">
                  <c:v>132178</c:v>
                </c:pt>
                <c:pt idx="190">
                  <c:v>124482</c:v>
                </c:pt>
                <c:pt idx="191">
                  <c:v>88495</c:v>
                </c:pt>
                <c:pt idx="192">
                  <c:v>59840</c:v>
                </c:pt>
                <c:pt idx="193">
                  <c:v>55307</c:v>
                </c:pt>
                <c:pt idx="194">
                  <c:v>14778</c:v>
                </c:pt>
                <c:pt idx="195">
                  <c:v>12996</c:v>
                </c:pt>
                <c:pt idx="196">
                  <c:v>16933</c:v>
                </c:pt>
                <c:pt idx="197">
                  <c:v>16696</c:v>
                </c:pt>
                <c:pt idx="198">
                  <c:v>10893</c:v>
                </c:pt>
                <c:pt idx="199">
                  <c:v>12252</c:v>
                </c:pt>
                <c:pt idx="200">
                  <c:v>8102</c:v>
                </c:pt>
                <c:pt idx="201">
                  <c:v>8565</c:v>
                </c:pt>
                <c:pt idx="202">
                  <c:v>8328</c:v>
                </c:pt>
                <c:pt idx="203">
                  <c:v>11951</c:v>
                </c:pt>
                <c:pt idx="204">
                  <c:v>10701</c:v>
                </c:pt>
                <c:pt idx="205">
                  <c:v>6895</c:v>
                </c:pt>
                <c:pt idx="206">
                  <c:v>6352</c:v>
                </c:pt>
                <c:pt idx="207">
                  <c:v>5724</c:v>
                </c:pt>
                <c:pt idx="208">
                  <c:v>4182</c:v>
                </c:pt>
                <c:pt idx="209">
                  <c:v>5639</c:v>
                </c:pt>
                <c:pt idx="210">
                  <c:v>6671</c:v>
                </c:pt>
                <c:pt idx="211">
                  <c:v>6214</c:v>
                </c:pt>
                <c:pt idx="212">
                  <c:v>3333</c:v>
                </c:pt>
                <c:pt idx="213">
                  <c:v>2833</c:v>
                </c:pt>
                <c:pt idx="214">
                  <c:v>3338</c:v>
                </c:pt>
                <c:pt idx="215">
                  <c:v>3226</c:v>
                </c:pt>
                <c:pt idx="216">
                  <c:v>3948</c:v>
                </c:pt>
                <c:pt idx="217">
                  <c:v>9469</c:v>
                </c:pt>
                <c:pt idx="218">
                  <c:v>5283</c:v>
                </c:pt>
                <c:pt idx="219">
                  <c:v>7526</c:v>
                </c:pt>
                <c:pt idx="220">
                  <c:v>4147</c:v>
                </c:pt>
                <c:pt idx="221">
                  <c:v>4631</c:v>
                </c:pt>
                <c:pt idx="222">
                  <c:v>4323</c:v>
                </c:pt>
                <c:pt idx="223">
                  <c:v>4530</c:v>
                </c:pt>
                <c:pt idx="224">
                  <c:v>7626</c:v>
                </c:pt>
                <c:pt idx="225">
                  <c:v>7720</c:v>
                </c:pt>
                <c:pt idx="226">
                  <c:v>5522</c:v>
                </c:pt>
                <c:pt idx="227">
                  <c:v>7719</c:v>
                </c:pt>
                <c:pt idx="228">
                  <c:v>8113</c:v>
                </c:pt>
                <c:pt idx="229">
                  <c:v>10411</c:v>
                </c:pt>
                <c:pt idx="230">
                  <c:v>13766</c:v>
                </c:pt>
                <c:pt idx="231">
                  <c:v>27295</c:v>
                </c:pt>
                <c:pt idx="232">
                  <c:v>25153</c:v>
                </c:pt>
                <c:pt idx="233">
                  <c:v>17758</c:v>
                </c:pt>
                <c:pt idx="234">
                  <c:v>20940</c:v>
                </c:pt>
                <c:pt idx="235">
                  <c:v>20187</c:v>
                </c:pt>
                <c:pt idx="236">
                  <c:v>24454</c:v>
                </c:pt>
                <c:pt idx="237">
                  <c:v>23003</c:v>
                </c:pt>
                <c:pt idx="238">
                  <c:v>17894</c:v>
                </c:pt>
                <c:pt idx="239">
                  <c:v>18671</c:v>
                </c:pt>
                <c:pt idx="240">
                  <c:v>12446</c:v>
                </c:pt>
                <c:pt idx="241">
                  <c:v>12795</c:v>
                </c:pt>
                <c:pt idx="242">
                  <c:v>31703</c:v>
                </c:pt>
                <c:pt idx="243">
                  <c:v>12417</c:v>
                </c:pt>
                <c:pt idx="244">
                  <c:v>27781</c:v>
                </c:pt>
                <c:pt idx="245">
                  <c:v>22810</c:v>
                </c:pt>
                <c:pt idx="246">
                  <c:v>19508</c:v>
                </c:pt>
                <c:pt idx="247">
                  <c:v>16459</c:v>
                </c:pt>
                <c:pt idx="248">
                  <c:v>17282</c:v>
                </c:pt>
                <c:pt idx="249">
                  <c:v>15583</c:v>
                </c:pt>
                <c:pt idx="250">
                  <c:v>14545</c:v>
                </c:pt>
                <c:pt idx="251">
                  <c:v>19528</c:v>
                </c:pt>
                <c:pt idx="252">
                  <c:v>26236</c:v>
                </c:pt>
                <c:pt idx="253">
                  <c:v>21478</c:v>
                </c:pt>
                <c:pt idx="254">
                  <c:v>15072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B29-49A9-B5F2-77623EA20994}"/>
            </c:ext>
          </c:extLst>
        </c:ser>
        <c:ser>
          <c:idx val="8"/>
          <c:order val="8"/>
          <c:tx>
            <c:strRef>
              <c:f>Sheet1!$L$1</c:f>
              <c:strCache>
                <c:ptCount val="1"/>
                <c:pt idx="0">
                  <c:v>Channel 8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Sheet1!$L$2:$L$256</c:f>
              <c:numCache>
                <c:formatCode>General</c:formatCode>
                <c:ptCount val="255"/>
                <c:pt idx="0">
                  <c:v>63426</c:v>
                </c:pt>
                <c:pt idx="1">
                  <c:v>15450</c:v>
                </c:pt>
                <c:pt idx="2">
                  <c:v>19274</c:v>
                </c:pt>
                <c:pt idx="3">
                  <c:v>15284</c:v>
                </c:pt>
                <c:pt idx="4">
                  <c:v>20312</c:v>
                </c:pt>
                <c:pt idx="5">
                  <c:v>22084</c:v>
                </c:pt>
                <c:pt idx="6">
                  <c:v>26637</c:v>
                </c:pt>
                <c:pt idx="7">
                  <c:v>26906</c:v>
                </c:pt>
                <c:pt idx="8">
                  <c:v>18620</c:v>
                </c:pt>
                <c:pt idx="9">
                  <c:v>9167</c:v>
                </c:pt>
                <c:pt idx="10">
                  <c:v>6746</c:v>
                </c:pt>
                <c:pt idx="11">
                  <c:v>7099</c:v>
                </c:pt>
                <c:pt idx="12">
                  <c:v>7265</c:v>
                </c:pt>
                <c:pt idx="13">
                  <c:v>6969</c:v>
                </c:pt>
                <c:pt idx="14">
                  <c:v>42</c:v>
                </c:pt>
                <c:pt idx="15">
                  <c:v>5</c:v>
                </c:pt>
                <c:pt idx="17">
                  <c:v>0</c:v>
                </c:pt>
                <c:pt idx="18">
                  <c:v>0</c:v>
                </c:pt>
                <c:pt idx="20">
                  <c:v>27</c:v>
                </c:pt>
                <c:pt idx="21">
                  <c:v>125</c:v>
                </c:pt>
                <c:pt idx="22">
                  <c:v>367</c:v>
                </c:pt>
                <c:pt idx="23">
                  <c:v>22868</c:v>
                </c:pt>
                <c:pt idx="24">
                  <c:v>17274</c:v>
                </c:pt>
                <c:pt idx="25">
                  <c:v>20570</c:v>
                </c:pt>
                <c:pt idx="26">
                  <c:v>10677</c:v>
                </c:pt>
                <c:pt idx="27">
                  <c:v>28499</c:v>
                </c:pt>
                <c:pt idx="28">
                  <c:v>24155</c:v>
                </c:pt>
                <c:pt idx="29">
                  <c:v>18681</c:v>
                </c:pt>
                <c:pt idx="30">
                  <c:v>15324</c:v>
                </c:pt>
                <c:pt idx="31">
                  <c:v>18527</c:v>
                </c:pt>
                <c:pt idx="32">
                  <c:v>45547</c:v>
                </c:pt>
                <c:pt idx="33">
                  <c:v>84684</c:v>
                </c:pt>
                <c:pt idx="34">
                  <c:v>62542</c:v>
                </c:pt>
                <c:pt idx="35">
                  <c:v>57961</c:v>
                </c:pt>
                <c:pt idx="36">
                  <c:v>45595</c:v>
                </c:pt>
                <c:pt idx="37">
                  <c:v>41171</c:v>
                </c:pt>
                <c:pt idx="38">
                  <c:v>39549</c:v>
                </c:pt>
                <c:pt idx="39">
                  <c:v>39865</c:v>
                </c:pt>
                <c:pt idx="40">
                  <c:v>10339</c:v>
                </c:pt>
                <c:pt idx="41">
                  <c:v>9746</c:v>
                </c:pt>
                <c:pt idx="42">
                  <c:v>20059</c:v>
                </c:pt>
                <c:pt idx="43">
                  <c:v>81957</c:v>
                </c:pt>
                <c:pt idx="44">
                  <c:v>82505</c:v>
                </c:pt>
                <c:pt idx="45">
                  <c:v>60547</c:v>
                </c:pt>
                <c:pt idx="46">
                  <c:v>68410</c:v>
                </c:pt>
                <c:pt idx="47">
                  <c:v>65992</c:v>
                </c:pt>
                <c:pt idx="48">
                  <c:v>59541</c:v>
                </c:pt>
                <c:pt idx="49">
                  <c:v>70660</c:v>
                </c:pt>
                <c:pt idx="50">
                  <c:v>51647</c:v>
                </c:pt>
                <c:pt idx="51">
                  <c:v>47681</c:v>
                </c:pt>
                <c:pt idx="52">
                  <c:v>49455</c:v>
                </c:pt>
                <c:pt idx="53">
                  <c:v>94340</c:v>
                </c:pt>
                <c:pt idx="54">
                  <c:v>97119</c:v>
                </c:pt>
                <c:pt idx="55">
                  <c:v>89059</c:v>
                </c:pt>
                <c:pt idx="56">
                  <c:v>90352</c:v>
                </c:pt>
                <c:pt idx="57">
                  <c:v>85413</c:v>
                </c:pt>
                <c:pt idx="58">
                  <c:v>88402</c:v>
                </c:pt>
                <c:pt idx="59">
                  <c:v>84043</c:v>
                </c:pt>
                <c:pt idx="60">
                  <c:v>120117</c:v>
                </c:pt>
                <c:pt idx="61">
                  <c:v>109845</c:v>
                </c:pt>
                <c:pt idx="62">
                  <c:v>101059</c:v>
                </c:pt>
                <c:pt idx="63">
                  <c:v>101439</c:v>
                </c:pt>
                <c:pt idx="64">
                  <c:v>94993</c:v>
                </c:pt>
                <c:pt idx="65">
                  <c:v>121573</c:v>
                </c:pt>
                <c:pt idx="66">
                  <c:v>132647</c:v>
                </c:pt>
                <c:pt idx="67">
                  <c:v>94422</c:v>
                </c:pt>
                <c:pt idx="68">
                  <c:v>117170</c:v>
                </c:pt>
                <c:pt idx="69">
                  <c:v>98929</c:v>
                </c:pt>
                <c:pt idx="70">
                  <c:v>99992</c:v>
                </c:pt>
                <c:pt idx="71">
                  <c:v>112797</c:v>
                </c:pt>
                <c:pt idx="72">
                  <c:v>113910</c:v>
                </c:pt>
                <c:pt idx="73">
                  <c:v>25041</c:v>
                </c:pt>
                <c:pt idx="74">
                  <c:v>38293</c:v>
                </c:pt>
                <c:pt idx="75">
                  <c:v>52982</c:v>
                </c:pt>
                <c:pt idx="76">
                  <c:v>31104</c:v>
                </c:pt>
                <c:pt idx="77">
                  <c:v>49085</c:v>
                </c:pt>
                <c:pt idx="78">
                  <c:v>94159</c:v>
                </c:pt>
                <c:pt idx="79">
                  <c:v>118444</c:v>
                </c:pt>
                <c:pt idx="80">
                  <c:v>99109</c:v>
                </c:pt>
                <c:pt idx="81">
                  <c:v>38264</c:v>
                </c:pt>
                <c:pt idx="82">
                  <c:v>54902</c:v>
                </c:pt>
                <c:pt idx="83">
                  <c:v>64728</c:v>
                </c:pt>
                <c:pt idx="84">
                  <c:v>66910</c:v>
                </c:pt>
                <c:pt idx="85">
                  <c:v>90528</c:v>
                </c:pt>
                <c:pt idx="86">
                  <c:v>110012</c:v>
                </c:pt>
                <c:pt idx="87">
                  <c:v>56650</c:v>
                </c:pt>
                <c:pt idx="88">
                  <c:v>56610</c:v>
                </c:pt>
                <c:pt idx="89">
                  <c:v>28794</c:v>
                </c:pt>
                <c:pt idx="90">
                  <c:v>27512</c:v>
                </c:pt>
                <c:pt idx="91">
                  <c:v>25220</c:v>
                </c:pt>
                <c:pt idx="92">
                  <c:v>34700</c:v>
                </c:pt>
                <c:pt idx="93">
                  <c:v>15628</c:v>
                </c:pt>
                <c:pt idx="94">
                  <c:v>6384</c:v>
                </c:pt>
                <c:pt idx="95">
                  <c:v>6174</c:v>
                </c:pt>
                <c:pt idx="96">
                  <c:v>13029</c:v>
                </c:pt>
                <c:pt idx="97">
                  <c:v>11904</c:v>
                </c:pt>
                <c:pt idx="98">
                  <c:v>13846</c:v>
                </c:pt>
                <c:pt idx="99">
                  <c:v>18075</c:v>
                </c:pt>
                <c:pt idx="100">
                  <c:v>14646</c:v>
                </c:pt>
                <c:pt idx="101">
                  <c:v>21695</c:v>
                </c:pt>
                <c:pt idx="102">
                  <c:v>18841</c:v>
                </c:pt>
                <c:pt idx="103">
                  <c:v>21331</c:v>
                </c:pt>
                <c:pt idx="104">
                  <c:v>29473</c:v>
                </c:pt>
                <c:pt idx="105">
                  <c:v>27925</c:v>
                </c:pt>
                <c:pt idx="106">
                  <c:v>27260</c:v>
                </c:pt>
                <c:pt idx="107">
                  <c:v>11776</c:v>
                </c:pt>
                <c:pt idx="108">
                  <c:v>8765</c:v>
                </c:pt>
                <c:pt idx="109">
                  <c:v>17445</c:v>
                </c:pt>
                <c:pt idx="110">
                  <c:v>15599</c:v>
                </c:pt>
                <c:pt idx="111">
                  <c:v>7637</c:v>
                </c:pt>
                <c:pt idx="112">
                  <c:v>5565</c:v>
                </c:pt>
                <c:pt idx="113">
                  <c:v>10478</c:v>
                </c:pt>
                <c:pt idx="114">
                  <c:v>10169</c:v>
                </c:pt>
                <c:pt idx="115">
                  <c:v>2508</c:v>
                </c:pt>
                <c:pt idx="116">
                  <c:v>11</c:v>
                </c:pt>
                <c:pt idx="117">
                  <c:v>3</c:v>
                </c:pt>
                <c:pt idx="118">
                  <c:v>3</c:v>
                </c:pt>
                <c:pt idx="119">
                  <c:v>0</c:v>
                </c:pt>
                <c:pt idx="124">
                  <c:v>7086</c:v>
                </c:pt>
                <c:pt idx="125">
                  <c:v>14407</c:v>
                </c:pt>
                <c:pt idx="126">
                  <c:v>16660</c:v>
                </c:pt>
                <c:pt idx="127">
                  <c:v>17670</c:v>
                </c:pt>
                <c:pt idx="128">
                  <c:v>19080</c:v>
                </c:pt>
                <c:pt idx="129">
                  <c:v>19796</c:v>
                </c:pt>
                <c:pt idx="130">
                  <c:v>21881</c:v>
                </c:pt>
                <c:pt idx="131">
                  <c:v>21498</c:v>
                </c:pt>
                <c:pt idx="132">
                  <c:v>15154</c:v>
                </c:pt>
                <c:pt idx="133">
                  <c:v>5259</c:v>
                </c:pt>
                <c:pt idx="134">
                  <c:v>13332</c:v>
                </c:pt>
                <c:pt idx="135">
                  <c:v>9831</c:v>
                </c:pt>
                <c:pt idx="136">
                  <c:v>9560</c:v>
                </c:pt>
                <c:pt idx="137">
                  <c:v>9533</c:v>
                </c:pt>
                <c:pt idx="138">
                  <c:v>7060</c:v>
                </c:pt>
                <c:pt idx="139">
                  <c:v>13598</c:v>
                </c:pt>
                <c:pt idx="140">
                  <c:v>18266</c:v>
                </c:pt>
                <c:pt idx="141">
                  <c:v>16955</c:v>
                </c:pt>
                <c:pt idx="142">
                  <c:v>5613</c:v>
                </c:pt>
                <c:pt idx="143">
                  <c:v>827</c:v>
                </c:pt>
                <c:pt idx="144">
                  <c:v>513</c:v>
                </c:pt>
                <c:pt idx="145">
                  <c:v>1803</c:v>
                </c:pt>
                <c:pt idx="146">
                  <c:v>968</c:v>
                </c:pt>
                <c:pt idx="147">
                  <c:v>6</c:v>
                </c:pt>
                <c:pt idx="149">
                  <c:v>5</c:v>
                </c:pt>
                <c:pt idx="25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B29-49A9-B5F2-77623EA20994}"/>
            </c:ext>
          </c:extLst>
        </c:ser>
        <c:ser>
          <c:idx val="9"/>
          <c:order val="9"/>
          <c:tx>
            <c:strRef>
              <c:f>Sheet1!$M$1</c:f>
              <c:strCache>
                <c:ptCount val="1"/>
                <c:pt idx="0">
                  <c:v>Channel 9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Sheet1!$M$2:$M$256</c:f>
              <c:numCache>
                <c:formatCode>General</c:formatCode>
                <c:ptCount val="255"/>
                <c:pt idx="0">
                  <c:v>44071</c:v>
                </c:pt>
                <c:pt idx="1">
                  <c:v>41677</c:v>
                </c:pt>
                <c:pt idx="2">
                  <c:v>32796</c:v>
                </c:pt>
                <c:pt idx="3">
                  <c:v>29696</c:v>
                </c:pt>
                <c:pt idx="4">
                  <c:v>32346</c:v>
                </c:pt>
                <c:pt idx="5">
                  <c:v>27924</c:v>
                </c:pt>
                <c:pt idx="6">
                  <c:v>75502</c:v>
                </c:pt>
                <c:pt idx="7">
                  <c:v>62135</c:v>
                </c:pt>
                <c:pt idx="8">
                  <c:v>47840</c:v>
                </c:pt>
                <c:pt idx="9">
                  <c:v>32880</c:v>
                </c:pt>
                <c:pt idx="10">
                  <c:v>26414</c:v>
                </c:pt>
                <c:pt idx="11">
                  <c:v>59720</c:v>
                </c:pt>
                <c:pt idx="12">
                  <c:v>55432</c:v>
                </c:pt>
                <c:pt idx="13">
                  <c:v>47316</c:v>
                </c:pt>
                <c:pt idx="14">
                  <c:v>63564</c:v>
                </c:pt>
                <c:pt idx="15">
                  <c:v>58882</c:v>
                </c:pt>
                <c:pt idx="16">
                  <c:v>45936</c:v>
                </c:pt>
                <c:pt idx="17">
                  <c:v>14604</c:v>
                </c:pt>
                <c:pt idx="18">
                  <c:v>18604</c:v>
                </c:pt>
                <c:pt idx="19">
                  <c:v>16178</c:v>
                </c:pt>
                <c:pt idx="20">
                  <c:v>9807</c:v>
                </c:pt>
                <c:pt idx="21">
                  <c:v>22541</c:v>
                </c:pt>
                <c:pt idx="22">
                  <c:v>28002</c:v>
                </c:pt>
                <c:pt idx="23">
                  <c:v>20416</c:v>
                </c:pt>
                <c:pt idx="24">
                  <c:v>12906</c:v>
                </c:pt>
                <c:pt idx="25">
                  <c:v>9164</c:v>
                </c:pt>
                <c:pt idx="26">
                  <c:v>7833</c:v>
                </c:pt>
                <c:pt idx="27">
                  <c:v>8602</c:v>
                </c:pt>
                <c:pt idx="28">
                  <c:v>23784</c:v>
                </c:pt>
                <c:pt idx="29">
                  <c:v>19726</c:v>
                </c:pt>
                <c:pt idx="30">
                  <c:v>10781</c:v>
                </c:pt>
                <c:pt idx="31">
                  <c:v>7996</c:v>
                </c:pt>
                <c:pt idx="32">
                  <c:v>7528</c:v>
                </c:pt>
                <c:pt idx="33">
                  <c:v>7474</c:v>
                </c:pt>
                <c:pt idx="34">
                  <c:v>8810</c:v>
                </c:pt>
                <c:pt idx="35">
                  <c:v>14579</c:v>
                </c:pt>
                <c:pt idx="36">
                  <c:v>26667</c:v>
                </c:pt>
                <c:pt idx="37">
                  <c:v>19828</c:v>
                </c:pt>
                <c:pt idx="38">
                  <c:v>18506</c:v>
                </c:pt>
                <c:pt idx="39">
                  <c:v>18173</c:v>
                </c:pt>
                <c:pt idx="40">
                  <c:v>15061</c:v>
                </c:pt>
                <c:pt idx="41">
                  <c:v>14978</c:v>
                </c:pt>
                <c:pt idx="42">
                  <c:v>22970</c:v>
                </c:pt>
                <c:pt idx="43">
                  <c:v>24384</c:v>
                </c:pt>
                <c:pt idx="44">
                  <c:v>20747</c:v>
                </c:pt>
                <c:pt idx="45">
                  <c:v>18080</c:v>
                </c:pt>
                <c:pt idx="46">
                  <c:v>21120</c:v>
                </c:pt>
                <c:pt idx="47">
                  <c:v>21450</c:v>
                </c:pt>
                <c:pt idx="48">
                  <c:v>18666</c:v>
                </c:pt>
                <c:pt idx="49">
                  <c:v>24198</c:v>
                </c:pt>
                <c:pt idx="50">
                  <c:v>24997</c:v>
                </c:pt>
                <c:pt idx="51">
                  <c:v>19950</c:v>
                </c:pt>
                <c:pt idx="52">
                  <c:v>25646</c:v>
                </c:pt>
                <c:pt idx="53">
                  <c:v>21226</c:v>
                </c:pt>
                <c:pt idx="54">
                  <c:v>17763</c:v>
                </c:pt>
                <c:pt idx="55">
                  <c:v>17644</c:v>
                </c:pt>
                <c:pt idx="56">
                  <c:v>20945</c:v>
                </c:pt>
                <c:pt idx="57">
                  <c:v>27095</c:v>
                </c:pt>
                <c:pt idx="58">
                  <c:v>32798</c:v>
                </c:pt>
                <c:pt idx="59">
                  <c:v>29276</c:v>
                </c:pt>
                <c:pt idx="60">
                  <c:v>20709</c:v>
                </c:pt>
                <c:pt idx="61">
                  <c:v>23580</c:v>
                </c:pt>
                <c:pt idx="62">
                  <c:v>28579</c:v>
                </c:pt>
                <c:pt idx="63">
                  <c:v>34792</c:v>
                </c:pt>
                <c:pt idx="64">
                  <c:v>24137</c:v>
                </c:pt>
                <c:pt idx="65">
                  <c:v>16536</c:v>
                </c:pt>
                <c:pt idx="66">
                  <c:v>12907</c:v>
                </c:pt>
                <c:pt idx="67">
                  <c:v>36014</c:v>
                </c:pt>
                <c:pt idx="68">
                  <c:v>25211</c:v>
                </c:pt>
                <c:pt idx="69">
                  <c:v>33920</c:v>
                </c:pt>
                <c:pt idx="70">
                  <c:v>96119</c:v>
                </c:pt>
                <c:pt idx="71">
                  <c:v>80315</c:v>
                </c:pt>
                <c:pt idx="72">
                  <c:v>115066</c:v>
                </c:pt>
                <c:pt idx="73">
                  <c:v>88330</c:v>
                </c:pt>
                <c:pt idx="74">
                  <c:v>98510</c:v>
                </c:pt>
                <c:pt idx="75">
                  <c:v>62364</c:v>
                </c:pt>
                <c:pt idx="76">
                  <c:v>66548</c:v>
                </c:pt>
                <c:pt idx="77">
                  <c:v>53663</c:v>
                </c:pt>
                <c:pt idx="78">
                  <c:v>57158</c:v>
                </c:pt>
                <c:pt idx="79">
                  <c:v>58318</c:v>
                </c:pt>
                <c:pt idx="80">
                  <c:v>51780</c:v>
                </c:pt>
                <c:pt idx="81">
                  <c:v>54618</c:v>
                </c:pt>
                <c:pt idx="82">
                  <c:v>34141</c:v>
                </c:pt>
                <c:pt idx="83">
                  <c:v>23147</c:v>
                </c:pt>
                <c:pt idx="84">
                  <c:v>26363</c:v>
                </c:pt>
                <c:pt idx="85">
                  <c:v>30736</c:v>
                </c:pt>
                <c:pt idx="86">
                  <c:v>45574</c:v>
                </c:pt>
                <c:pt idx="87">
                  <c:v>62167</c:v>
                </c:pt>
                <c:pt idx="88">
                  <c:v>64779</c:v>
                </c:pt>
                <c:pt idx="89">
                  <c:v>53745</c:v>
                </c:pt>
                <c:pt idx="90">
                  <c:v>110276</c:v>
                </c:pt>
                <c:pt idx="91">
                  <c:v>58432</c:v>
                </c:pt>
                <c:pt idx="92">
                  <c:v>59807</c:v>
                </c:pt>
                <c:pt idx="93">
                  <c:v>55618</c:v>
                </c:pt>
                <c:pt idx="94">
                  <c:v>66114</c:v>
                </c:pt>
                <c:pt idx="95">
                  <c:v>38123</c:v>
                </c:pt>
                <c:pt idx="96">
                  <c:v>38200</c:v>
                </c:pt>
                <c:pt idx="97">
                  <c:v>45826</c:v>
                </c:pt>
                <c:pt idx="98">
                  <c:v>43813</c:v>
                </c:pt>
                <c:pt idx="99">
                  <c:v>45122</c:v>
                </c:pt>
                <c:pt idx="100">
                  <c:v>45366</c:v>
                </c:pt>
                <c:pt idx="101">
                  <c:v>31189</c:v>
                </c:pt>
                <c:pt idx="102">
                  <c:v>23929</c:v>
                </c:pt>
                <c:pt idx="103">
                  <c:v>17817</c:v>
                </c:pt>
                <c:pt idx="104">
                  <c:v>23541</c:v>
                </c:pt>
                <c:pt idx="105">
                  <c:v>20474</c:v>
                </c:pt>
                <c:pt idx="106">
                  <c:v>13438</c:v>
                </c:pt>
                <c:pt idx="107">
                  <c:v>17585</c:v>
                </c:pt>
                <c:pt idx="108">
                  <c:v>12941</c:v>
                </c:pt>
                <c:pt idx="109">
                  <c:v>7876</c:v>
                </c:pt>
                <c:pt idx="110">
                  <c:v>6597</c:v>
                </c:pt>
                <c:pt idx="111">
                  <c:v>6504</c:v>
                </c:pt>
                <c:pt idx="112">
                  <c:v>6759</c:v>
                </c:pt>
                <c:pt idx="113">
                  <c:v>6807</c:v>
                </c:pt>
                <c:pt idx="114">
                  <c:v>6501</c:v>
                </c:pt>
                <c:pt idx="115">
                  <c:v>5791</c:v>
                </c:pt>
                <c:pt idx="116">
                  <c:v>3155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1">
                  <c:v>0</c:v>
                </c:pt>
                <c:pt idx="123">
                  <c:v>0</c:v>
                </c:pt>
                <c:pt idx="124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2413</c:v>
                </c:pt>
                <c:pt idx="130">
                  <c:v>84202</c:v>
                </c:pt>
                <c:pt idx="131">
                  <c:v>11566</c:v>
                </c:pt>
                <c:pt idx="132">
                  <c:v>28802</c:v>
                </c:pt>
                <c:pt idx="133">
                  <c:v>25294</c:v>
                </c:pt>
                <c:pt idx="134">
                  <c:v>32822</c:v>
                </c:pt>
                <c:pt idx="135">
                  <c:v>53426</c:v>
                </c:pt>
                <c:pt idx="136">
                  <c:v>37945</c:v>
                </c:pt>
                <c:pt idx="137">
                  <c:v>31782</c:v>
                </c:pt>
                <c:pt idx="138">
                  <c:v>26853</c:v>
                </c:pt>
                <c:pt idx="139">
                  <c:v>20381</c:v>
                </c:pt>
                <c:pt idx="140">
                  <c:v>8996</c:v>
                </c:pt>
                <c:pt idx="141">
                  <c:v>7201</c:v>
                </c:pt>
                <c:pt idx="142">
                  <c:v>6248</c:v>
                </c:pt>
                <c:pt idx="143">
                  <c:v>9033</c:v>
                </c:pt>
                <c:pt idx="144">
                  <c:v>7278</c:v>
                </c:pt>
                <c:pt idx="145">
                  <c:v>2367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B29-49A9-B5F2-77623EA20994}"/>
            </c:ext>
          </c:extLst>
        </c:ser>
        <c:ser>
          <c:idx val="10"/>
          <c:order val="10"/>
          <c:tx>
            <c:strRef>
              <c:f>Sheet1!$N$1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Sheet1!$N$2:$N$256</c:f>
              <c:numCache>
                <c:formatCode>General</c:formatCode>
                <c:ptCount val="255"/>
                <c:pt idx="0">
                  <c:v>1310720</c:v>
                </c:pt>
                <c:pt idx="1">
                  <c:v>1372846</c:v>
                </c:pt>
                <c:pt idx="2">
                  <c:v>868984</c:v>
                </c:pt>
                <c:pt idx="3">
                  <c:v>572661</c:v>
                </c:pt>
                <c:pt idx="4">
                  <c:v>641296</c:v>
                </c:pt>
                <c:pt idx="5">
                  <c:v>523804</c:v>
                </c:pt>
                <c:pt idx="6">
                  <c:v>406118</c:v>
                </c:pt>
                <c:pt idx="7">
                  <c:v>427470</c:v>
                </c:pt>
                <c:pt idx="8">
                  <c:v>493996</c:v>
                </c:pt>
                <c:pt idx="9">
                  <c:v>452432</c:v>
                </c:pt>
                <c:pt idx="10">
                  <c:v>346153</c:v>
                </c:pt>
                <c:pt idx="11">
                  <c:v>411541</c:v>
                </c:pt>
                <c:pt idx="12">
                  <c:v>370000</c:v>
                </c:pt>
                <c:pt idx="13">
                  <c:v>424244</c:v>
                </c:pt>
                <c:pt idx="14">
                  <c:v>340807</c:v>
                </c:pt>
                <c:pt idx="15">
                  <c:v>327217</c:v>
                </c:pt>
                <c:pt idx="16">
                  <c:v>275887</c:v>
                </c:pt>
                <c:pt idx="17">
                  <c:v>253565</c:v>
                </c:pt>
                <c:pt idx="18">
                  <c:v>336709</c:v>
                </c:pt>
                <c:pt idx="19">
                  <c:v>355982</c:v>
                </c:pt>
                <c:pt idx="20">
                  <c:v>353599</c:v>
                </c:pt>
                <c:pt idx="21">
                  <c:v>302138</c:v>
                </c:pt>
                <c:pt idx="22">
                  <c:v>350000</c:v>
                </c:pt>
                <c:pt idx="23">
                  <c:v>253015</c:v>
                </c:pt>
                <c:pt idx="24">
                  <c:v>285584</c:v>
                </c:pt>
                <c:pt idx="25">
                  <c:v>239230</c:v>
                </c:pt>
                <c:pt idx="26">
                  <c:v>292055</c:v>
                </c:pt>
                <c:pt idx="27">
                  <c:v>249212</c:v>
                </c:pt>
                <c:pt idx="28">
                  <c:v>286207</c:v>
                </c:pt>
                <c:pt idx="29">
                  <c:v>399173</c:v>
                </c:pt>
                <c:pt idx="30">
                  <c:v>401769</c:v>
                </c:pt>
                <c:pt idx="31">
                  <c:v>296383</c:v>
                </c:pt>
                <c:pt idx="32">
                  <c:v>404460</c:v>
                </c:pt>
                <c:pt idx="33">
                  <c:v>360487</c:v>
                </c:pt>
                <c:pt idx="34">
                  <c:v>462560</c:v>
                </c:pt>
                <c:pt idx="35">
                  <c:v>440759</c:v>
                </c:pt>
                <c:pt idx="36">
                  <c:v>622288</c:v>
                </c:pt>
                <c:pt idx="37">
                  <c:v>717005</c:v>
                </c:pt>
                <c:pt idx="38">
                  <c:v>673464</c:v>
                </c:pt>
                <c:pt idx="39">
                  <c:v>681098</c:v>
                </c:pt>
                <c:pt idx="40">
                  <c:v>572779</c:v>
                </c:pt>
                <c:pt idx="41">
                  <c:v>630101</c:v>
                </c:pt>
                <c:pt idx="42">
                  <c:v>496263</c:v>
                </c:pt>
                <c:pt idx="43">
                  <c:v>529514</c:v>
                </c:pt>
                <c:pt idx="44">
                  <c:v>572320</c:v>
                </c:pt>
                <c:pt idx="45">
                  <c:v>490076</c:v>
                </c:pt>
                <c:pt idx="46">
                  <c:v>424771</c:v>
                </c:pt>
                <c:pt idx="47">
                  <c:v>311408</c:v>
                </c:pt>
                <c:pt idx="48">
                  <c:v>325035</c:v>
                </c:pt>
                <c:pt idx="49">
                  <c:v>375275</c:v>
                </c:pt>
                <c:pt idx="50">
                  <c:v>436792</c:v>
                </c:pt>
                <c:pt idx="51">
                  <c:v>530322</c:v>
                </c:pt>
                <c:pt idx="52">
                  <c:v>484061</c:v>
                </c:pt>
                <c:pt idx="53">
                  <c:v>510498</c:v>
                </c:pt>
                <c:pt idx="54">
                  <c:v>375927</c:v>
                </c:pt>
                <c:pt idx="55">
                  <c:v>378474</c:v>
                </c:pt>
                <c:pt idx="56">
                  <c:v>315872</c:v>
                </c:pt>
                <c:pt idx="57">
                  <c:v>433304</c:v>
                </c:pt>
                <c:pt idx="58">
                  <c:v>486322</c:v>
                </c:pt>
                <c:pt idx="59">
                  <c:v>461321</c:v>
                </c:pt>
                <c:pt idx="60">
                  <c:v>431388</c:v>
                </c:pt>
                <c:pt idx="61">
                  <c:v>436841</c:v>
                </c:pt>
                <c:pt idx="62">
                  <c:v>434066</c:v>
                </c:pt>
                <c:pt idx="63">
                  <c:v>354529</c:v>
                </c:pt>
                <c:pt idx="64">
                  <c:v>316605</c:v>
                </c:pt>
                <c:pt idx="65">
                  <c:v>265762</c:v>
                </c:pt>
                <c:pt idx="66">
                  <c:v>265557</c:v>
                </c:pt>
                <c:pt idx="67">
                  <c:v>178477</c:v>
                </c:pt>
                <c:pt idx="68">
                  <c:v>133011</c:v>
                </c:pt>
                <c:pt idx="69">
                  <c:v>166180</c:v>
                </c:pt>
                <c:pt idx="70">
                  <c:v>172175</c:v>
                </c:pt>
                <c:pt idx="71">
                  <c:v>147720</c:v>
                </c:pt>
                <c:pt idx="72">
                  <c:v>136184</c:v>
                </c:pt>
                <c:pt idx="73">
                  <c:v>147892</c:v>
                </c:pt>
                <c:pt idx="74">
                  <c:v>129351</c:v>
                </c:pt>
                <c:pt idx="75">
                  <c:v>152444</c:v>
                </c:pt>
                <c:pt idx="76">
                  <c:v>153662</c:v>
                </c:pt>
                <c:pt idx="77">
                  <c:v>157128</c:v>
                </c:pt>
                <c:pt idx="78">
                  <c:v>150362</c:v>
                </c:pt>
                <c:pt idx="79">
                  <c:v>158740</c:v>
                </c:pt>
                <c:pt idx="80">
                  <c:v>141684</c:v>
                </c:pt>
                <c:pt idx="81">
                  <c:v>165235</c:v>
                </c:pt>
                <c:pt idx="82">
                  <c:v>177611</c:v>
                </c:pt>
                <c:pt idx="83">
                  <c:v>174845</c:v>
                </c:pt>
                <c:pt idx="84">
                  <c:v>219664</c:v>
                </c:pt>
                <c:pt idx="85">
                  <c:v>211370</c:v>
                </c:pt>
                <c:pt idx="86">
                  <c:v>230210</c:v>
                </c:pt>
                <c:pt idx="87">
                  <c:v>179445</c:v>
                </c:pt>
                <c:pt idx="88">
                  <c:v>166730</c:v>
                </c:pt>
                <c:pt idx="89">
                  <c:v>230156</c:v>
                </c:pt>
                <c:pt idx="90">
                  <c:v>228446</c:v>
                </c:pt>
                <c:pt idx="91">
                  <c:v>202243</c:v>
                </c:pt>
                <c:pt idx="92">
                  <c:v>200140</c:v>
                </c:pt>
                <c:pt idx="93">
                  <c:v>294341</c:v>
                </c:pt>
                <c:pt idx="94">
                  <c:v>306420</c:v>
                </c:pt>
                <c:pt idx="95">
                  <c:v>239318</c:v>
                </c:pt>
                <c:pt idx="96">
                  <c:v>184364</c:v>
                </c:pt>
                <c:pt idx="97">
                  <c:v>188317</c:v>
                </c:pt>
                <c:pt idx="98">
                  <c:v>223351</c:v>
                </c:pt>
                <c:pt idx="99">
                  <c:v>263657</c:v>
                </c:pt>
                <c:pt idx="100">
                  <c:v>311296</c:v>
                </c:pt>
                <c:pt idx="101">
                  <c:v>262271</c:v>
                </c:pt>
                <c:pt idx="102">
                  <c:v>194284</c:v>
                </c:pt>
                <c:pt idx="103">
                  <c:v>121602</c:v>
                </c:pt>
                <c:pt idx="104">
                  <c:v>169899</c:v>
                </c:pt>
                <c:pt idx="105">
                  <c:v>170174</c:v>
                </c:pt>
                <c:pt idx="106">
                  <c:v>185929</c:v>
                </c:pt>
                <c:pt idx="107">
                  <c:v>169453</c:v>
                </c:pt>
                <c:pt idx="108">
                  <c:v>145226</c:v>
                </c:pt>
                <c:pt idx="109">
                  <c:v>165805</c:v>
                </c:pt>
                <c:pt idx="110">
                  <c:v>169499</c:v>
                </c:pt>
                <c:pt idx="111">
                  <c:v>157908</c:v>
                </c:pt>
                <c:pt idx="112">
                  <c:v>93336</c:v>
                </c:pt>
                <c:pt idx="113">
                  <c:v>114322</c:v>
                </c:pt>
                <c:pt idx="114">
                  <c:v>120132</c:v>
                </c:pt>
                <c:pt idx="115">
                  <c:v>103652</c:v>
                </c:pt>
                <c:pt idx="116">
                  <c:v>78551</c:v>
                </c:pt>
                <c:pt idx="117">
                  <c:v>63462</c:v>
                </c:pt>
                <c:pt idx="118">
                  <c:v>74786</c:v>
                </c:pt>
                <c:pt idx="119">
                  <c:v>85402</c:v>
                </c:pt>
                <c:pt idx="120">
                  <c:v>119325</c:v>
                </c:pt>
                <c:pt idx="121">
                  <c:v>118540</c:v>
                </c:pt>
                <c:pt idx="122">
                  <c:v>46690</c:v>
                </c:pt>
                <c:pt idx="123">
                  <c:v>45301</c:v>
                </c:pt>
                <c:pt idx="124">
                  <c:v>44800</c:v>
                </c:pt>
                <c:pt idx="125">
                  <c:v>33248</c:v>
                </c:pt>
                <c:pt idx="126">
                  <c:v>14773</c:v>
                </c:pt>
                <c:pt idx="127">
                  <c:v>60107</c:v>
                </c:pt>
                <c:pt idx="128">
                  <c:v>67808</c:v>
                </c:pt>
                <c:pt idx="129">
                  <c:v>69921</c:v>
                </c:pt>
                <c:pt idx="130">
                  <c:v>75259</c:v>
                </c:pt>
                <c:pt idx="131">
                  <c:v>78710</c:v>
                </c:pt>
                <c:pt idx="132">
                  <c:v>85241</c:v>
                </c:pt>
                <c:pt idx="133">
                  <c:v>41383</c:v>
                </c:pt>
                <c:pt idx="134">
                  <c:v>48920</c:v>
                </c:pt>
                <c:pt idx="135">
                  <c:v>64242</c:v>
                </c:pt>
                <c:pt idx="136">
                  <c:v>46195</c:v>
                </c:pt>
                <c:pt idx="137">
                  <c:v>183135</c:v>
                </c:pt>
                <c:pt idx="138">
                  <c:v>76668</c:v>
                </c:pt>
                <c:pt idx="139">
                  <c:v>51969</c:v>
                </c:pt>
                <c:pt idx="140">
                  <c:v>73268</c:v>
                </c:pt>
                <c:pt idx="141">
                  <c:v>69490</c:v>
                </c:pt>
                <c:pt idx="142">
                  <c:v>81912</c:v>
                </c:pt>
                <c:pt idx="143">
                  <c:v>71822</c:v>
                </c:pt>
                <c:pt idx="144">
                  <c:v>43583</c:v>
                </c:pt>
                <c:pt idx="145">
                  <c:v>47157</c:v>
                </c:pt>
                <c:pt idx="146">
                  <c:v>49910</c:v>
                </c:pt>
                <c:pt idx="147">
                  <c:v>73463</c:v>
                </c:pt>
                <c:pt idx="148">
                  <c:v>92618</c:v>
                </c:pt>
                <c:pt idx="149">
                  <c:v>65127</c:v>
                </c:pt>
                <c:pt idx="150">
                  <c:v>69537</c:v>
                </c:pt>
                <c:pt idx="151">
                  <c:v>61332</c:v>
                </c:pt>
                <c:pt idx="152">
                  <c:v>82011</c:v>
                </c:pt>
                <c:pt idx="153">
                  <c:v>76418</c:v>
                </c:pt>
                <c:pt idx="154">
                  <c:v>47428</c:v>
                </c:pt>
                <c:pt idx="155">
                  <c:v>44871</c:v>
                </c:pt>
                <c:pt idx="156">
                  <c:v>36019</c:v>
                </c:pt>
                <c:pt idx="157">
                  <c:v>30967</c:v>
                </c:pt>
                <c:pt idx="158">
                  <c:v>15292</c:v>
                </c:pt>
                <c:pt idx="159">
                  <c:v>11401</c:v>
                </c:pt>
                <c:pt idx="160">
                  <c:v>19785</c:v>
                </c:pt>
                <c:pt idx="161">
                  <c:v>29760</c:v>
                </c:pt>
                <c:pt idx="162">
                  <c:v>33761</c:v>
                </c:pt>
                <c:pt idx="163">
                  <c:v>52330</c:v>
                </c:pt>
                <c:pt idx="164">
                  <c:v>38432</c:v>
                </c:pt>
                <c:pt idx="165">
                  <c:v>38918</c:v>
                </c:pt>
                <c:pt idx="166">
                  <c:v>43749</c:v>
                </c:pt>
                <c:pt idx="167">
                  <c:v>41297</c:v>
                </c:pt>
                <c:pt idx="168">
                  <c:v>63811</c:v>
                </c:pt>
                <c:pt idx="169">
                  <c:v>68269</c:v>
                </c:pt>
                <c:pt idx="170">
                  <c:v>72139</c:v>
                </c:pt>
                <c:pt idx="171">
                  <c:v>66082</c:v>
                </c:pt>
                <c:pt idx="172">
                  <c:v>56427</c:v>
                </c:pt>
                <c:pt idx="173">
                  <c:v>50065</c:v>
                </c:pt>
                <c:pt idx="174">
                  <c:v>41268</c:v>
                </c:pt>
                <c:pt idx="175">
                  <c:v>53386</c:v>
                </c:pt>
                <c:pt idx="176">
                  <c:v>57103</c:v>
                </c:pt>
                <c:pt idx="177">
                  <c:v>29629</c:v>
                </c:pt>
                <c:pt idx="178">
                  <c:v>18702</c:v>
                </c:pt>
                <c:pt idx="179">
                  <c:v>75594</c:v>
                </c:pt>
                <c:pt idx="180">
                  <c:v>108334</c:v>
                </c:pt>
                <c:pt idx="181">
                  <c:v>78984</c:v>
                </c:pt>
                <c:pt idx="182">
                  <c:v>98327</c:v>
                </c:pt>
                <c:pt idx="183">
                  <c:v>115662</c:v>
                </c:pt>
                <c:pt idx="184">
                  <c:v>98416</c:v>
                </c:pt>
                <c:pt idx="185">
                  <c:v>91409</c:v>
                </c:pt>
                <c:pt idx="186">
                  <c:v>80869</c:v>
                </c:pt>
                <c:pt idx="187">
                  <c:v>102274</c:v>
                </c:pt>
                <c:pt idx="188">
                  <c:v>130238</c:v>
                </c:pt>
                <c:pt idx="189">
                  <c:v>140390</c:v>
                </c:pt>
                <c:pt idx="190">
                  <c:v>133680</c:v>
                </c:pt>
                <c:pt idx="191">
                  <c:v>205398</c:v>
                </c:pt>
                <c:pt idx="192">
                  <c:v>304811</c:v>
                </c:pt>
                <c:pt idx="193">
                  <c:v>253655</c:v>
                </c:pt>
                <c:pt idx="194">
                  <c:v>170475</c:v>
                </c:pt>
                <c:pt idx="195">
                  <c:v>200117</c:v>
                </c:pt>
                <c:pt idx="196">
                  <c:v>179076</c:v>
                </c:pt>
                <c:pt idx="197">
                  <c:v>161733</c:v>
                </c:pt>
                <c:pt idx="198">
                  <c:v>161952</c:v>
                </c:pt>
                <c:pt idx="199">
                  <c:v>160128</c:v>
                </c:pt>
                <c:pt idx="200">
                  <c:v>158568</c:v>
                </c:pt>
                <c:pt idx="201">
                  <c:v>171572</c:v>
                </c:pt>
                <c:pt idx="202">
                  <c:v>139370</c:v>
                </c:pt>
                <c:pt idx="203">
                  <c:v>174260</c:v>
                </c:pt>
                <c:pt idx="204">
                  <c:v>204831</c:v>
                </c:pt>
                <c:pt idx="205">
                  <c:v>241195</c:v>
                </c:pt>
                <c:pt idx="206">
                  <c:v>232130</c:v>
                </c:pt>
                <c:pt idx="207">
                  <c:v>238482</c:v>
                </c:pt>
                <c:pt idx="208">
                  <c:v>281963</c:v>
                </c:pt>
                <c:pt idx="209">
                  <c:v>297835</c:v>
                </c:pt>
                <c:pt idx="210">
                  <c:v>349958</c:v>
                </c:pt>
                <c:pt idx="211">
                  <c:v>312608</c:v>
                </c:pt>
                <c:pt idx="212">
                  <c:v>361492</c:v>
                </c:pt>
                <c:pt idx="213">
                  <c:v>400546</c:v>
                </c:pt>
                <c:pt idx="214">
                  <c:v>388245</c:v>
                </c:pt>
                <c:pt idx="215">
                  <c:v>375861</c:v>
                </c:pt>
                <c:pt idx="216">
                  <c:v>313468</c:v>
                </c:pt>
                <c:pt idx="217">
                  <c:v>352038</c:v>
                </c:pt>
                <c:pt idx="218">
                  <c:v>519748</c:v>
                </c:pt>
                <c:pt idx="219">
                  <c:v>388903</c:v>
                </c:pt>
                <c:pt idx="220">
                  <c:v>345243</c:v>
                </c:pt>
                <c:pt idx="221">
                  <c:v>463700</c:v>
                </c:pt>
                <c:pt idx="222">
                  <c:v>509358</c:v>
                </c:pt>
                <c:pt idx="223">
                  <c:v>502602</c:v>
                </c:pt>
                <c:pt idx="224">
                  <c:v>482741</c:v>
                </c:pt>
                <c:pt idx="225">
                  <c:v>779173</c:v>
                </c:pt>
                <c:pt idx="226">
                  <c:v>682854</c:v>
                </c:pt>
                <c:pt idx="227">
                  <c:v>564731</c:v>
                </c:pt>
                <c:pt idx="228">
                  <c:v>649080</c:v>
                </c:pt>
                <c:pt idx="229">
                  <c:v>461151</c:v>
                </c:pt>
                <c:pt idx="230">
                  <c:v>541859</c:v>
                </c:pt>
                <c:pt idx="231">
                  <c:v>601473</c:v>
                </c:pt>
                <c:pt idx="232">
                  <c:v>586837</c:v>
                </c:pt>
                <c:pt idx="233">
                  <c:v>710684</c:v>
                </c:pt>
                <c:pt idx="234">
                  <c:v>530362</c:v>
                </c:pt>
                <c:pt idx="235">
                  <c:v>517263</c:v>
                </c:pt>
                <c:pt idx="236">
                  <c:v>644229</c:v>
                </c:pt>
                <c:pt idx="237">
                  <c:v>579000</c:v>
                </c:pt>
                <c:pt idx="238">
                  <c:v>720054</c:v>
                </c:pt>
                <c:pt idx="239">
                  <c:v>1017110</c:v>
                </c:pt>
                <c:pt idx="240">
                  <c:v>1154246</c:v>
                </c:pt>
                <c:pt idx="241">
                  <c:v>1031207</c:v>
                </c:pt>
                <c:pt idx="242">
                  <c:v>1052588</c:v>
                </c:pt>
                <c:pt idx="243">
                  <c:v>1022568</c:v>
                </c:pt>
                <c:pt idx="244">
                  <c:v>1056783</c:v>
                </c:pt>
                <c:pt idx="245">
                  <c:v>1171515</c:v>
                </c:pt>
                <c:pt idx="246">
                  <c:v>1272517</c:v>
                </c:pt>
                <c:pt idx="247">
                  <c:v>1453000</c:v>
                </c:pt>
                <c:pt idx="248">
                  <c:v>1562479</c:v>
                </c:pt>
                <c:pt idx="249">
                  <c:v>1583466</c:v>
                </c:pt>
                <c:pt idx="250">
                  <c:v>1768371</c:v>
                </c:pt>
                <c:pt idx="251">
                  <c:v>1552766</c:v>
                </c:pt>
                <c:pt idx="252">
                  <c:v>1678479</c:v>
                </c:pt>
                <c:pt idx="253">
                  <c:v>2073558</c:v>
                </c:pt>
                <c:pt idx="254">
                  <c:v>2518119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B29-49A9-B5F2-77623EA20994}"/>
            </c:ext>
          </c:extLst>
        </c:ser>
        <c:ser>
          <c:idx val="11"/>
          <c:order val="11"/>
          <c:tx>
            <c:strRef>
              <c:f>Sheet1!$O$1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Sheet1!$C$2:$C$256</c:f>
              <c:numCache>
                <c:formatCode>m/d/yyyy</c:formatCode>
                <c:ptCount val="255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</c:numCache>
            </c:numRef>
          </c:cat>
          <c:val>
            <c:numRef>
              <c:f>Sheet1!$O$2:$O$256</c:f>
              <c:numCache>
                <c:formatCode>General</c:formatCode>
                <c:ptCount val="255"/>
                <c:pt idx="0">
                  <c:v>9895</c:v>
                </c:pt>
                <c:pt idx="1">
                  <c:v>5333</c:v>
                </c:pt>
                <c:pt idx="2">
                  <c:v>44145</c:v>
                </c:pt>
                <c:pt idx="3">
                  <c:v>72323</c:v>
                </c:pt>
                <c:pt idx="4">
                  <c:v>117604</c:v>
                </c:pt>
                <c:pt idx="5">
                  <c:v>121104</c:v>
                </c:pt>
                <c:pt idx="6">
                  <c:v>100928</c:v>
                </c:pt>
                <c:pt idx="7">
                  <c:v>93281</c:v>
                </c:pt>
                <c:pt idx="8">
                  <c:v>162640</c:v>
                </c:pt>
                <c:pt idx="9">
                  <c:v>127741</c:v>
                </c:pt>
                <c:pt idx="10">
                  <c:v>125842</c:v>
                </c:pt>
                <c:pt idx="11">
                  <c:v>99287</c:v>
                </c:pt>
                <c:pt idx="12">
                  <c:v>42432</c:v>
                </c:pt>
                <c:pt idx="13">
                  <c:v>95632</c:v>
                </c:pt>
                <c:pt idx="14">
                  <c:v>61829</c:v>
                </c:pt>
                <c:pt idx="15">
                  <c:v>90193</c:v>
                </c:pt>
                <c:pt idx="16">
                  <c:v>16258</c:v>
                </c:pt>
                <c:pt idx="17">
                  <c:v>8275</c:v>
                </c:pt>
                <c:pt idx="18">
                  <c:v>17242</c:v>
                </c:pt>
                <c:pt idx="19">
                  <c:v>4445</c:v>
                </c:pt>
                <c:pt idx="20">
                  <c:v>3756</c:v>
                </c:pt>
                <c:pt idx="21">
                  <c:v>4317</c:v>
                </c:pt>
                <c:pt idx="22">
                  <c:v>4886</c:v>
                </c:pt>
                <c:pt idx="23">
                  <c:v>3743</c:v>
                </c:pt>
                <c:pt idx="24">
                  <c:v>1617</c:v>
                </c:pt>
                <c:pt idx="25">
                  <c:v>8930</c:v>
                </c:pt>
                <c:pt idx="26">
                  <c:v>17750</c:v>
                </c:pt>
                <c:pt idx="27">
                  <c:v>27337</c:v>
                </c:pt>
                <c:pt idx="28">
                  <c:v>36894</c:v>
                </c:pt>
                <c:pt idx="29">
                  <c:v>16777</c:v>
                </c:pt>
                <c:pt idx="30">
                  <c:v>15005</c:v>
                </c:pt>
                <c:pt idx="31">
                  <c:v>28137</c:v>
                </c:pt>
                <c:pt idx="32">
                  <c:v>33455</c:v>
                </c:pt>
                <c:pt idx="33">
                  <c:v>14420</c:v>
                </c:pt>
                <c:pt idx="34">
                  <c:v>12116</c:v>
                </c:pt>
                <c:pt idx="35">
                  <c:v>18873</c:v>
                </c:pt>
                <c:pt idx="36">
                  <c:v>17960</c:v>
                </c:pt>
                <c:pt idx="37">
                  <c:v>9156</c:v>
                </c:pt>
                <c:pt idx="38">
                  <c:v>23788</c:v>
                </c:pt>
                <c:pt idx="39">
                  <c:v>20940</c:v>
                </c:pt>
                <c:pt idx="40">
                  <c:v>20168</c:v>
                </c:pt>
                <c:pt idx="41">
                  <c:v>13891</c:v>
                </c:pt>
                <c:pt idx="42">
                  <c:v>8584</c:v>
                </c:pt>
                <c:pt idx="43">
                  <c:v>14492</c:v>
                </c:pt>
                <c:pt idx="44">
                  <c:v>11755</c:v>
                </c:pt>
                <c:pt idx="45">
                  <c:v>9036</c:v>
                </c:pt>
                <c:pt idx="46">
                  <c:v>30385</c:v>
                </c:pt>
                <c:pt idx="47">
                  <c:v>55913</c:v>
                </c:pt>
                <c:pt idx="48">
                  <c:v>21495</c:v>
                </c:pt>
                <c:pt idx="49">
                  <c:v>36780</c:v>
                </c:pt>
                <c:pt idx="50">
                  <c:v>23733</c:v>
                </c:pt>
                <c:pt idx="51">
                  <c:v>28004</c:v>
                </c:pt>
                <c:pt idx="52">
                  <c:v>34939</c:v>
                </c:pt>
                <c:pt idx="53">
                  <c:v>64529</c:v>
                </c:pt>
                <c:pt idx="54">
                  <c:v>45850</c:v>
                </c:pt>
                <c:pt idx="55">
                  <c:v>46593</c:v>
                </c:pt>
                <c:pt idx="56">
                  <c:v>29779</c:v>
                </c:pt>
                <c:pt idx="57">
                  <c:v>55977</c:v>
                </c:pt>
                <c:pt idx="58">
                  <c:v>57568</c:v>
                </c:pt>
                <c:pt idx="59">
                  <c:v>68907</c:v>
                </c:pt>
                <c:pt idx="60">
                  <c:v>106815</c:v>
                </c:pt>
                <c:pt idx="61">
                  <c:v>48178</c:v>
                </c:pt>
                <c:pt idx="62">
                  <c:v>27653</c:v>
                </c:pt>
                <c:pt idx="63">
                  <c:v>20285</c:v>
                </c:pt>
                <c:pt idx="64">
                  <c:v>55666</c:v>
                </c:pt>
                <c:pt idx="65">
                  <c:v>101085</c:v>
                </c:pt>
                <c:pt idx="66">
                  <c:v>83774</c:v>
                </c:pt>
                <c:pt idx="67">
                  <c:v>26467</c:v>
                </c:pt>
                <c:pt idx="68">
                  <c:v>10605</c:v>
                </c:pt>
                <c:pt idx="69">
                  <c:v>40347</c:v>
                </c:pt>
                <c:pt idx="70">
                  <c:v>27228</c:v>
                </c:pt>
                <c:pt idx="71">
                  <c:v>41555</c:v>
                </c:pt>
                <c:pt idx="72">
                  <c:v>39876</c:v>
                </c:pt>
                <c:pt idx="73">
                  <c:v>31989</c:v>
                </c:pt>
                <c:pt idx="74">
                  <c:v>75031</c:v>
                </c:pt>
                <c:pt idx="75">
                  <c:v>58078</c:v>
                </c:pt>
                <c:pt idx="76">
                  <c:v>65795</c:v>
                </c:pt>
                <c:pt idx="77">
                  <c:v>73264</c:v>
                </c:pt>
                <c:pt idx="78">
                  <c:v>80388</c:v>
                </c:pt>
                <c:pt idx="79">
                  <c:v>97766</c:v>
                </c:pt>
                <c:pt idx="80">
                  <c:v>92241</c:v>
                </c:pt>
                <c:pt idx="81">
                  <c:v>105799</c:v>
                </c:pt>
                <c:pt idx="82">
                  <c:v>98718</c:v>
                </c:pt>
                <c:pt idx="83">
                  <c:v>102399</c:v>
                </c:pt>
                <c:pt idx="84">
                  <c:v>92180</c:v>
                </c:pt>
                <c:pt idx="85">
                  <c:v>92400</c:v>
                </c:pt>
                <c:pt idx="86">
                  <c:v>130558</c:v>
                </c:pt>
                <c:pt idx="87">
                  <c:v>131181</c:v>
                </c:pt>
                <c:pt idx="88">
                  <c:v>126821</c:v>
                </c:pt>
                <c:pt idx="89">
                  <c:v>163662</c:v>
                </c:pt>
                <c:pt idx="90">
                  <c:v>182947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B29-49A9-B5F2-77623EA20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685792"/>
        <c:axId val="930681200"/>
      </c:lineChart>
      <c:dateAx>
        <c:axId val="818577200"/>
        <c:scaling>
          <c:orientation val="minMax"/>
        </c:scaling>
        <c:delete val="0"/>
        <c:axPos val="b"/>
        <c:numFmt formatCode="[$-409]dd\-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6656"/>
        <c:crosses val="autoZero"/>
        <c:auto val="0"/>
        <c:lblOffset val="100"/>
        <c:baseTimeUnit val="days"/>
      </c:dateAx>
      <c:valAx>
        <c:axId val="818576656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720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101541994750657E-2"/>
                <c:y val="5.5959940585453817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1200" b="1" baseline="0" dirty="0">
                      <a:latin typeface="Bahnschrift" panose="020B0502040204020203" pitchFamily="34" charset="0"/>
                    </a:rPr>
                    <a:t>Revenue Scaled (‘000)</a:t>
                  </a:r>
                  <a:endParaRPr lang="en-US" sz="1200" b="1" dirty="0">
                    <a:latin typeface="Bahnschrift" panose="020B0502040204020203" pitchFamily="34" charset="0"/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9306812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r>
                  <a:rPr lang="en-US" sz="1200" b="1" dirty="0">
                    <a:latin typeface="Bahnschrift" panose="020B0502040204020203" pitchFamily="34" charset="0"/>
                  </a:rPr>
                  <a:t>Impressions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930685792"/>
        <c:crosses val="max"/>
        <c:crossBetween val="between"/>
        <c:dispUnits>
          <c:builtInUnit val="thousands"/>
        </c:dispUnits>
      </c:valAx>
      <c:dateAx>
        <c:axId val="9306857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9306812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973917322834645E-2"/>
          <c:y val="0.77220369622964935"/>
          <c:w val="0.9"/>
          <c:h val="7.30389703364288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187072465187217E-2"/>
          <c:y val="4.4279190562450318E-2"/>
          <c:w val="0.94369224289407927"/>
          <c:h val="0.74707749594397965"/>
        </c:manualLayout>
      </c:layout>
      <c:areaChart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AEO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Sheet1!$C$2:$C$257</c:f>
              <c:numCache>
                <c:formatCode>m/d/yyyy</c:formatCode>
                <c:ptCount val="256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  <c:pt idx="255">
                  <c:v>44544</c:v>
                </c:pt>
              </c:numCache>
            </c:numRef>
          </c:cat>
          <c:val>
            <c:numRef>
              <c:f>Sheet1!$D$2:$D$257</c:f>
              <c:numCache>
                <c:formatCode>General</c:formatCode>
                <c:ptCount val="256"/>
                <c:pt idx="0">
                  <c:v>923053</c:v>
                </c:pt>
                <c:pt idx="1">
                  <c:v>989498</c:v>
                </c:pt>
                <c:pt idx="2">
                  <c:v>595966</c:v>
                </c:pt>
                <c:pt idx="3">
                  <c:v>320129</c:v>
                </c:pt>
                <c:pt idx="4">
                  <c:v>314431</c:v>
                </c:pt>
                <c:pt idx="5">
                  <c:v>224466</c:v>
                </c:pt>
                <c:pt idx="6">
                  <c:v>166506</c:v>
                </c:pt>
                <c:pt idx="7">
                  <c:v>202269</c:v>
                </c:pt>
                <c:pt idx="8">
                  <c:v>222402</c:v>
                </c:pt>
                <c:pt idx="9">
                  <c:v>213516</c:v>
                </c:pt>
                <c:pt idx="10">
                  <c:v>207372</c:v>
                </c:pt>
                <c:pt idx="11">
                  <c:v>209477</c:v>
                </c:pt>
                <c:pt idx="12">
                  <c:v>192633</c:v>
                </c:pt>
                <c:pt idx="13">
                  <c:v>199346</c:v>
                </c:pt>
                <c:pt idx="14">
                  <c:v>145034</c:v>
                </c:pt>
                <c:pt idx="15">
                  <c:v>168785</c:v>
                </c:pt>
                <c:pt idx="16">
                  <c:v>155383</c:v>
                </c:pt>
                <c:pt idx="17">
                  <c:v>144763</c:v>
                </c:pt>
                <c:pt idx="18">
                  <c:v>166441</c:v>
                </c:pt>
                <c:pt idx="19">
                  <c:v>141913</c:v>
                </c:pt>
                <c:pt idx="20">
                  <c:v>159641</c:v>
                </c:pt>
                <c:pt idx="21">
                  <c:v>105897</c:v>
                </c:pt>
                <c:pt idx="22">
                  <c:v>224834</c:v>
                </c:pt>
                <c:pt idx="23">
                  <c:v>166488</c:v>
                </c:pt>
                <c:pt idx="24">
                  <c:v>146188</c:v>
                </c:pt>
                <c:pt idx="25">
                  <c:v>143107</c:v>
                </c:pt>
                <c:pt idx="26">
                  <c:v>137162</c:v>
                </c:pt>
                <c:pt idx="27">
                  <c:v>127059</c:v>
                </c:pt>
                <c:pt idx="28">
                  <c:v>143372</c:v>
                </c:pt>
                <c:pt idx="29">
                  <c:v>215200</c:v>
                </c:pt>
                <c:pt idx="30">
                  <c:v>224293</c:v>
                </c:pt>
                <c:pt idx="31">
                  <c:v>126150</c:v>
                </c:pt>
                <c:pt idx="32">
                  <c:v>93092</c:v>
                </c:pt>
                <c:pt idx="33">
                  <c:v>35975</c:v>
                </c:pt>
                <c:pt idx="34">
                  <c:v>54557</c:v>
                </c:pt>
                <c:pt idx="35">
                  <c:v>85530</c:v>
                </c:pt>
                <c:pt idx="36">
                  <c:v>112747</c:v>
                </c:pt>
                <c:pt idx="37">
                  <c:v>119332</c:v>
                </c:pt>
                <c:pt idx="38">
                  <c:v>106550</c:v>
                </c:pt>
                <c:pt idx="39">
                  <c:v>105329</c:v>
                </c:pt>
                <c:pt idx="40">
                  <c:v>84757</c:v>
                </c:pt>
                <c:pt idx="41">
                  <c:v>121536</c:v>
                </c:pt>
                <c:pt idx="42">
                  <c:v>26534</c:v>
                </c:pt>
                <c:pt idx="43">
                  <c:v>24391</c:v>
                </c:pt>
                <c:pt idx="44">
                  <c:v>30859</c:v>
                </c:pt>
                <c:pt idx="45">
                  <c:v>19129</c:v>
                </c:pt>
                <c:pt idx="46">
                  <c:v>10621</c:v>
                </c:pt>
                <c:pt idx="47">
                  <c:v>8777</c:v>
                </c:pt>
                <c:pt idx="48">
                  <c:v>7491</c:v>
                </c:pt>
                <c:pt idx="49">
                  <c:v>88076</c:v>
                </c:pt>
                <c:pt idx="50">
                  <c:v>94741</c:v>
                </c:pt>
                <c:pt idx="51">
                  <c:v>110263</c:v>
                </c:pt>
                <c:pt idx="52">
                  <c:v>104690</c:v>
                </c:pt>
                <c:pt idx="53">
                  <c:v>127697</c:v>
                </c:pt>
                <c:pt idx="54">
                  <c:v>105948</c:v>
                </c:pt>
                <c:pt idx="55">
                  <c:v>79189</c:v>
                </c:pt>
                <c:pt idx="56">
                  <c:v>67428</c:v>
                </c:pt>
                <c:pt idx="57">
                  <c:v>117898</c:v>
                </c:pt>
                <c:pt idx="58">
                  <c:v>108326</c:v>
                </c:pt>
                <c:pt idx="59">
                  <c:v>118734</c:v>
                </c:pt>
                <c:pt idx="60">
                  <c:v>118719</c:v>
                </c:pt>
                <c:pt idx="61">
                  <c:v>118423</c:v>
                </c:pt>
                <c:pt idx="62">
                  <c:v>103773</c:v>
                </c:pt>
                <c:pt idx="63">
                  <c:v>22735</c:v>
                </c:pt>
                <c:pt idx="64">
                  <c:v>27279</c:v>
                </c:pt>
                <c:pt idx="65">
                  <c:v>32325</c:v>
                </c:pt>
                <c:pt idx="66">
                  <c:v>34913</c:v>
                </c:pt>
                <c:pt idx="67">
                  <c:v>35466</c:v>
                </c:pt>
                <c:pt idx="68">
                  <c:v>34488</c:v>
                </c:pt>
                <c:pt idx="69">
                  <c:v>58453</c:v>
                </c:pt>
                <c:pt idx="70">
                  <c:v>76153</c:v>
                </c:pt>
                <c:pt idx="71">
                  <c:v>74916</c:v>
                </c:pt>
                <c:pt idx="72">
                  <c:v>68183</c:v>
                </c:pt>
                <c:pt idx="73">
                  <c:v>83117</c:v>
                </c:pt>
                <c:pt idx="74">
                  <c:v>73521</c:v>
                </c:pt>
                <c:pt idx="75">
                  <c:v>86182</c:v>
                </c:pt>
                <c:pt idx="76">
                  <c:v>96843</c:v>
                </c:pt>
                <c:pt idx="77">
                  <c:v>103248</c:v>
                </c:pt>
                <c:pt idx="78">
                  <c:v>97096</c:v>
                </c:pt>
                <c:pt idx="79">
                  <c:v>97644</c:v>
                </c:pt>
                <c:pt idx="80">
                  <c:v>89280</c:v>
                </c:pt>
                <c:pt idx="81">
                  <c:v>96261</c:v>
                </c:pt>
                <c:pt idx="82">
                  <c:v>99900</c:v>
                </c:pt>
                <c:pt idx="83">
                  <c:v>105294</c:v>
                </c:pt>
                <c:pt idx="84">
                  <c:v>151633</c:v>
                </c:pt>
                <c:pt idx="85">
                  <c:v>151522</c:v>
                </c:pt>
                <c:pt idx="86">
                  <c:v>164304</c:v>
                </c:pt>
                <c:pt idx="87">
                  <c:v>129283</c:v>
                </c:pt>
                <c:pt idx="88">
                  <c:v>117528</c:v>
                </c:pt>
                <c:pt idx="89">
                  <c:v>154192</c:v>
                </c:pt>
                <c:pt idx="90">
                  <c:v>153948</c:v>
                </c:pt>
                <c:pt idx="91">
                  <c:v>120776</c:v>
                </c:pt>
                <c:pt idx="92">
                  <c:v>118196</c:v>
                </c:pt>
                <c:pt idx="93">
                  <c:v>187896</c:v>
                </c:pt>
                <c:pt idx="94">
                  <c:v>171141</c:v>
                </c:pt>
                <c:pt idx="95">
                  <c:v>119983</c:v>
                </c:pt>
                <c:pt idx="96">
                  <c:v>99348</c:v>
                </c:pt>
                <c:pt idx="97">
                  <c:v>100981</c:v>
                </c:pt>
                <c:pt idx="98">
                  <c:v>121013</c:v>
                </c:pt>
                <c:pt idx="99">
                  <c:v>144826</c:v>
                </c:pt>
                <c:pt idx="100">
                  <c:v>147457</c:v>
                </c:pt>
                <c:pt idx="101">
                  <c:v>76093</c:v>
                </c:pt>
                <c:pt idx="102">
                  <c:v>38217</c:v>
                </c:pt>
                <c:pt idx="103">
                  <c:v>29521</c:v>
                </c:pt>
                <c:pt idx="104">
                  <c:v>74211</c:v>
                </c:pt>
                <c:pt idx="105">
                  <c:v>74129</c:v>
                </c:pt>
                <c:pt idx="106">
                  <c:v>80118</c:v>
                </c:pt>
                <c:pt idx="107">
                  <c:v>68099</c:v>
                </c:pt>
                <c:pt idx="108">
                  <c:v>63166</c:v>
                </c:pt>
                <c:pt idx="109">
                  <c:v>66481</c:v>
                </c:pt>
                <c:pt idx="110">
                  <c:v>57184</c:v>
                </c:pt>
                <c:pt idx="111">
                  <c:v>48816</c:v>
                </c:pt>
                <c:pt idx="112">
                  <c:v>10475</c:v>
                </c:pt>
                <c:pt idx="113">
                  <c:v>22996</c:v>
                </c:pt>
                <c:pt idx="114">
                  <c:v>14801</c:v>
                </c:pt>
                <c:pt idx="115">
                  <c:v>16132</c:v>
                </c:pt>
                <c:pt idx="116">
                  <c:v>7644</c:v>
                </c:pt>
                <c:pt idx="117">
                  <c:v>4940</c:v>
                </c:pt>
                <c:pt idx="118">
                  <c:v>15978</c:v>
                </c:pt>
                <c:pt idx="119">
                  <c:v>34248</c:v>
                </c:pt>
                <c:pt idx="120">
                  <c:v>59396</c:v>
                </c:pt>
                <c:pt idx="121">
                  <c:v>56546</c:v>
                </c:pt>
                <c:pt idx="122">
                  <c:v>46669</c:v>
                </c:pt>
                <c:pt idx="123">
                  <c:v>45290</c:v>
                </c:pt>
                <c:pt idx="124">
                  <c:v>44776</c:v>
                </c:pt>
                <c:pt idx="125">
                  <c:v>33227</c:v>
                </c:pt>
                <c:pt idx="126">
                  <c:v>14757</c:v>
                </c:pt>
                <c:pt idx="127">
                  <c:v>60075</c:v>
                </c:pt>
                <c:pt idx="128">
                  <c:v>67779</c:v>
                </c:pt>
                <c:pt idx="129">
                  <c:v>69897</c:v>
                </c:pt>
                <c:pt idx="130">
                  <c:v>75232</c:v>
                </c:pt>
                <c:pt idx="131">
                  <c:v>78678</c:v>
                </c:pt>
                <c:pt idx="132">
                  <c:v>80351</c:v>
                </c:pt>
                <c:pt idx="133">
                  <c:v>41348</c:v>
                </c:pt>
                <c:pt idx="134">
                  <c:v>48891</c:v>
                </c:pt>
                <c:pt idx="135">
                  <c:v>64218</c:v>
                </c:pt>
                <c:pt idx="136">
                  <c:v>46179</c:v>
                </c:pt>
                <c:pt idx="137">
                  <c:v>33762</c:v>
                </c:pt>
                <c:pt idx="138">
                  <c:v>36134</c:v>
                </c:pt>
                <c:pt idx="139">
                  <c:v>29907</c:v>
                </c:pt>
                <c:pt idx="140">
                  <c:v>46270</c:v>
                </c:pt>
                <c:pt idx="141">
                  <c:v>43845</c:v>
                </c:pt>
                <c:pt idx="142">
                  <c:v>47462</c:v>
                </c:pt>
                <c:pt idx="143">
                  <c:v>44399</c:v>
                </c:pt>
                <c:pt idx="144">
                  <c:v>18465</c:v>
                </c:pt>
                <c:pt idx="145">
                  <c:v>12317</c:v>
                </c:pt>
                <c:pt idx="146">
                  <c:v>20595</c:v>
                </c:pt>
                <c:pt idx="147">
                  <c:v>44908</c:v>
                </c:pt>
                <c:pt idx="148">
                  <c:v>60036</c:v>
                </c:pt>
                <c:pt idx="149">
                  <c:v>34415</c:v>
                </c:pt>
                <c:pt idx="150">
                  <c:v>41113</c:v>
                </c:pt>
                <c:pt idx="151">
                  <c:v>38717</c:v>
                </c:pt>
                <c:pt idx="152">
                  <c:v>43886</c:v>
                </c:pt>
                <c:pt idx="153">
                  <c:v>34940</c:v>
                </c:pt>
                <c:pt idx="154">
                  <c:v>22632</c:v>
                </c:pt>
                <c:pt idx="155">
                  <c:v>20285</c:v>
                </c:pt>
                <c:pt idx="156">
                  <c:v>28973</c:v>
                </c:pt>
                <c:pt idx="157">
                  <c:v>18253</c:v>
                </c:pt>
                <c:pt idx="158">
                  <c:v>12595</c:v>
                </c:pt>
                <c:pt idx="159">
                  <c:v>10811</c:v>
                </c:pt>
                <c:pt idx="160">
                  <c:v>17183</c:v>
                </c:pt>
                <c:pt idx="161">
                  <c:v>27432</c:v>
                </c:pt>
                <c:pt idx="162">
                  <c:v>30196</c:v>
                </c:pt>
                <c:pt idx="163">
                  <c:v>25823</c:v>
                </c:pt>
                <c:pt idx="164">
                  <c:v>20727</c:v>
                </c:pt>
                <c:pt idx="165">
                  <c:v>18726</c:v>
                </c:pt>
                <c:pt idx="166">
                  <c:v>22637</c:v>
                </c:pt>
                <c:pt idx="167">
                  <c:v>22573</c:v>
                </c:pt>
                <c:pt idx="168">
                  <c:v>35301</c:v>
                </c:pt>
                <c:pt idx="169">
                  <c:v>42419</c:v>
                </c:pt>
                <c:pt idx="170">
                  <c:v>50053</c:v>
                </c:pt>
                <c:pt idx="171">
                  <c:v>47167</c:v>
                </c:pt>
                <c:pt idx="172">
                  <c:v>30289</c:v>
                </c:pt>
                <c:pt idx="173">
                  <c:v>25473</c:v>
                </c:pt>
                <c:pt idx="174">
                  <c:v>23140</c:v>
                </c:pt>
                <c:pt idx="175">
                  <c:v>33274</c:v>
                </c:pt>
                <c:pt idx="176">
                  <c:v>29742</c:v>
                </c:pt>
                <c:pt idx="177">
                  <c:v>15699</c:v>
                </c:pt>
                <c:pt idx="178">
                  <c:v>11863</c:v>
                </c:pt>
                <c:pt idx="179">
                  <c:v>35080</c:v>
                </c:pt>
                <c:pt idx="180">
                  <c:v>64183</c:v>
                </c:pt>
                <c:pt idx="181">
                  <c:v>41140</c:v>
                </c:pt>
                <c:pt idx="182">
                  <c:v>41773</c:v>
                </c:pt>
                <c:pt idx="183">
                  <c:v>42403</c:v>
                </c:pt>
                <c:pt idx="184">
                  <c:v>37326</c:v>
                </c:pt>
                <c:pt idx="185">
                  <c:v>48008</c:v>
                </c:pt>
                <c:pt idx="186">
                  <c:v>36200</c:v>
                </c:pt>
                <c:pt idx="187">
                  <c:v>52476</c:v>
                </c:pt>
                <c:pt idx="188">
                  <c:v>71644</c:v>
                </c:pt>
                <c:pt idx="189">
                  <c:v>81689</c:v>
                </c:pt>
                <c:pt idx="190">
                  <c:v>80789</c:v>
                </c:pt>
                <c:pt idx="191">
                  <c:v>137323</c:v>
                </c:pt>
                <c:pt idx="192">
                  <c:v>187322</c:v>
                </c:pt>
                <c:pt idx="193">
                  <c:v>139230</c:v>
                </c:pt>
                <c:pt idx="194">
                  <c:v>72815</c:v>
                </c:pt>
                <c:pt idx="195">
                  <c:v>113403</c:v>
                </c:pt>
                <c:pt idx="196">
                  <c:v>79590</c:v>
                </c:pt>
                <c:pt idx="197">
                  <c:v>62906</c:v>
                </c:pt>
                <c:pt idx="198">
                  <c:v>62553</c:v>
                </c:pt>
                <c:pt idx="199">
                  <c:v>71491</c:v>
                </c:pt>
                <c:pt idx="200">
                  <c:v>68692</c:v>
                </c:pt>
                <c:pt idx="201">
                  <c:v>88450</c:v>
                </c:pt>
                <c:pt idx="202">
                  <c:v>53915</c:v>
                </c:pt>
                <c:pt idx="203">
                  <c:v>77156</c:v>
                </c:pt>
                <c:pt idx="204">
                  <c:v>104581</c:v>
                </c:pt>
                <c:pt idx="205">
                  <c:v>134226</c:v>
                </c:pt>
                <c:pt idx="206">
                  <c:v>129614</c:v>
                </c:pt>
                <c:pt idx="207">
                  <c:v>152809</c:v>
                </c:pt>
                <c:pt idx="208">
                  <c:v>194683</c:v>
                </c:pt>
                <c:pt idx="209">
                  <c:v>210930</c:v>
                </c:pt>
                <c:pt idx="210">
                  <c:v>260851</c:v>
                </c:pt>
                <c:pt idx="211">
                  <c:v>214257</c:v>
                </c:pt>
                <c:pt idx="212">
                  <c:v>260058</c:v>
                </c:pt>
                <c:pt idx="213">
                  <c:v>303919</c:v>
                </c:pt>
                <c:pt idx="214">
                  <c:v>288410</c:v>
                </c:pt>
                <c:pt idx="215">
                  <c:v>279228</c:v>
                </c:pt>
                <c:pt idx="216">
                  <c:v>215423</c:v>
                </c:pt>
                <c:pt idx="217">
                  <c:v>232282</c:v>
                </c:pt>
                <c:pt idx="218">
                  <c:v>412364</c:v>
                </c:pt>
                <c:pt idx="219">
                  <c:v>275874</c:v>
                </c:pt>
                <c:pt idx="220">
                  <c:v>225138</c:v>
                </c:pt>
                <c:pt idx="221">
                  <c:v>315814</c:v>
                </c:pt>
                <c:pt idx="222">
                  <c:v>353107</c:v>
                </c:pt>
                <c:pt idx="223">
                  <c:v>341967</c:v>
                </c:pt>
                <c:pt idx="224">
                  <c:v>337757</c:v>
                </c:pt>
                <c:pt idx="225">
                  <c:v>623728</c:v>
                </c:pt>
                <c:pt idx="226">
                  <c:v>512635</c:v>
                </c:pt>
                <c:pt idx="227">
                  <c:v>399835</c:v>
                </c:pt>
                <c:pt idx="228">
                  <c:v>472464</c:v>
                </c:pt>
                <c:pt idx="229">
                  <c:v>271942</c:v>
                </c:pt>
                <c:pt idx="230">
                  <c:v>323377</c:v>
                </c:pt>
                <c:pt idx="231">
                  <c:v>350832</c:v>
                </c:pt>
                <c:pt idx="232">
                  <c:v>321085</c:v>
                </c:pt>
                <c:pt idx="233">
                  <c:v>445511</c:v>
                </c:pt>
                <c:pt idx="234">
                  <c:v>264351</c:v>
                </c:pt>
                <c:pt idx="235">
                  <c:v>227299</c:v>
                </c:pt>
                <c:pt idx="236">
                  <c:v>286323</c:v>
                </c:pt>
                <c:pt idx="237">
                  <c:v>209965</c:v>
                </c:pt>
                <c:pt idx="238">
                  <c:v>318583</c:v>
                </c:pt>
                <c:pt idx="239">
                  <c:v>570613</c:v>
                </c:pt>
                <c:pt idx="240">
                  <c:v>710127</c:v>
                </c:pt>
                <c:pt idx="241">
                  <c:v>575810</c:v>
                </c:pt>
                <c:pt idx="242">
                  <c:v>565468</c:v>
                </c:pt>
                <c:pt idx="243">
                  <c:v>562053</c:v>
                </c:pt>
                <c:pt idx="244">
                  <c:v>574993</c:v>
                </c:pt>
                <c:pt idx="245">
                  <c:v>590188</c:v>
                </c:pt>
                <c:pt idx="246">
                  <c:v>632699</c:v>
                </c:pt>
                <c:pt idx="247">
                  <c:v>826447</c:v>
                </c:pt>
                <c:pt idx="248">
                  <c:v>863962</c:v>
                </c:pt>
                <c:pt idx="249">
                  <c:v>860087</c:v>
                </c:pt>
                <c:pt idx="250">
                  <c:v>1068453</c:v>
                </c:pt>
                <c:pt idx="251">
                  <c:v>832279</c:v>
                </c:pt>
                <c:pt idx="252">
                  <c:v>968605</c:v>
                </c:pt>
                <c:pt idx="253">
                  <c:v>1314519</c:v>
                </c:pt>
                <c:pt idx="254">
                  <c:v>1563008</c:v>
                </c:pt>
                <c:pt idx="255">
                  <c:v>1443114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9-4E9C-863E-585E74C0EC15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Sheet1!$C$2:$C$257</c:f>
              <c:numCache>
                <c:formatCode>m/d/yyyy</c:formatCode>
                <c:ptCount val="256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  <c:pt idx="255">
                  <c:v>44544</c:v>
                </c:pt>
              </c:numCache>
            </c:numRef>
          </c:cat>
          <c:val>
            <c:numRef>
              <c:f>Sheet1!$E$2:$E$257</c:f>
              <c:numCache>
                <c:formatCode>General</c:formatCode>
                <c:ptCount val="256"/>
                <c:pt idx="0">
                  <c:v>59376</c:v>
                </c:pt>
                <c:pt idx="1">
                  <c:v>65348</c:v>
                </c:pt>
                <c:pt idx="2">
                  <c:v>51211</c:v>
                </c:pt>
                <c:pt idx="3">
                  <c:v>51134</c:v>
                </c:pt>
                <c:pt idx="4">
                  <c:v>39713</c:v>
                </c:pt>
                <c:pt idx="5">
                  <c:v>14018</c:v>
                </c:pt>
                <c:pt idx="6">
                  <c:v>13534</c:v>
                </c:pt>
                <c:pt idx="7">
                  <c:v>15452</c:v>
                </c:pt>
                <c:pt idx="8">
                  <c:v>17285</c:v>
                </c:pt>
                <c:pt idx="9">
                  <c:v>15521</c:v>
                </c:pt>
                <c:pt idx="10">
                  <c:v>21850</c:v>
                </c:pt>
                <c:pt idx="11">
                  <c:v>24443</c:v>
                </c:pt>
                <c:pt idx="12">
                  <c:v>17684</c:v>
                </c:pt>
                <c:pt idx="13">
                  <c:v>15503</c:v>
                </c:pt>
                <c:pt idx="14">
                  <c:v>17617</c:v>
                </c:pt>
                <c:pt idx="15">
                  <c:v>19538</c:v>
                </c:pt>
                <c:pt idx="16">
                  <c:v>18066</c:v>
                </c:pt>
                <c:pt idx="17">
                  <c:v>16728</c:v>
                </c:pt>
                <c:pt idx="18">
                  <c:v>20743</c:v>
                </c:pt>
                <c:pt idx="19">
                  <c:v>20897</c:v>
                </c:pt>
                <c:pt idx="20">
                  <c:v>20155</c:v>
                </c:pt>
                <c:pt idx="21">
                  <c:v>20936</c:v>
                </c:pt>
                <c:pt idx="22">
                  <c:v>27275</c:v>
                </c:pt>
                <c:pt idx="23">
                  <c:v>26123</c:v>
                </c:pt>
                <c:pt idx="24">
                  <c:v>26114</c:v>
                </c:pt>
                <c:pt idx="25">
                  <c:v>23761</c:v>
                </c:pt>
                <c:pt idx="26">
                  <c:v>32508</c:v>
                </c:pt>
                <c:pt idx="27">
                  <c:v>28297</c:v>
                </c:pt>
                <c:pt idx="28">
                  <c:v>33984</c:v>
                </c:pt>
                <c:pt idx="29">
                  <c:v>53362</c:v>
                </c:pt>
                <c:pt idx="30">
                  <c:v>57549</c:v>
                </c:pt>
                <c:pt idx="31">
                  <c:v>66870</c:v>
                </c:pt>
                <c:pt idx="32">
                  <c:v>115098</c:v>
                </c:pt>
                <c:pt idx="33">
                  <c:v>117306</c:v>
                </c:pt>
                <c:pt idx="34">
                  <c:v>123720</c:v>
                </c:pt>
                <c:pt idx="35">
                  <c:v>120264</c:v>
                </c:pt>
                <c:pt idx="36">
                  <c:v>133258</c:v>
                </c:pt>
                <c:pt idx="37">
                  <c:v>143627</c:v>
                </c:pt>
                <c:pt idx="38">
                  <c:v>156222</c:v>
                </c:pt>
                <c:pt idx="39">
                  <c:v>161930</c:v>
                </c:pt>
                <c:pt idx="40">
                  <c:v>154655</c:v>
                </c:pt>
                <c:pt idx="41">
                  <c:v>183880</c:v>
                </c:pt>
                <c:pt idx="42">
                  <c:v>183663</c:v>
                </c:pt>
                <c:pt idx="43">
                  <c:v>196678</c:v>
                </c:pt>
                <c:pt idx="44">
                  <c:v>208326</c:v>
                </c:pt>
                <c:pt idx="45">
                  <c:v>170349</c:v>
                </c:pt>
                <c:pt idx="46">
                  <c:v>105910</c:v>
                </c:pt>
                <c:pt idx="47">
                  <c:v>82763</c:v>
                </c:pt>
                <c:pt idx="48">
                  <c:v>80656</c:v>
                </c:pt>
                <c:pt idx="49">
                  <c:v>89589</c:v>
                </c:pt>
                <c:pt idx="50">
                  <c:v>106267</c:v>
                </c:pt>
                <c:pt idx="51">
                  <c:v>122487</c:v>
                </c:pt>
                <c:pt idx="52">
                  <c:v>125355</c:v>
                </c:pt>
                <c:pt idx="53">
                  <c:v>107647</c:v>
                </c:pt>
                <c:pt idx="54">
                  <c:v>91435</c:v>
                </c:pt>
                <c:pt idx="55">
                  <c:v>91592</c:v>
                </c:pt>
                <c:pt idx="56">
                  <c:v>81178</c:v>
                </c:pt>
                <c:pt idx="57">
                  <c:v>113422</c:v>
                </c:pt>
                <c:pt idx="58">
                  <c:v>110060</c:v>
                </c:pt>
                <c:pt idx="59">
                  <c:v>95880</c:v>
                </c:pt>
                <c:pt idx="60">
                  <c:v>71198</c:v>
                </c:pt>
                <c:pt idx="61">
                  <c:v>71985</c:v>
                </c:pt>
                <c:pt idx="62">
                  <c:v>58656</c:v>
                </c:pt>
                <c:pt idx="63">
                  <c:v>46055</c:v>
                </c:pt>
                <c:pt idx="64">
                  <c:v>66407</c:v>
                </c:pt>
                <c:pt idx="65">
                  <c:v>53368</c:v>
                </c:pt>
                <c:pt idx="66">
                  <c:v>33223</c:v>
                </c:pt>
                <c:pt idx="67">
                  <c:v>23799</c:v>
                </c:pt>
                <c:pt idx="68">
                  <c:v>20394</c:v>
                </c:pt>
                <c:pt idx="69">
                  <c:v>22368</c:v>
                </c:pt>
                <c:pt idx="70">
                  <c:v>16143</c:v>
                </c:pt>
                <c:pt idx="71">
                  <c:v>8557</c:v>
                </c:pt>
                <c:pt idx="72">
                  <c:v>6293</c:v>
                </c:pt>
                <c:pt idx="73">
                  <c:v>7389</c:v>
                </c:pt>
                <c:pt idx="74">
                  <c:v>4780</c:v>
                </c:pt>
                <c:pt idx="75">
                  <c:v>2405</c:v>
                </c:pt>
                <c:pt idx="76">
                  <c:v>1048</c:v>
                </c:pt>
                <c:pt idx="77">
                  <c:v>1812</c:v>
                </c:pt>
                <c:pt idx="78">
                  <c:v>2889</c:v>
                </c:pt>
                <c:pt idx="79">
                  <c:v>3240</c:v>
                </c:pt>
                <c:pt idx="80">
                  <c:v>1918</c:v>
                </c:pt>
                <c:pt idx="81">
                  <c:v>3413</c:v>
                </c:pt>
                <c:pt idx="82">
                  <c:v>2176</c:v>
                </c:pt>
                <c:pt idx="83">
                  <c:v>1578</c:v>
                </c:pt>
                <c:pt idx="84">
                  <c:v>1575</c:v>
                </c:pt>
                <c:pt idx="85">
                  <c:v>2424</c:v>
                </c:pt>
                <c:pt idx="86">
                  <c:v>2134</c:v>
                </c:pt>
                <c:pt idx="87">
                  <c:v>1160</c:v>
                </c:pt>
                <c:pt idx="88">
                  <c:v>2216</c:v>
                </c:pt>
                <c:pt idx="89">
                  <c:v>10217</c:v>
                </c:pt>
                <c:pt idx="90">
                  <c:v>11329</c:v>
                </c:pt>
                <c:pt idx="91">
                  <c:v>14830</c:v>
                </c:pt>
                <c:pt idx="92">
                  <c:v>20583</c:v>
                </c:pt>
                <c:pt idx="93">
                  <c:v>30252</c:v>
                </c:pt>
                <c:pt idx="94">
                  <c:v>62815</c:v>
                </c:pt>
                <c:pt idx="95">
                  <c:v>68899</c:v>
                </c:pt>
                <c:pt idx="96">
                  <c:v>19900</c:v>
                </c:pt>
                <c:pt idx="97">
                  <c:v>16024</c:v>
                </c:pt>
                <c:pt idx="98">
                  <c:v>24847</c:v>
                </c:pt>
                <c:pt idx="99">
                  <c:v>23954</c:v>
                </c:pt>
                <c:pt idx="100">
                  <c:v>83138</c:v>
                </c:pt>
                <c:pt idx="101">
                  <c:v>72731</c:v>
                </c:pt>
                <c:pt idx="102">
                  <c:v>27540</c:v>
                </c:pt>
                <c:pt idx="103">
                  <c:v>30846</c:v>
                </c:pt>
                <c:pt idx="104">
                  <c:v>37105</c:v>
                </c:pt>
                <c:pt idx="105">
                  <c:v>39621</c:v>
                </c:pt>
                <c:pt idx="106">
                  <c:v>47417</c:v>
                </c:pt>
                <c:pt idx="107">
                  <c:v>35994</c:v>
                </c:pt>
                <c:pt idx="108">
                  <c:v>25888</c:v>
                </c:pt>
                <c:pt idx="109">
                  <c:v>24185</c:v>
                </c:pt>
                <c:pt idx="110">
                  <c:v>41275</c:v>
                </c:pt>
                <c:pt idx="111">
                  <c:v>36186</c:v>
                </c:pt>
                <c:pt idx="112">
                  <c:v>13</c:v>
                </c:pt>
                <c:pt idx="113">
                  <c:v>13</c:v>
                </c:pt>
                <c:pt idx="114">
                  <c:v>3</c:v>
                </c:pt>
                <c:pt idx="115">
                  <c:v>3</c:v>
                </c:pt>
                <c:pt idx="116">
                  <c:v>16</c:v>
                </c:pt>
                <c:pt idx="117">
                  <c:v>24</c:v>
                </c:pt>
                <c:pt idx="118">
                  <c:v>16</c:v>
                </c:pt>
                <c:pt idx="119">
                  <c:v>21</c:v>
                </c:pt>
                <c:pt idx="120">
                  <c:v>37</c:v>
                </c:pt>
                <c:pt idx="121">
                  <c:v>21</c:v>
                </c:pt>
                <c:pt idx="122">
                  <c:v>21</c:v>
                </c:pt>
                <c:pt idx="123">
                  <c:v>11</c:v>
                </c:pt>
                <c:pt idx="124">
                  <c:v>24</c:v>
                </c:pt>
                <c:pt idx="125">
                  <c:v>21</c:v>
                </c:pt>
                <c:pt idx="126">
                  <c:v>16</c:v>
                </c:pt>
                <c:pt idx="127">
                  <c:v>32</c:v>
                </c:pt>
                <c:pt idx="128">
                  <c:v>29</c:v>
                </c:pt>
                <c:pt idx="129">
                  <c:v>24</c:v>
                </c:pt>
                <c:pt idx="130">
                  <c:v>27</c:v>
                </c:pt>
                <c:pt idx="131">
                  <c:v>32</c:v>
                </c:pt>
                <c:pt idx="132">
                  <c:v>16</c:v>
                </c:pt>
                <c:pt idx="133">
                  <c:v>35</c:v>
                </c:pt>
                <c:pt idx="134">
                  <c:v>29</c:v>
                </c:pt>
                <c:pt idx="135">
                  <c:v>24</c:v>
                </c:pt>
                <c:pt idx="136">
                  <c:v>16</c:v>
                </c:pt>
                <c:pt idx="137">
                  <c:v>16</c:v>
                </c:pt>
                <c:pt idx="138">
                  <c:v>27</c:v>
                </c:pt>
                <c:pt idx="139">
                  <c:v>13</c:v>
                </c:pt>
                <c:pt idx="140">
                  <c:v>37</c:v>
                </c:pt>
                <c:pt idx="141">
                  <c:v>24</c:v>
                </c:pt>
                <c:pt idx="142">
                  <c:v>43</c:v>
                </c:pt>
                <c:pt idx="143">
                  <c:v>27</c:v>
                </c:pt>
                <c:pt idx="144">
                  <c:v>35</c:v>
                </c:pt>
                <c:pt idx="145">
                  <c:v>43</c:v>
                </c:pt>
                <c:pt idx="146">
                  <c:v>48</c:v>
                </c:pt>
                <c:pt idx="147">
                  <c:v>122</c:v>
                </c:pt>
                <c:pt idx="148">
                  <c:v>120</c:v>
                </c:pt>
                <c:pt idx="149">
                  <c:v>117</c:v>
                </c:pt>
                <c:pt idx="150">
                  <c:v>72</c:v>
                </c:pt>
                <c:pt idx="151">
                  <c:v>93</c:v>
                </c:pt>
                <c:pt idx="152">
                  <c:v>149</c:v>
                </c:pt>
                <c:pt idx="153">
                  <c:v>112</c:v>
                </c:pt>
                <c:pt idx="154">
                  <c:v>80</c:v>
                </c:pt>
                <c:pt idx="155">
                  <c:v>98</c:v>
                </c:pt>
                <c:pt idx="156">
                  <c:v>157</c:v>
                </c:pt>
                <c:pt idx="157">
                  <c:v>114</c:v>
                </c:pt>
                <c:pt idx="158">
                  <c:v>29</c:v>
                </c:pt>
                <c:pt idx="159">
                  <c:v>82</c:v>
                </c:pt>
                <c:pt idx="160">
                  <c:v>8</c:v>
                </c:pt>
                <c:pt idx="161">
                  <c:v>27</c:v>
                </c:pt>
                <c:pt idx="162">
                  <c:v>40</c:v>
                </c:pt>
                <c:pt idx="163">
                  <c:v>27</c:v>
                </c:pt>
                <c:pt idx="164">
                  <c:v>24</c:v>
                </c:pt>
                <c:pt idx="165">
                  <c:v>37</c:v>
                </c:pt>
                <c:pt idx="166">
                  <c:v>5</c:v>
                </c:pt>
                <c:pt idx="167">
                  <c:v>11</c:v>
                </c:pt>
                <c:pt idx="168">
                  <c:v>27</c:v>
                </c:pt>
                <c:pt idx="169">
                  <c:v>19</c:v>
                </c:pt>
                <c:pt idx="170">
                  <c:v>11</c:v>
                </c:pt>
                <c:pt idx="171">
                  <c:v>5</c:v>
                </c:pt>
                <c:pt idx="172">
                  <c:v>3</c:v>
                </c:pt>
                <c:pt idx="173">
                  <c:v>11</c:v>
                </c:pt>
                <c:pt idx="174">
                  <c:v>160</c:v>
                </c:pt>
                <c:pt idx="175">
                  <c:v>662</c:v>
                </c:pt>
                <c:pt idx="176">
                  <c:v>540</c:v>
                </c:pt>
                <c:pt idx="177">
                  <c:v>138</c:v>
                </c:pt>
                <c:pt idx="178">
                  <c:v>85</c:v>
                </c:pt>
                <c:pt idx="179">
                  <c:v>61</c:v>
                </c:pt>
                <c:pt idx="180">
                  <c:v>35</c:v>
                </c:pt>
                <c:pt idx="181">
                  <c:v>37</c:v>
                </c:pt>
                <c:pt idx="182">
                  <c:v>48</c:v>
                </c:pt>
                <c:pt idx="183">
                  <c:v>64</c:v>
                </c:pt>
                <c:pt idx="184">
                  <c:v>43</c:v>
                </c:pt>
                <c:pt idx="185">
                  <c:v>8</c:v>
                </c:pt>
                <c:pt idx="186">
                  <c:v>16</c:v>
                </c:pt>
                <c:pt idx="187">
                  <c:v>21</c:v>
                </c:pt>
                <c:pt idx="188">
                  <c:v>11</c:v>
                </c:pt>
                <c:pt idx="189">
                  <c:v>13</c:v>
                </c:pt>
                <c:pt idx="190">
                  <c:v>37</c:v>
                </c:pt>
                <c:pt idx="191">
                  <c:v>43</c:v>
                </c:pt>
                <c:pt idx="192">
                  <c:v>13</c:v>
                </c:pt>
                <c:pt idx="193">
                  <c:v>8</c:v>
                </c:pt>
                <c:pt idx="194">
                  <c:v>11</c:v>
                </c:pt>
                <c:pt idx="195">
                  <c:v>59</c:v>
                </c:pt>
                <c:pt idx="196">
                  <c:v>223</c:v>
                </c:pt>
                <c:pt idx="197">
                  <c:v>136</c:v>
                </c:pt>
                <c:pt idx="198">
                  <c:v>186</c:v>
                </c:pt>
                <c:pt idx="199">
                  <c:v>261</c:v>
                </c:pt>
                <c:pt idx="200">
                  <c:v>106</c:v>
                </c:pt>
                <c:pt idx="201">
                  <c:v>74</c:v>
                </c:pt>
                <c:pt idx="202">
                  <c:v>237</c:v>
                </c:pt>
                <c:pt idx="203">
                  <c:v>450</c:v>
                </c:pt>
                <c:pt idx="204">
                  <c:v>883</c:v>
                </c:pt>
                <c:pt idx="205">
                  <c:v>976</c:v>
                </c:pt>
                <c:pt idx="206">
                  <c:v>811</c:v>
                </c:pt>
                <c:pt idx="207">
                  <c:v>1072</c:v>
                </c:pt>
                <c:pt idx="208">
                  <c:v>684</c:v>
                </c:pt>
                <c:pt idx="209">
                  <c:v>1024</c:v>
                </c:pt>
                <c:pt idx="210">
                  <c:v>2644</c:v>
                </c:pt>
                <c:pt idx="211">
                  <c:v>998</c:v>
                </c:pt>
                <c:pt idx="212">
                  <c:v>883</c:v>
                </c:pt>
                <c:pt idx="213">
                  <c:v>1011</c:v>
                </c:pt>
                <c:pt idx="214">
                  <c:v>553</c:v>
                </c:pt>
                <c:pt idx="215">
                  <c:v>588</c:v>
                </c:pt>
                <c:pt idx="216">
                  <c:v>497</c:v>
                </c:pt>
                <c:pt idx="217">
                  <c:v>561</c:v>
                </c:pt>
                <c:pt idx="218">
                  <c:v>556</c:v>
                </c:pt>
                <c:pt idx="219">
                  <c:v>580</c:v>
                </c:pt>
                <c:pt idx="220">
                  <c:v>450</c:v>
                </c:pt>
                <c:pt idx="221">
                  <c:v>487</c:v>
                </c:pt>
                <c:pt idx="222">
                  <c:v>359</c:v>
                </c:pt>
                <c:pt idx="223">
                  <c:v>229</c:v>
                </c:pt>
                <c:pt idx="224">
                  <c:v>130</c:v>
                </c:pt>
                <c:pt idx="225">
                  <c:v>356</c:v>
                </c:pt>
                <c:pt idx="226">
                  <c:v>229</c:v>
                </c:pt>
                <c:pt idx="227">
                  <c:v>295</c:v>
                </c:pt>
                <c:pt idx="228">
                  <c:v>258</c:v>
                </c:pt>
                <c:pt idx="229">
                  <c:v>40</c:v>
                </c:pt>
                <c:pt idx="230">
                  <c:v>48</c:v>
                </c:pt>
                <c:pt idx="231">
                  <c:v>101</c:v>
                </c:pt>
                <c:pt idx="232">
                  <c:v>577</c:v>
                </c:pt>
                <c:pt idx="233">
                  <c:v>391</c:v>
                </c:pt>
                <c:pt idx="234">
                  <c:v>237</c:v>
                </c:pt>
                <c:pt idx="235">
                  <c:v>146</c:v>
                </c:pt>
                <c:pt idx="236">
                  <c:v>109</c:v>
                </c:pt>
                <c:pt idx="237">
                  <c:v>122</c:v>
                </c:pt>
                <c:pt idx="238">
                  <c:v>178</c:v>
                </c:pt>
                <c:pt idx="239">
                  <c:v>279</c:v>
                </c:pt>
                <c:pt idx="240">
                  <c:v>325</c:v>
                </c:pt>
                <c:pt idx="241">
                  <c:v>314</c:v>
                </c:pt>
                <c:pt idx="242">
                  <c:v>146</c:v>
                </c:pt>
                <c:pt idx="243">
                  <c:v>32</c:v>
                </c:pt>
                <c:pt idx="244">
                  <c:v>29</c:v>
                </c:pt>
                <c:pt idx="245">
                  <c:v>27</c:v>
                </c:pt>
                <c:pt idx="246">
                  <c:v>154</c:v>
                </c:pt>
                <c:pt idx="247">
                  <c:v>173</c:v>
                </c:pt>
                <c:pt idx="248">
                  <c:v>67</c:v>
                </c:pt>
                <c:pt idx="249">
                  <c:v>125</c:v>
                </c:pt>
                <c:pt idx="250">
                  <c:v>40</c:v>
                </c:pt>
                <c:pt idx="251">
                  <c:v>178</c:v>
                </c:pt>
                <c:pt idx="252">
                  <c:v>74</c:v>
                </c:pt>
                <c:pt idx="253">
                  <c:v>152</c:v>
                </c:pt>
                <c:pt idx="254">
                  <c:v>168</c:v>
                </c:pt>
                <c:pt idx="255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C9-4E9C-863E-585E74C0EC15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VO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Sheet1!$C$2:$C$257</c:f>
              <c:numCache>
                <c:formatCode>m/d/yyyy</c:formatCode>
                <c:ptCount val="256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  <c:pt idx="255">
                  <c:v>44544</c:v>
                </c:pt>
              </c:numCache>
            </c:numRef>
          </c:cat>
          <c:val>
            <c:numRef>
              <c:f>Sheet1!$F$2:$F$257</c:f>
              <c:numCache>
                <c:formatCode>General</c:formatCode>
                <c:ptCount val="256"/>
                <c:pt idx="0">
                  <c:v>328291</c:v>
                </c:pt>
                <c:pt idx="1">
                  <c:v>318000</c:v>
                </c:pt>
                <c:pt idx="2">
                  <c:v>221807</c:v>
                </c:pt>
                <c:pt idx="3">
                  <c:v>201398</c:v>
                </c:pt>
                <c:pt idx="4">
                  <c:v>287152</c:v>
                </c:pt>
                <c:pt idx="5">
                  <c:v>285320</c:v>
                </c:pt>
                <c:pt idx="6">
                  <c:v>226078</c:v>
                </c:pt>
                <c:pt idx="7">
                  <c:v>209749</c:v>
                </c:pt>
                <c:pt idx="8">
                  <c:v>254309</c:v>
                </c:pt>
                <c:pt idx="9">
                  <c:v>223395</c:v>
                </c:pt>
                <c:pt idx="10">
                  <c:v>116931</c:v>
                </c:pt>
                <c:pt idx="11">
                  <c:v>177621</c:v>
                </c:pt>
                <c:pt idx="12">
                  <c:v>159683</c:v>
                </c:pt>
                <c:pt idx="13">
                  <c:v>209395</c:v>
                </c:pt>
                <c:pt idx="14">
                  <c:v>178156</c:v>
                </c:pt>
                <c:pt idx="15">
                  <c:v>138894</c:v>
                </c:pt>
                <c:pt idx="16">
                  <c:v>102438</c:v>
                </c:pt>
                <c:pt idx="17">
                  <c:v>92074</c:v>
                </c:pt>
                <c:pt idx="18">
                  <c:v>149525</c:v>
                </c:pt>
                <c:pt idx="19">
                  <c:v>193172</c:v>
                </c:pt>
                <c:pt idx="20">
                  <c:v>173803</c:v>
                </c:pt>
                <c:pt idx="21">
                  <c:v>175305</c:v>
                </c:pt>
                <c:pt idx="22">
                  <c:v>97891</c:v>
                </c:pt>
                <c:pt idx="23">
                  <c:v>60404</c:v>
                </c:pt>
                <c:pt idx="24">
                  <c:v>113282</c:v>
                </c:pt>
                <c:pt idx="25">
                  <c:v>72362</c:v>
                </c:pt>
                <c:pt idx="26">
                  <c:v>122385</c:v>
                </c:pt>
                <c:pt idx="27">
                  <c:v>93856</c:v>
                </c:pt>
                <c:pt idx="28">
                  <c:v>108851</c:v>
                </c:pt>
                <c:pt idx="29">
                  <c:v>130611</c:v>
                </c:pt>
                <c:pt idx="30">
                  <c:v>119927</c:v>
                </c:pt>
                <c:pt idx="31">
                  <c:v>103363</c:v>
                </c:pt>
                <c:pt idx="32">
                  <c:v>196270</c:v>
                </c:pt>
                <c:pt idx="33">
                  <c:v>207206</c:v>
                </c:pt>
                <c:pt idx="34">
                  <c:v>284283</c:v>
                </c:pt>
                <c:pt idx="35">
                  <c:v>234965</c:v>
                </c:pt>
                <c:pt idx="36">
                  <c:v>376283</c:v>
                </c:pt>
                <c:pt idx="37">
                  <c:v>454046</c:v>
                </c:pt>
                <c:pt idx="38">
                  <c:v>410692</c:v>
                </c:pt>
                <c:pt idx="39">
                  <c:v>413839</c:v>
                </c:pt>
                <c:pt idx="40">
                  <c:v>333367</c:v>
                </c:pt>
                <c:pt idx="41">
                  <c:v>324685</c:v>
                </c:pt>
                <c:pt idx="42">
                  <c:v>286066</c:v>
                </c:pt>
                <c:pt idx="43">
                  <c:v>308445</c:v>
                </c:pt>
                <c:pt idx="44">
                  <c:v>333135</c:v>
                </c:pt>
                <c:pt idx="45">
                  <c:v>300598</c:v>
                </c:pt>
                <c:pt idx="46">
                  <c:v>308240</c:v>
                </c:pt>
                <c:pt idx="47">
                  <c:v>219868</c:v>
                </c:pt>
                <c:pt idx="48">
                  <c:v>236888</c:v>
                </c:pt>
                <c:pt idx="49">
                  <c:v>197610</c:v>
                </c:pt>
                <c:pt idx="50">
                  <c:v>235784</c:v>
                </c:pt>
                <c:pt idx="51">
                  <c:v>297572</c:v>
                </c:pt>
                <c:pt idx="52">
                  <c:v>254016</c:v>
                </c:pt>
                <c:pt idx="53">
                  <c:v>275154</c:v>
                </c:pt>
                <c:pt idx="54">
                  <c:v>178544</c:v>
                </c:pt>
                <c:pt idx="55">
                  <c:v>207693</c:v>
                </c:pt>
                <c:pt idx="56">
                  <c:v>167266</c:v>
                </c:pt>
                <c:pt idx="57">
                  <c:v>201984</c:v>
                </c:pt>
                <c:pt idx="58">
                  <c:v>267936</c:v>
                </c:pt>
                <c:pt idx="59">
                  <c:v>246707</c:v>
                </c:pt>
                <c:pt idx="60">
                  <c:v>241471</c:v>
                </c:pt>
                <c:pt idx="61">
                  <c:v>246433</c:v>
                </c:pt>
                <c:pt idx="62">
                  <c:v>271637</c:v>
                </c:pt>
                <c:pt idx="63">
                  <c:v>285739</c:v>
                </c:pt>
                <c:pt idx="64">
                  <c:v>222919</c:v>
                </c:pt>
                <c:pt idx="65">
                  <c:v>180069</c:v>
                </c:pt>
                <c:pt idx="66">
                  <c:v>197421</c:v>
                </c:pt>
                <c:pt idx="67">
                  <c:v>119212</c:v>
                </c:pt>
                <c:pt idx="68">
                  <c:v>78129</c:v>
                </c:pt>
                <c:pt idx="69">
                  <c:v>85359</c:v>
                </c:pt>
                <c:pt idx="70">
                  <c:v>79879</c:v>
                </c:pt>
                <c:pt idx="71">
                  <c:v>64247</c:v>
                </c:pt>
                <c:pt idx="72">
                  <c:v>61708</c:v>
                </c:pt>
                <c:pt idx="73">
                  <c:v>57386</c:v>
                </c:pt>
                <c:pt idx="74">
                  <c:v>51050</c:v>
                </c:pt>
                <c:pt idx="75">
                  <c:v>63857</c:v>
                </c:pt>
                <c:pt idx="76">
                  <c:v>55771</c:v>
                </c:pt>
                <c:pt idx="77">
                  <c:v>52068</c:v>
                </c:pt>
                <c:pt idx="78">
                  <c:v>50377</c:v>
                </c:pt>
                <c:pt idx="79">
                  <c:v>57856</c:v>
                </c:pt>
                <c:pt idx="80">
                  <c:v>50486</c:v>
                </c:pt>
                <c:pt idx="81">
                  <c:v>65561</c:v>
                </c:pt>
                <c:pt idx="82">
                  <c:v>75535</c:v>
                </c:pt>
                <c:pt idx="83">
                  <c:v>67973</c:v>
                </c:pt>
                <c:pt idx="84">
                  <c:v>66456</c:v>
                </c:pt>
                <c:pt idx="85">
                  <c:v>57424</c:v>
                </c:pt>
                <c:pt idx="86">
                  <c:v>63772</c:v>
                </c:pt>
                <c:pt idx="87">
                  <c:v>49002</c:v>
                </c:pt>
                <c:pt idx="88">
                  <c:v>46986</c:v>
                </c:pt>
                <c:pt idx="89">
                  <c:v>65747</c:v>
                </c:pt>
                <c:pt idx="90">
                  <c:v>63169</c:v>
                </c:pt>
                <c:pt idx="91">
                  <c:v>66637</c:v>
                </c:pt>
                <c:pt idx="92">
                  <c:v>61361</c:v>
                </c:pt>
                <c:pt idx="93">
                  <c:v>76193</c:v>
                </c:pt>
                <c:pt idx="94">
                  <c:v>72464</c:v>
                </c:pt>
                <c:pt idx="95">
                  <c:v>50436</c:v>
                </c:pt>
                <c:pt idx="96">
                  <c:v>65116</c:v>
                </c:pt>
                <c:pt idx="97">
                  <c:v>71312</c:v>
                </c:pt>
                <c:pt idx="98">
                  <c:v>77491</c:v>
                </c:pt>
                <c:pt idx="99">
                  <c:v>94877</c:v>
                </c:pt>
                <c:pt idx="100">
                  <c:v>80701</c:v>
                </c:pt>
                <c:pt idx="101">
                  <c:v>113447</c:v>
                </c:pt>
                <c:pt idx="102">
                  <c:v>128527</c:v>
                </c:pt>
                <c:pt idx="103">
                  <c:v>61235</c:v>
                </c:pt>
                <c:pt idx="104">
                  <c:v>58583</c:v>
                </c:pt>
                <c:pt idx="105">
                  <c:v>56424</c:v>
                </c:pt>
                <c:pt idx="106">
                  <c:v>58394</c:v>
                </c:pt>
                <c:pt idx="107">
                  <c:v>65360</c:v>
                </c:pt>
                <c:pt idx="108">
                  <c:v>56172</c:v>
                </c:pt>
                <c:pt idx="109">
                  <c:v>75139</c:v>
                </c:pt>
                <c:pt idx="110">
                  <c:v>71040</c:v>
                </c:pt>
                <c:pt idx="111">
                  <c:v>72906</c:v>
                </c:pt>
                <c:pt idx="112">
                  <c:v>82848</c:v>
                </c:pt>
                <c:pt idx="113">
                  <c:v>91313</c:v>
                </c:pt>
                <c:pt idx="114">
                  <c:v>105328</c:v>
                </c:pt>
                <c:pt idx="115">
                  <c:v>87517</c:v>
                </c:pt>
                <c:pt idx="116">
                  <c:v>70891</c:v>
                </c:pt>
                <c:pt idx="117">
                  <c:v>58498</c:v>
                </c:pt>
                <c:pt idx="118">
                  <c:v>58792</c:v>
                </c:pt>
                <c:pt idx="119">
                  <c:v>51133</c:v>
                </c:pt>
                <c:pt idx="120">
                  <c:v>59892</c:v>
                </c:pt>
                <c:pt idx="121">
                  <c:v>61973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32">
                  <c:v>4874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149357</c:v>
                </c:pt>
                <c:pt idx="138">
                  <c:v>40507</c:v>
                </c:pt>
                <c:pt idx="139">
                  <c:v>22049</c:v>
                </c:pt>
                <c:pt idx="140">
                  <c:v>26961</c:v>
                </c:pt>
                <c:pt idx="141">
                  <c:v>25621</c:v>
                </c:pt>
                <c:pt idx="142">
                  <c:v>34407</c:v>
                </c:pt>
                <c:pt idx="143">
                  <c:v>27396</c:v>
                </c:pt>
                <c:pt idx="144">
                  <c:v>25083</c:v>
                </c:pt>
                <c:pt idx="145">
                  <c:v>34797</c:v>
                </c:pt>
                <c:pt idx="146">
                  <c:v>29267</c:v>
                </c:pt>
                <c:pt idx="147">
                  <c:v>28433</c:v>
                </c:pt>
                <c:pt idx="148">
                  <c:v>32462</c:v>
                </c:pt>
                <c:pt idx="149">
                  <c:v>30595</c:v>
                </c:pt>
                <c:pt idx="150">
                  <c:v>28352</c:v>
                </c:pt>
                <c:pt idx="151">
                  <c:v>22522</c:v>
                </c:pt>
                <c:pt idx="152">
                  <c:v>37976</c:v>
                </c:pt>
                <c:pt idx="153">
                  <c:v>41366</c:v>
                </c:pt>
                <c:pt idx="154">
                  <c:v>24716</c:v>
                </c:pt>
                <c:pt idx="155">
                  <c:v>24488</c:v>
                </c:pt>
                <c:pt idx="156">
                  <c:v>6889</c:v>
                </c:pt>
                <c:pt idx="157">
                  <c:v>12600</c:v>
                </c:pt>
                <c:pt idx="158">
                  <c:v>2668</c:v>
                </c:pt>
                <c:pt idx="159">
                  <c:v>508</c:v>
                </c:pt>
                <c:pt idx="160">
                  <c:v>2594</c:v>
                </c:pt>
                <c:pt idx="161">
                  <c:v>2301</c:v>
                </c:pt>
                <c:pt idx="162">
                  <c:v>3525</c:v>
                </c:pt>
                <c:pt idx="163">
                  <c:v>26480</c:v>
                </c:pt>
                <c:pt idx="164">
                  <c:v>17681</c:v>
                </c:pt>
                <c:pt idx="165">
                  <c:v>20155</c:v>
                </c:pt>
                <c:pt idx="166">
                  <c:v>21107</c:v>
                </c:pt>
                <c:pt idx="167">
                  <c:v>18713</c:v>
                </c:pt>
                <c:pt idx="168">
                  <c:v>28483</c:v>
                </c:pt>
                <c:pt idx="169">
                  <c:v>25831</c:v>
                </c:pt>
                <c:pt idx="170">
                  <c:v>22075</c:v>
                </c:pt>
                <c:pt idx="171">
                  <c:v>18910</c:v>
                </c:pt>
                <c:pt idx="172">
                  <c:v>26135</c:v>
                </c:pt>
                <c:pt idx="173">
                  <c:v>24581</c:v>
                </c:pt>
                <c:pt idx="174">
                  <c:v>17968</c:v>
                </c:pt>
                <c:pt idx="175">
                  <c:v>19450</c:v>
                </c:pt>
                <c:pt idx="176">
                  <c:v>26821</c:v>
                </c:pt>
                <c:pt idx="177">
                  <c:v>13792</c:v>
                </c:pt>
                <c:pt idx="178">
                  <c:v>6754</c:v>
                </c:pt>
                <c:pt idx="179">
                  <c:v>40453</c:v>
                </c:pt>
                <c:pt idx="180">
                  <c:v>44116</c:v>
                </c:pt>
                <c:pt idx="181">
                  <c:v>37807</c:v>
                </c:pt>
                <c:pt idx="182">
                  <c:v>56506</c:v>
                </c:pt>
                <c:pt idx="183">
                  <c:v>73195</c:v>
                </c:pt>
                <c:pt idx="184">
                  <c:v>61047</c:v>
                </c:pt>
                <c:pt idx="185">
                  <c:v>43393</c:v>
                </c:pt>
                <c:pt idx="186">
                  <c:v>44653</c:v>
                </c:pt>
                <c:pt idx="187">
                  <c:v>49777</c:v>
                </c:pt>
                <c:pt idx="188">
                  <c:v>58583</c:v>
                </c:pt>
                <c:pt idx="189">
                  <c:v>58688</c:v>
                </c:pt>
                <c:pt idx="190">
                  <c:v>52854</c:v>
                </c:pt>
                <c:pt idx="191">
                  <c:v>68032</c:v>
                </c:pt>
                <c:pt idx="192">
                  <c:v>117476</c:v>
                </c:pt>
                <c:pt idx="193">
                  <c:v>114417</c:v>
                </c:pt>
                <c:pt idx="194">
                  <c:v>97649</c:v>
                </c:pt>
                <c:pt idx="195">
                  <c:v>86655</c:v>
                </c:pt>
                <c:pt idx="196">
                  <c:v>99263</c:v>
                </c:pt>
                <c:pt idx="197">
                  <c:v>98691</c:v>
                </c:pt>
                <c:pt idx="198">
                  <c:v>99213</c:v>
                </c:pt>
                <c:pt idx="199">
                  <c:v>88376</c:v>
                </c:pt>
                <c:pt idx="200">
                  <c:v>89770</c:v>
                </c:pt>
                <c:pt idx="201">
                  <c:v>83048</c:v>
                </c:pt>
                <c:pt idx="202">
                  <c:v>85218</c:v>
                </c:pt>
                <c:pt idx="203">
                  <c:v>96654</c:v>
                </c:pt>
                <c:pt idx="204">
                  <c:v>99367</c:v>
                </c:pt>
                <c:pt idx="205">
                  <c:v>105993</c:v>
                </c:pt>
                <c:pt idx="206">
                  <c:v>101705</c:v>
                </c:pt>
                <c:pt idx="207">
                  <c:v>84601</c:v>
                </c:pt>
                <c:pt idx="208">
                  <c:v>86596</c:v>
                </c:pt>
                <c:pt idx="209">
                  <c:v>85881</c:v>
                </c:pt>
                <c:pt idx="210">
                  <c:v>86463</c:v>
                </c:pt>
                <c:pt idx="211">
                  <c:v>97353</c:v>
                </c:pt>
                <c:pt idx="212">
                  <c:v>100551</c:v>
                </c:pt>
                <c:pt idx="213">
                  <c:v>95616</c:v>
                </c:pt>
                <c:pt idx="214">
                  <c:v>99282</c:v>
                </c:pt>
                <c:pt idx="215">
                  <c:v>96045</c:v>
                </c:pt>
                <c:pt idx="216">
                  <c:v>97548</c:v>
                </c:pt>
                <c:pt idx="217">
                  <c:v>119195</c:v>
                </c:pt>
                <c:pt idx="218">
                  <c:v>106828</c:v>
                </c:pt>
                <c:pt idx="219">
                  <c:v>112449</c:v>
                </c:pt>
                <c:pt idx="220">
                  <c:v>119655</c:v>
                </c:pt>
                <c:pt idx="221">
                  <c:v>147399</c:v>
                </c:pt>
                <c:pt idx="222">
                  <c:v>155892</c:v>
                </c:pt>
                <c:pt idx="223">
                  <c:v>160406</c:v>
                </c:pt>
                <c:pt idx="224">
                  <c:v>144854</c:v>
                </c:pt>
                <c:pt idx="225">
                  <c:v>155089</c:v>
                </c:pt>
                <c:pt idx="226">
                  <c:v>169990</c:v>
                </c:pt>
                <c:pt idx="227">
                  <c:v>164601</c:v>
                </c:pt>
                <c:pt idx="228">
                  <c:v>176358</c:v>
                </c:pt>
                <c:pt idx="229">
                  <c:v>189169</c:v>
                </c:pt>
                <c:pt idx="230">
                  <c:v>218434</c:v>
                </c:pt>
                <c:pt idx="231">
                  <c:v>250540</c:v>
                </c:pt>
                <c:pt idx="232">
                  <c:v>265175</c:v>
                </c:pt>
                <c:pt idx="233">
                  <c:v>264782</c:v>
                </c:pt>
                <c:pt idx="234">
                  <c:v>265774</c:v>
                </c:pt>
                <c:pt idx="235">
                  <c:v>289818</c:v>
                </c:pt>
                <c:pt idx="236">
                  <c:v>357797</c:v>
                </c:pt>
                <c:pt idx="237">
                  <c:v>368913</c:v>
                </c:pt>
                <c:pt idx="238">
                  <c:v>401293</c:v>
                </c:pt>
                <c:pt idx="239">
                  <c:v>446218</c:v>
                </c:pt>
                <c:pt idx="240">
                  <c:v>443794</c:v>
                </c:pt>
                <c:pt idx="241">
                  <c:v>455083</c:v>
                </c:pt>
                <c:pt idx="242">
                  <c:v>486974</c:v>
                </c:pt>
                <c:pt idx="243">
                  <c:v>460483</c:v>
                </c:pt>
                <c:pt idx="244">
                  <c:v>481761</c:v>
                </c:pt>
                <c:pt idx="245">
                  <c:v>581300</c:v>
                </c:pt>
                <c:pt idx="246">
                  <c:v>639664</c:v>
                </c:pt>
                <c:pt idx="247">
                  <c:v>626380</c:v>
                </c:pt>
                <c:pt idx="248">
                  <c:v>698450</c:v>
                </c:pt>
                <c:pt idx="249">
                  <c:v>723254</c:v>
                </c:pt>
                <c:pt idx="250">
                  <c:v>699878</c:v>
                </c:pt>
                <c:pt idx="251">
                  <c:v>720309</c:v>
                </c:pt>
                <c:pt idx="252">
                  <c:v>709800</c:v>
                </c:pt>
                <c:pt idx="253">
                  <c:v>758887</c:v>
                </c:pt>
                <c:pt idx="254">
                  <c:v>954943</c:v>
                </c:pt>
                <c:pt idx="255">
                  <c:v>939552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C9-4E9C-863E-585E74C0E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577200"/>
        <c:axId val="818576656"/>
      </c:areaChart>
      <c:dateAx>
        <c:axId val="818577200"/>
        <c:scaling>
          <c:orientation val="minMax"/>
        </c:scaling>
        <c:delete val="0"/>
        <c:axPos val="b"/>
        <c:numFmt formatCode="[$-409]dd\-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6656"/>
        <c:crosses val="autoZero"/>
        <c:auto val="0"/>
        <c:lblOffset val="100"/>
        <c:baseTimeUnit val="days"/>
      </c:dateAx>
      <c:valAx>
        <c:axId val="818576656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extTo"/>
        <c:crossAx val="818577200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09593332177995"/>
          <c:y val="7.8496196560866677E-2"/>
          <c:w val="0.13498763962915264"/>
          <c:h val="7.8175750138034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Channel 2</c:v>
                </c:pt>
                <c:pt idx="1">
                  <c:v>Channel 6</c:v>
                </c:pt>
                <c:pt idx="2">
                  <c:v>AEO</c:v>
                </c:pt>
                <c:pt idx="3">
                  <c:v>VO</c:v>
                </c:pt>
                <c:pt idx="4">
                  <c:v>Channel 5</c:v>
                </c:pt>
                <c:pt idx="5">
                  <c:v>Channel 3</c:v>
                </c:pt>
                <c:pt idx="6">
                  <c:v>MAI</c:v>
                </c:pt>
                <c:pt idx="7">
                  <c:v>Channel 8</c:v>
                </c:pt>
                <c:pt idx="8">
                  <c:v>Other</c:v>
                </c:pt>
                <c:pt idx="9">
                  <c:v>Channel 7</c:v>
                </c:pt>
                <c:pt idx="10">
                  <c:v>Channel 13</c:v>
                </c:pt>
                <c:pt idx="11">
                  <c:v>Channel 9</c:v>
                </c:pt>
                <c:pt idx="12">
                  <c:v>Channel 4</c:v>
                </c:pt>
              </c:strCache>
            </c:strRef>
          </c:cat>
          <c:val>
            <c:numRef>
              <c:f>Sheet1!$B$2:$B$14</c:f>
              <c:numCache>
                <c:formatCode>_(* #,##0.00_);_(* \(#,##0.00\);_(* "-"??_);_(@_)</c:formatCode>
                <c:ptCount val="13"/>
                <c:pt idx="0">
                  <c:v>7.5680635747577449</c:v>
                </c:pt>
                <c:pt idx="1">
                  <c:v>2.4234153300612791</c:v>
                </c:pt>
                <c:pt idx="2">
                  <c:v>9.7101402384537341</c:v>
                </c:pt>
                <c:pt idx="3">
                  <c:v>3.6940395014777478</c:v>
                </c:pt>
                <c:pt idx="4">
                  <c:v>10.626287501463802</c:v>
                </c:pt>
                <c:pt idx="5">
                  <c:v>9.2782329859916786</c:v>
                </c:pt>
                <c:pt idx="6">
                  <c:v>5.9092181240506889</c:v>
                </c:pt>
                <c:pt idx="7">
                  <c:v>19.020980579397921</c:v>
                </c:pt>
                <c:pt idx="8">
                  <c:v>14.700073924313731</c:v>
                </c:pt>
                <c:pt idx="9">
                  <c:v>15.091900608300184</c:v>
                </c:pt>
                <c:pt idx="10">
                  <c:v>8.435459968015115</c:v>
                </c:pt>
                <c:pt idx="11">
                  <c:v>16.741799128032792</c:v>
                </c:pt>
                <c:pt idx="12">
                  <c:v>27.660226346901364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Channel 2</c:v>
                </c:pt>
                <c:pt idx="1">
                  <c:v>Channel 6</c:v>
                </c:pt>
                <c:pt idx="2">
                  <c:v>AEO</c:v>
                </c:pt>
                <c:pt idx="3">
                  <c:v>VO</c:v>
                </c:pt>
                <c:pt idx="4">
                  <c:v>Channel 5</c:v>
                </c:pt>
                <c:pt idx="5">
                  <c:v>Channel 3</c:v>
                </c:pt>
                <c:pt idx="6">
                  <c:v>MAI</c:v>
                </c:pt>
                <c:pt idx="7">
                  <c:v>Channel 8</c:v>
                </c:pt>
                <c:pt idx="8">
                  <c:v>Other</c:v>
                </c:pt>
                <c:pt idx="9">
                  <c:v>Channel 7</c:v>
                </c:pt>
                <c:pt idx="10">
                  <c:v>Channel 13</c:v>
                </c:pt>
                <c:pt idx="11">
                  <c:v>Channel 9</c:v>
                </c:pt>
                <c:pt idx="12">
                  <c:v>Channel 4</c:v>
                </c:pt>
              </c:strCache>
            </c:strRef>
          </c:cat>
          <c:val>
            <c:numRef>
              <c:f>Sheet1!$B$2:$B$14</c:f>
              <c:numCache>
                <c:formatCode>_(* #,##0.00_);_(* \(#,##0.00\);_(* "-"??_);_(@_)</c:formatCode>
                <c:ptCount val="13"/>
                <c:pt idx="0">
                  <c:v>1.9779286805427285</c:v>
                </c:pt>
                <c:pt idx="1">
                  <c:v>1.9353812553048526</c:v>
                </c:pt>
                <c:pt idx="2">
                  <c:v>1.8090538904514593</c:v>
                </c:pt>
                <c:pt idx="3">
                  <c:v>1.8932617101921561</c:v>
                </c:pt>
                <c:pt idx="4">
                  <c:v>4.6878499019442605</c:v>
                </c:pt>
                <c:pt idx="5">
                  <c:v>2.7431863112758661</c:v>
                </c:pt>
                <c:pt idx="6">
                  <c:v>2.0051537641010038</c:v>
                </c:pt>
                <c:pt idx="7">
                  <c:v>5.5092401309436783</c:v>
                </c:pt>
                <c:pt idx="8">
                  <c:v>6.2510268895975232</c:v>
                </c:pt>
                <c:pt idx="9">
                  <c:v>6.6969038557576166</c:v>
                </c:pt>
                <c:pt idx="10">
                  <c:v>3.3598106813291841</c:v>
                </c:pt>
                <c:pt idx="11">
                  <c:v>5.3020695751053877</c:v>
                </c:pt>
                <c:pt idx="12">
                  <c:v>7.2455244255455327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73432373806007"/>
          <c:y val="3.1002553219059821E-2"/>
          <c:w val="0.34178210126041225"/>
          <c:h val="0.804847119052949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Organic + Competition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0.23809909676075372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6-490B-B57A-408D965640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Incremental from media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8E-4D45-9BF3-B7B5D8314B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0.76190090323924631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B6-490B-B57A-408D9656406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77518192"/>
        <c:axId val="277518752"/>
      </c:barChart>
      <c:catAx>
        <c:axId val="277518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518752"/>
        <c:crosses val="autoZero"/>
        <c:auto val="1"/>
        <c:lblAlgn val="ctr"/>
        <c:lblOffset val="100"/>
        <c:noMultiLvlLbl val="0"/>
      </c:catAx>
      <c:valAx>
        <c:axId val="27751875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77518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271925798067094"/>
          <c:w val="1"/>
          <c:h val="0.1161501751566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73432373806007"/>
          <c:y val="3.1002553219059821E-2"/>
          <c:w val="0.34178210126041225"/>
          <c:h val="0.804847119052949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Organic + Competition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0.33544172619925805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48-4286-B6D2-1A74631149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Incremental from media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F48-4286-B6D2-1A74631149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0.66455827380074195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48-4286-B6D2-1A74631149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77518192"/>
        <c:axId val="277518752"/>
      </c:barChart>
      <c:catAx>
        <c:axId val="277518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518752"/>
        <c:crosses val="autoZero"/>
        <c:auto val="1"/>
        <c:lblAlgn val="ctr"/>
        <c:lblOffset val="100"/>
        <c:noMultiLvlLbl val="0"/>
      </c:catAx>
      <c:valAx>
        <c:axId val="27751875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77518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271925798067094"/>
          <c:w val="1"/>
          <c:h val="0.1161501751566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MMM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6.3111188114164272E-3</c:v>
                </c:pt>
                <c:pt idx="1">
                  <c:v>6.8702643924749779E-3</c:v>
                </c:pt>
                <c:pt idx="2">
                  <c:v>1.2448161741881283E-2</c:v>
                </c:pt>
                <c:pt idx="3">
                  <c:v>1.7210122059732401E-2</c:v>
                </c:pt>
                <c:pt idx="4">
                  <c:v>1.7911017250890216E-2</c:v>
                </c:pt>
                <c:pt idx="5">
                  <c:v>1.2941323409920767E-2</c:v>
                </c:pt>
                <c:pt idx="6">
                  <c:v>2.5566981456850785E-2</c:v>
                </c:pt>
                <c:pt idx="7">
                  <c:v>1.8425394081303847E-2</c:v>
                </c:pt>
                <c:pt idx="8">
                  <c:v>2.5444072787777629E-2</c:v>
                </c:pt>
                <c:pt idx="9">
                  <c:v>5.4734534409455485E-2</c:v>
                </c:pt>
                <c:pt idx="10">
                  <c:v>7.7051205658158914E-2</c:v>
                </c:pt>
                <c:pt idx="11">
                  <c:v>0.47409346949646713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Contribution Attribution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Sheet1!$C$2:$C$13</c:f>
              <c:numCache>
                <c:formatCode>0.0%</c:formatCode>
                <c:ptCount val="12"/>
                <c:pt idx="0">
                  <c:v>4.2050066035404933E-2</c:v>
                </c:pt>
                <c:pt idx="1">
                  <c:v>2.7395360990584402E-3</c:v>
                </c:pt>
                <c:pt idx="2">
                  <c:v>1.8772541358782886E-2</c:v>
                </c:pt>
                <c:pt idx="3">
                  <c:v>1.3295246695119068E-2</c:v>
                </c:pt>
                <c:pt idx="4">
                  <c:v>1.4599956983666236E-2</c:v>
                </c:pt>
                <c:pt idx="5">
                  <c:v>9.6132618290474016E-3</c:v>
                </c:pt>
                <c:pt idx="6">
                  <c:v>2.3502560538379635E-2</c:v>
                </c:pt>
                <c:pt idx="7">
                  <c:v>9.1159076890807832E-3</c:v>
                </c:pt>
                <c:pt idx="8">
                  <c:v>1.4444600472468658E-2</c:v>
                </c:pt>
                <c:pt idx="9">
                  <c:v>5.4706289094648378E-2</c:v>
                </c:pt>
                <c:pt idx="10">
                  <c:v>3.1621804659628813E-2</c:v>
                </c:pt>
                <c:pt idx="11">
                  <c:v>0.40646595932645663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5-4397-81FD-CC78A7FA4A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 MMM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1.9141774719308526</c:v>
                </c:pt>
                <c:pt idx="1">
                  <c:v>4.5848431876618916</c:v>
                </c:pt>
                <c:pt idx="2">
                  <c:v>6.1807163552815521</c:v>
                </c:pt>
                <c:pt idx="3">
                  <c:v>1.6619648147317552</c:v>
                </c:pt>
                <c:pt idx="4">
                  <c:v>3.3847033973190328</c:v>
                </c:pt>
                <c:pt idx="5">
                  <c:v>1.790523262584101</c:v>
                </c:pt>
                <c:pt idx="6">
                  <c:v>5.8922018138152454</c:v>
                </c:pt>
                <c:pt idx="7">
                  <c:v>3.2225956260718518</c:v>
                </c:pt>
                <c:pt idx="8">
                  <c:v>3.7824357184437334</c:v>
                </c:pt>
                <c:pt idx="9">
                  <c:v>3.0943713580665464</c:v>
                </c:pt>
                <c:pt idx="10">
                  <c:v>1.757574750570865</c:v>
                </c:pt>
                <c:pt idx="11">
                  <c:v>3.6903941424599371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F7-4B6C-9037-48ED384CE3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Efficiency Attribution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Sheet1!$C$2:$C$13</c:f>
              <c:numCache>
                <c:formatCode>_(* #,##0.00_);_(* \(#,##0.00\);_(* "-"??_);_(@_)</c:formatCode>
                <c:ptCount val="12"/>
                <c:pt idx="0">
                  <c:v>0.28729090321334644</c:v>
                </c:pt>
                <c:pt idx="1">
                  <c:v>11.497963070499779</c:v>
                </c:pt>
                <c:pt idx="2">
                  <c:v>4.0984625043981815</c:v>
                </c:pt>
                <c:pt idx="3">
                  <c:v>2.1513416017330917</c:v>
                </c:pt>
                <c:pt idx="4">
                  <c:v>4.1523054490058211</c:v>
                </c:pt>
                <c:pt idx="5">
                  <c:v>2.4103931658317759</c:v>
                </c:pt>
                <c:pt idx="6">
                  <c:v>6.4097617903305748</c:v>
                </c:pt>
                <c:pt idx="7">
                  <c:v>6.5136239198849761</c:v>
                </c:pt>
                <c:pt idx="8">
                  <c:v>6.6627367034904434</c:v>
                </c:pt>
                <c:pt idx="9">
                  <c:v>3.0959690078904538</c:v>
                </c:pt>
                <c:pt idx="10">
                  <c:v>4.2825909217862046</c:v>
                </c:pt>
                <c:pt idx="11">
                  <c:v>4.3043992311372659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5F7-4B6C-9037-48ED384CE3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b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MMM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6.3111188114164272E-3</c:v>
                </c:pt>
                <c:pt idx="1">
                  <c:v>6.8702643924749779E-3</c:v>
                </c:pt>
                <c:pt idx="2">
                  <c:v>1.2448161741881283E-2</c:v>
                </c:pt>
                <c:pt idx="3">
                  <c:v>1.7210122059732401E-2</c:v>
                </c:pt>
                <c:pt idx="4">
                  <c:v>1.7911017250890216E-2</c:v>
                </c:pt>
                <c:pt idx="5">
                  <c:v>1.2941323409920767E-2</c:v>
                </c:pt>
                <c:pt idx="6">
                  <c:v>2.5566981456850785E-2</c:v>
                </c:pt>
                <c:pt idx="7">
                  <c:v>1.8425394081303847E-2</c:v>
                </c:pt>
                <c:pt idx="8">
                  <c:v>2.5444072787777629E-2</c:v>
                </c:pt>
                <c:pt idx="9">
                  <c:v>5.4734534409455485E-2</c:v>
                </c:pt>
                <c:pt idx="10">
                  <c:v>7.7051205658158914E-2</c:v>
                </c:pt>
                <c:pt idx="11">
                  <c:v>0.47409346949646713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Contribution Attribution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Sheet1!$C$2:$C$13</c:f>
              <c:numCache>
                <c:formatCode>0.0%</c:formatCode>
                <c:ptCount val="12"/>
                <c:pt idx="0">
                  <c:v>4.2050066035404933E-2</c:v>
                </c:pt>
                <c:pt idx="1">
                  <c:v>2.7395360990584402E-3</c:v>
                </c:pt>
                <c:pt idx="2">
                  <c:v>1.8772541358782886E-2</c:v>
                </c:pt>
                <c:pt idx="3">
                  <c:v>1.3295246695119068E-2</c:v>
                </c:pt>
                <c:pt idx="4">
                  <c:v>1.4599956983666236E-2</c:v>
                </c:pt>
                <c:pt idx="5">
                  <c:v>9.6132618290474016E-3</c:v>
                </c:pt>
                <c:pt idx="6">
                  <c:v>2.3502560538379635E-2</c:v>
                </c:pt>
                <c:pt idx="7">
                  <c:v>9.1159076890807832E-3</c:v>
                </c:pt>
                <c:pt idx="8">
                  <c:v>1.4444600472468658E-2</c:v>
                </c:pt>
                <c:pt idx="9">
                  <c:v>5.4706289094648378E-2</c:v>
                </c:pt>
                <c:pt idx="10">
                  <c:v>3.1621804659628813E-2</c:v>
                </c:pt>
                <c:pt idx="11">
                  <c:v>0.40646595932645663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5-4397-81FD-CC78A7FA4A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 MMM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1.1867900325971286</c:v>
                </c:pt>
                <c:pt idx="1">
                  <c:v>2.8426027763503727</c:v>
                </c:pt>
                <c:pt idx="2">
                  <c:v>3.8320441402745624</c:v>
                </c:pt>
                <c:pt idx="3">
                  <c:v>1.0304181851336882</c:v>
                </c:pt>
                <c:pt idx="4">
                  <c:v>2.0985161063378004</c:v>
                </c:pt>
                <c:pt idx="5">
                  <c:v>1.1101244228021425</c:v>
                </c:pt>
                <c:pt idx="6">
                  <c:v>3.6531651245654522</c:v>
                </c:pt>
                <c:pt idx="7">
                  <c:v>1.9980092881645481</c:v>
                </c:pt>
                <c:pt idx="8">
                  <c:v>2.3451101454351146</c:v>
                </c:pt>
                <c:pt idx="9">
                  <c:v>1.9185102420012587</c:v>
                </c:pt>
                <c:pt idx="10">
                  <c:v>1.0896963453539363</c:v>
                </c:pt>
                <c:pt idx="11">
                  <c:v>2.2880443683251612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F7-4B6C-9037-48ED384CE3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Efficiency Attribution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MAI</c:v>
                </c:pt>
                <c:pt idx="1">
                  <c:v>Channel 13</c:v>
                </c:pt>
                <c:pt idx="2">
                  <c:v>Channel 7</c:v>
                </c:pt>
                <c:pt idx="3">
                  <c:v>Channel 4</c:v>
                </c:pt>
                <c:pt idx="4">
                  <c:v>Channel 3</c:v>
                </c:pt>
                <c:pt idx="5">
                  <c:v>Channel 9</c:v>
                </c:pt>
                <c:pt idx="6">
                  <c:v>VO</c:v>
                </c:pt>
                <c:pt idx="7">
                  <c:v>Channel 8</c:v>
                </c:pt>
                <c:pt idx="8">
                  <c:v>Channel 6</c:v>
                </c:pt>
                <c:pt idx="9">
                  <c:v>Channel 5</c:v>
                </c:pt>
                <c:pt idx="10">
                  <c:v>AEO</c:v>
                </c:pt>
                <c:pt idx="11">
                  <c:v>Channel 2</c:v>
                </c:pt>
              </c:strCache>
            </c:strRef>
          </c:cat>
          <c:val>
            <c:numRef>
              <c:f>Sheet1!$C$2:$C$13</c:f>
              <c:numCache>
                <c:formatCode>_(* #,##0.00_);_(* \(#,##0.00\);_(* "-"??_);_(@_)</c:formatCode>
                <c:ptCount val="12"/>
                <c:pt idx="0">
                  <c:v>0.1781203599922748</c:v>
                </c:pt>
                <c:pt idx="1">
                  <c:v>7.128737103709863</c:v>
                </c:pt>
                <c:pt idx="2">
                  <c:v>2.5410467527268725</c:v>
                </c:pt>
                <c:pt idx="3">
                  <c:v>1.3338317930745169</c:v>
                </c:pt>
                <c:pt idx="4">
                  <c:v>2.5744293783836092</c:v>
                </c:pt>
                <c:pt idx="5">
                  <c:v>1.494443762815701</c:v>
                </c:pt>
                <c:pt idx="6">
                  <c:v>3.9740523100049563</c:v>
                </c:pt>
                <c:pt idx="7">
                  <c:v>4.0384468303286853</c:v>
                </c:pt>
                <c:pt idx="8">
                  <c:v>4.1308967561640753</c:v>
                </c:pt>
                <c:pt idx="9">
                  <c:v>1.9195007848920813</c:v>
                </c:pt>
                <c:pt idx="10">
                  <c:v>2.6552063715074468</c:v>
                </c:pt>
                <c:pt idx="11">
                  <c:v>2.6687275233051047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5F7-4B6C-9037-48ED384CE3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b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F62AF-232D-43D6-B843-3C59A2C75DFB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F6614-299B-4352-955F-4DD4D950C5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32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24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5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8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39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38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79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Facebook impressions have declined from July’21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64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fif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Triangle 4">
            <a:extLst>
              <a:ext uri="{FF2B5EF4-FFF2-40B4-BE49-F238E27FC236}">
                <a16:creationId xmlns:a16="http://schemas.microsoft.com/office/drawing/2014/main" id="{48F8F5A8-773B-4CDD-BEDA-8DC2764CFB9E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D82B99-6706-45C9-8C7E-3DF7B8C9DF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18" name="Picture 12" descr="See the source image">
            <a:extLst>
              <a:ext uri="{FF2B5EF4-FFF2-40B4-BE49-F238E27FC236}">
                <a16:creationId xmlns:a16="http://schemas.microsoft.com/office/drawing/2014/main" id="{8CAD00F7-10B4-42CC-BA55-6097008144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26702477-3A29-40B9-ADBE-F648661A3D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241068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99BB56-94CB-484A-A26C-B89CC3414E64}"/>
              </a:ext>
            </a:extLst>
          </p:cNvPr>
          <p:cNvSpPr/>
          <p:nvPr userDrawn="1"/>
        </p:nvSpPr>
        <p:spPr bwMode="ltGray">
          <a:xfrm>
            <a:off x="766763" y="1041401"/>
            <a:ext cx="5176837" cy="5535612"/>
          </a:xfrm>
          <a:prstGeom prst="roundRect">
            <a:avLst>
              <a:gd name="adj" fmla="val 2890"/>
            </a:avLst>
          </a:prstGeom>
          <a:blipFill>
            <a:blip r:embed="rId5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</p:spTree>
    <p:extLst>
      <p:ext uri="{BB962C8B-B14F-4D97-AF65-F5344CB8AC3E}">
        <p14:creationId xmlns:p14="http://schemas.microsoft.com/office/powerpoint/2010/main" val="15290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01E57EC-C6C5-4F2F-8016-E064E60D2D63}"/>
              </a:ext>
            </a:extLst>
          </p:cNvPr>
          <p:cNvSpPr/>
          <p:nvPr userDrawn="1"/>
        </p:nvSpPr>
        <p:spPr bwMode="ltGray">
          <a:xfrm>
            <a:off x="0" y="6146800"/>
            <a:ext cx="12211050" cy="711200"/>
          </a:xfrm>
          <a:custGeom>
            <a:avLst/>
            <a:gdLst>
              <a:gd name="connsiteX0" fmla="*/ 0 w 12192000"/>
              <a:gd name="connsiteY0" fmla="*/ 0 h 704850"/>
              <a:gd name="connsiteX1" fmla="*/ 12192000 w 12192000"/>
              <a:gd name="connsiteY1" fmla="*/ 0 h 704850"/>
              <a:gd name="connsiteX2" fmla="*/ 12192000 w 12192000"/>
              <a:gd name="connsiteY2" fmla="*/ 704850 h 704850"/>
              <a:gd name="connsiteX3" fmla="*/ 0 w 12192000"/>
              <a:gd name="connsiteY3" fmla="*/ 704850 h 704850"/>
              <a:gd name="connsiteX4" fmla="*/ 0 w 12192000"/>
              <a:gd name="connsiteY4" fmla="*/ 0 h 704850"/>
              <a:gd name="connsiteX0" fmla="*/ 0 w 12211050"/>
              <a:gd name="connsiteY0" fmla="*/ 0 h 704850"/>
              <a:gd name="connsiteX1" fmla="*/ 12211050 w 12211050"/>
              <a:gd name="connsiteY1" fmla="*/ 438150 h 704850"/>
              <a:gd name="connsiteX2" fmla="*/ 12192000 w 12211050"/>
              <a:gd name="connsiteY2" fmla="*/ 704850 h 704850"/>
              <a:gd name="connsiteX3" fmla="*/ 0 w 12211050"/>
              <a:gd name="connsiteY3" fmla="*/ 704850 h 704850"/>
              <a:gd name="connsiteX4" fmla="*/ 0 w 12211050"/>
              <a:gd name="connsiteY4" fmla="*/ 0 h 704850"/>
              <a:gd name="connsiteX0" fmla="*/ 0 w 12211050"/>
              <a:gd name="connsiteY0" fmla="*/ 0 h 704850"/>
              <a:gd name="connsiteX1" fmla="*/ 2057400 w 12211050"/>
              <a:gd name="connsiteY1" fmla="*/ 76200 h 704850"/>
              <a:gd name="connsiteX2" fmla="*/ 12211050 w 12211050"/>
              <a:gd name="connsiteY2" fmla="*/ 438150 h 704850"/>
              <a:gd name="connsiteX3" fmla="*/ 12192000 w 12211050"/>
              <a:gd name="connsiteY3" fmla="*/ 704850 h 704850"/>
              <a:gd name="connsiteX4" fmla="*/ 0 w 12211050"/>
              <a:gd name="connsiteY4" fmla="*/ 704850 h 704850"/>
              <a:gd name="connsiteX5" fmla="*/ 0 w 12211050"/>
              <a:gd name="connsiteY5" fmla="*/ 0 h 704850"/>
              <a:gd name="connsiteX0" fmla="*/ 0 w 12211050"/>
              <a:gd name="connsiteY0" fmla="*/ 0 h 704850"/>
              <a:gd name="connsiteX1" fmla="*/ 2057400 w 12211050"/>
              <a:gd name="connsiteY1" fmla="*/ 76200 h 704850"/>
              <a:gd name="connsiteX2" fmla="*/ 3009900 w 12211050"/>
              <a:gd name="connsiteY2" fmla="*/ 400050 h 704850"/>
              <a:gd name="connsiteX3" fmla="*/ 12211050 w 12211050"/>
              <a:gd name="connsiteY3" fmla="*/ 438150 h 704850"/>
              <a:gd name="connsiteX4" fmla="*/ 12192000 w 12211050"/>
              <a:gd name="connsiteY4" fmla="*/ 704850 h 704850"/>
              <a:gd name="connsiteX5" fmla="*/ 0 w 12211050"/>
              <a:gd name="connsiteY5" fmla="*/ 704850 h 704850"/>
              <a:gd name="connsiteX6" fmla="*/ 0 w 12211050"/>
              <a:gd name="connsiteY6" fmla="*/ 0 h 704850"/>
              <a:gd name="connsiteX0" fmla="*/ 0 w 12211050"/>
              <a:gd name="connsiteY0" fmla="*/ 0 h 704850"/>
              <a:gd name="connsiteX1" fmla="*/ 2057400 w 12211050"/>
              <a:gd name="connsiteY1" fmla="*/ 76200 h 704850"/>
              <a:gd name="connsiteX2" fmla="*/ 3009900 w 12211050"/>
              <a:gd name="connsiteY2" fmla="*/ 400050 h 704850"/>
              <a:gd name="connsiteX3" fmla="*/ 12211050 w 12211050"/>
              <a:gd name="connsiteY3" fmla="*/ 438150 h 704850"/>
              <a:gd name="connsiteX4" fmla="*/ 12192000 w 12211050"/>
              <a:gd name="connsiteY4" fmla="*/ 704850 h 704850"/>
              <a:gd name="connsiteX5" fmla="*/ 0 w 12211050"/>
              <a:gd name="connsiteY5" fmla="*/ 704850 h 704850"/>
              <a:gd name="connsiteX6" fmla="*/ 0 w 12211050"/>
              <a:gd name="connsiteY6" fmla="*/ 0 h 704850"/>
              <a:gd name="connsiteX0" fmla="*/ 0 w 12211050"/>
              <a:gd name="connsiteY0" fmla="*/ 0 h 704850"/>
              <a:gd name="connsiteX1" fmla="*/ 1409700 w 12211050"/>
              <a:gd name="connsiteY1" fmla="*/ 50800 h 704850"/>
              <a:gd name="connsiteX2" fmla="*/ 3009900 w 12211050"/>
              <a:gd name="connsiteY2" fmla="*/ 400050 h 704850"/>
              <a:gd name="connsiteX3" fmla="*/ 12211050 w 12211050"/>
              <a:gd name="connsiteY3" fmla="*/ 438150 h 704850"/>
              <a:gd name="connsiteX4" fmla="*/ 12192000 w 12211050"/>
              <a:gd name="connsiteY4" fmla="*/ 704850 h 704850"/>
              <a:gd name="connsiteX5" fmla="*/ 0 w 12211050"/>
              <a:gd name="connsiteY5" fmla="*/ 704850 h 704850"/>
              <a:gd name="connsiteX6" fmla="*/ 0 w 12211050"/>
              <a:gd name="connsiteY6" fmla="*/ 0 h 704850"/>
              <a:gd name="connsiteX0" fmla="*/ 0 w 12211050"/>
              <a:gd name="connsiteY0" fmla="*/ 0 h 704850"/>
              <a:gd name="connsiteX1" fmla="*/ 1419225 w 12211050"/>
              <a:gd name="connsiteY1" fmla="*/ 3175 h 704850"/>
              <a:gd name="connsiteX2" fmla="*/ 3009900 w 12211050"/>
              <a:gd name="connsiteY2" fmla="*/ 400050 h 704850"/>
              <a:gd name="connsiteX3" fmla="*/ 12211050 w 12211050"/>
              <a:gd name="connsiteY3" fmla="*/ 438150 h 704850"/>
              <a:gd name="connsiteX4" fmla="*/ 12192000 w 12211050"/>
              <a:gd name="connsiteY4" fmla="*/ 704850 h 704850"/>
              <a:gd name="connsiteX5" fmla="*/ 0 w 12211050"/>
              <a:gd name="connsiteY5" fmla="*/ 704850 h 704850"/>
              <a:gd name="connsiteX6" fmla="*/ 0 w 12211050"/>
              <a:gd name="connsiteY6" fmla="*/ 0 h 704850"/>
              <a:gd name="connsiteX0" fmla="*/ 0 w 12211050"/>
              <a:gd name="connsiteY0" fmla="*/ 6350 h 711200"/>
              <a:gd name="connsiteX1" fmla="*/ 1162050 w 12211050"/>
              <a:gd name="connsiteY1" fmla="*/ 0 h 711200"/>
              <a:gd name="connsiteX2" fmla="*/ 3009900 w 12211050"/>
              <a:gd name="connsiteY2" fmla="*/ 406400 h 711200"/>
              <a:gd name="connsiteX3" fmla="*/ 12211050 w 12211050"/>
              <a:gd name="connsiteY3" fmla="*/ 444500 h 711200"/>
              <a:gd name="connsiteX4" fmla="*/ 12192000 w 12211050"/>
              <a:gd name="connsiteY4" fmla="*/ 711200 h 711200"/>
              <a:gd name="connsiteX5" fmla="*/ 0 w 12211050"/>
              <a:gd name="connsiteY5" fmla="*/ 711200 h 711200"/>
              <a:gd name="connsiteX6" fmla="*/ 0 w 12211050"/>
              <a:gd name="connsiteY6" fmla="*/ 6350 h 711200"/>
              <a:gd name="connsiteX0" fmla="*/ 0 w 12211050"/>
              <a:gd name="connsiteY0" fmla="*/ 6350 h 711200"/>
              <a:gd name="connsiteX1" fmla="*/ 1162050 w 12211050"/>
              <a:gd name="connsiteY1" fmla="*/ 0 h 711200"/>
              <a:gd name="connsiteX2" fmla="*/ 1447800 w 12211050"/>
              <a:gd name="connsiteY2" fmla="*/ 406400 h 711200"/>
              <a:gd name="connsiteX3" fmla="*/ 12211050 w 12211050"/>
              <a:gd name="connsiteY3" fmla="*/ 444500 h 711200"/>
              <a:gd name="connsiteX4" fmla="*/ 12192000 w 12211050"/>
              <a:gd name="connsiteY4" fmla="*/ 711200 h 711200"/>
              <a:gd name="connsiteX5" fmla="*/ 0 w 12211050"/>
              <a:gd name="connsiteY5" fmla="*/ 711200 h 711200"/>
              <a:gd name="connsiteX6" fmla="*/ 0 w 12211050"/>
              <a:gd name="connsiteY6" fmla="*/ 635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0" h="711200">
                <a:moveTo>
                  <a:pt x="0" y="6350"/>
                </a:moveTo>
                <a:lnTo>
                  <a:pt x="1162050" y="0"/>
                </a:lnTo>
                <a:lnTo>
                  <a:pt x="1447800" y="406400"/>
                </a:lnTo>
                <a:lnTo>
                  <a:pt x="12211050" y="444500"/>
                </a:lnTo>
                <a:lnTo>
                  <a:pt x="12192000" y="711200"/>
                </a:lnTo>
                <a:lnTo>
                  <a:pt x="0" y="71120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5E09E-6C26-40CB-8691-B82C88C671BA}"/>
              </a:ext>
            </a:extLst>
          </p:cNvPr>
          <p:cNvSpPr/>
          <p:nvPr userDrawn="1"/>
        </p:nvSpPr>
        <p:spPr bwMode="ltGray">
          <a:xfrm>
            <a:off x="0" y="0"/>
            <a:ext cx="12192000" cy="105317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4" y="6617608"/>
            <a:ext cx="969962" cy="196850"/>
          </a:xfrm>
          <a:prstGeom prst="rect">
            <a:avLst/>
          </a:prstGeom>
        </p:spPr>
        <p:txBody>
          <a:bodyPr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3250" y="157988"/>
            <a:ext cx="8417888" cy="78638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3" y="1067140"/>
            <a:ext cx="9524375" cy="396000"/>
          </a:xfrm>
          <a:prstGeom prst="rect">
            <a:avLst/>
          </a:prstGeom>
        </p:spPr>
        <p:txBody>
          <a:bodyPr lIns="91440" rIns="91440" anchor="ctr"/>
          <a:lstStyle>
            <a:lvl1pPr>
              <a:spcBef>
                <a:spcPts val="594"/>
              </a:spcBef>
              <a:defRPr sz="16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38E3E6CF-47F5-4B7F-8380-250E114F2E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29184" b="29184"/>
          <a:stretch/>
        </p:blipFill>
        <p:spPr bwMode="auto">
          <a:xfrm>
            <a:off x="119297" y="6266736"/>
            <a:ext cx="1067719" cy="49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888C6-6926-4F21-83A5-B31E139A44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96907" y="293849"/>
            <a:ext cx="1527519" cy="514662"/>
          </a:xfrm>
          <a:prstGeom prst="rect">
            <a:avLst/>
          </a:prstGeom>
        </p:spPr>
      </p:pic>
      <p:pic>
        <p:nvPicPr>
          <p:cNvPr id="20" name="Picture 4" descr="See the source image">
            <a:extLst>
              <a:ext uri="{FF2B5EF4-FFF2-40B4-BE49-F238E27FC236}">
                <a16:creationId xmlns:a16="http://schemas.microsoft.com/office/drawing/2014/main" id="{8DD1B1E3-5B53-4EF8-8F29-139B7A39AB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943061" cy="10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71607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71607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41400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41400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41400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8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41400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erson holding an object&#10;&#10;Description automatically generated with medium confidence">
            <a:extLst>
              <a:ext uri="{FF2B5EF4-FFF2-40B4-BE49-F238E27FC236}">
                <a16:creationId xmlns:a16="http://schemas.microsoft.com/office/drawing/2014/main" id="{293C7A6D-D741-4D0A-A665-F1B1DE8467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ight Triangle 4">
            <a:extLst>
              <a:ext uri="{FF2B5EF4-FFF2-40B4-BE49-F238E27FC236}">
                <a16:creationId xmlns:a16="http://schemas.microsoft.com/office/drawing/2014/main" id="{24149670-E41D-46C8-85AA-AA3E6725F9B5}"/>
              </a:ext>
            </a:extLst>
          </p:cNvPr>
          <p:cNvSpPr/>
          <p:nvPr userDrawn="1"/>
        </p:nvSpPr>
        <p:spPr bwMode="ltGray">
          <a:xfrm>
            <a:off x="-1" y="1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40" name="Picture 12" descr="See the source image">
            <a:extLst>
              <a:ext uri="{FF2B5EF4-FFF2-40B4-BE49-F238E27FC236}">
                <a16:creationId xmlns:a16="http://schemas.microsoft.com/office/drawing/2014/main" id="{12781447-8BF0-461E-A3E6-705D5A7FFE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D9DA9E4-6EDD-4E20-B46C-99DB4344E4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44" name="Picture 2" descr="See the source image">
            <a:extLst>
              <a:ext uri="{FF2B5EF4-FFF2-40B4-BE49-F238E27FC236}">
                <a16:creationId xmlns:a16="http://schemas.microsoft.com/office/drawing/2014/main" id="{56BB8393-E3E9-49A1-ACC3-B2A1167B6D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5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3" r:id="rId2"/>
    <p:sldLayoutId id="2147483719" r:id="rId3"/>
    <p:sldLayoutId id="2147483733" r:id="rId4"/>
    <p:sldLayoutId id="2147483734" r:id="rId5"/>
    <p:sldLayoutId id="2147483735" r:id="rId6"/>
    <p:sldLayoutId id="2147483737" r:id="rId7"/>
    <p:sldLayoutId id="2147483736" r:id="rId8"/>
    <p:sldLayoutId id="214748371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141">
          <p15:clr>
            <a:srgbClr val="F26B43"/>
          </p15:clr>
        </p15:guide>
        <p15:guide id="28" orient="horz" pos="920">
          <p15:clr>
            <a:srgbClr val="F26B43"/>
          </p15:clr>
        </p15:guide>
        <p15:guide id="29" orient="horz" pos="656">
          <p15:clr>
            <a:srgbClr val="F26B43"/>
          </p15:clr>
        </p15:guide>
        <p15:guide id="33" orient="horz" pos="4143">
          <p15:clr>
            <a:srgbClr val="F26B43"/>
          </p15:clr>
        </p15:guide>
        <p15:guide id="35" pos="483">
          <p15:clr>
            <a:srgbClr val="F26B43"/>
          </p15:clr>
        </p15:guide>
        <p15:guide id="36" pos="3792" userDrawn="1">
          <p15:clr>
            <a:srgbClr val="F26B43"/>
          </p15:clr>
        </p15:guide>
        <p15:guide id="37" pos="3744">
          <p15:clr>
            <a:srgbClr val="F26B43"/>
          </p15:clr>
        </p15:guide>
        <p15:guide id="38" pos="3861">
          <p15:clr>
            <a:srgbClr val="F26B43"/>
          </p15:clr>
        </p15:guide>
        <p15:guide id="39" orient="horz" pos="3768">
          <p15:clr>
            <a:srgbClr val="F26B43"/>
          </p15:clr>
        </p15:guide>
        <p15:guide id="40" orient="horz" pos="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E676C11-4BF3-45CD-A19C-E53791AE8C72}"/>
              </a:ext>
            </a:extLst>
          </p:cNvPr>
          <p:cNvSpPr txBox="1">
            <a:spLocks/>
          </p:cNvSpPr>
          <p:nvPr/>
        </p:nvSpPr>
        <p:spPr>
          <a:xfrm>
            <a:off x="6211517" y="2670637"/>
            <a:ext cx="7013651" cy="1246289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 marL="0"/>
            <a:r>
              <a:rPr lang="en-US" sz="4800" dirty="0">
                <a:solidFill>
                  <a:schemeClr val="bg1"/>
                </a:solidFill>
              </a:rPr>
              <a:t>MMM Results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E676C11-4BF3-45CD-A19C-E53791AE8C72}"/>
              </a:ext>
            </a:extLst>
          </p:cNvPr>
          <p:cNvSpPr txBox="1">
            <a:spLocks/>
          </p:cNvSpPr>
          <p:nvPr/>
        </p:nvSpPr>
        <p:spPr>
          <a:xfrm>
            <a:off x="6211517" y="3916926"/>
            <a:ext cx="3611366" cy="760288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</a:pPr>
            <a:r>
              <a:rPr lang="en-IN" sz="2800" b="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60000"/>
                    </a:prstClr>
                  </a:outerShdw>
                </a:effectLst>
              </a:rPr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30970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5C1E56-9362-48D4-9DC2-1FDCC2205567}"/>
              </a:ext>
            </a:extLst>
          </p:cNvPr>
          <p:cNvSpPr txBox="1">
            <a:spLocks/>
          </p:cNvSpPr>
          <p:nvPr/>
        </p:nvSpPr>
        <p:spPr>
          <a:xfrm>
            <a:off x="5943601" y="2554514"/>
            <a:ext cx="6349999" cy="1804820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>
              <a:spcBef>
                <a:spcPts val="0"/>
              </a:spcBef>
            </a:pPr>
            <a:r>
              <a:rPr lang="en-IN" sz="480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60000"/>
                    </a:prstClr>
                  </a:outerShdw>
                </a:effectLst>
              </a:rPr>
              <a:t>Installs Insights</a:t>
            </a:r>
            <a:endParaRPr lang="en-IN" sz="4800" spc="3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6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4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9D435-372C-4AAD-98EB-BF543E082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8DF6A-8944-446A-8BD9-5A7046E9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– Model Fit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F501D5-3E50-4783-8918-E59A190C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28060"/>
              </p:ext>
            </p:extLst>
          </p:nvPr>
        </p:nvGraphicFramePr>
        <p:xfrm>
          <a:off x="524175" y="5202239"/>
          <a:ext cx="11077806" cy="850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260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3692602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3692602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4051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bg1"/>
                          </a:solidFill>
                        </a:rPr>
                        <a:t> Model Statistics</a:t>
                      </a:r>
                    </a:p>
                  </a:txBody>
                  <a:tcPr marL="90523" marR="90523" marT="45262" marB="4526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sz="1400"/>
                        <a:t>Q2’ 2020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26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Acceptable Range</a:t>
                      </a:r>
                    </a:p>
                  </a:txBody>
                  <a:tcPr marL="90523" marR="90523" marT="45262" marB="4526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13445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R-Square</a:t>
                      </a:r>
                    </a:p>
                  </a:txBody>
                  <a:tcPr marL="90523" marR="90523" marT="45262" marB="4526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94.5%</a:t>
                      </a: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&gt;80%</a:t>
                      </a: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134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MAPE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marL="90523" marR="90523" marT="45262" marB="4526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&lt;20%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82623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47D7108-B143-4461-821F-C879444F5314}"/>
              </a:ext>
            </a:extLst>
          </p:cNvPr>
          <p:cNvGrpSpPr/>
          <p:nvPr/>
        </p:nvGrpSpPr>
        <p:grpSpPr>
          <a:xfrm>
            <a:off x="524176" y="1614264"/>
            <a:ext cx="11097731" cy="3421826"/>
            <a:chOff x="524176" y="1611597"/>
            <a:chExt cx="11097731" cy="34218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5690B8-BC7D-46AE-A14B-F4B82D15E304}"/>
                </a:ext>
              </a:extLst>
            </p:cNvPr>
            <p:cNvSpPr/>
            <p:nvPr/>
          </p:nvSpPr>
          <p:spPr bwMode="ltGray">
            <a:xfrm>
              <a:off x="524176" y="1611597"/>
              <a:ext cx="11077805" cy="3421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600" b="0" err="1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4A709347-F760-463B-A4EB-C015865860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31032680"/>
                </p:ext>
              </p:extLst>
            </p:nvPr>
          </p:nvGraphicFramePr>
          <p:xfrm>
            <a:off x="616940" y="1611597"/>
            <a:ext cx="11004967" cy="33431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5C131-2840-4ED7-A6BA-DEBB0B4ACBC0}"/>
              </a:ext>
            </a:extLst>
          </p:cNvPr>
          <p:cNvSpPr/>
          <p:nvPr/>
        </p:nvSpPr>
        <p:spPr>
          <a:xfrm>
            <a:off x="524175" y="1294226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The installs MMM model was developed using data from Apr-Dec’21. The resulting model fit &amp; diagnostics were very strong.</a:t>
            </a:r>
          </a:p>
        </p:txBody>
      </p:sp>
    </p:spTree>
    <p:extLst>
      <p:ext uri="{BB962C8B-B14F-4D97-AF65-F5344CB8AC3E}">
        <p14:creationId xmlns:p14="http://schemas.microsoft.com/office/powerpoint/2010/main" val="11989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CCB58-96AC-4591-9E18-FB0DBE7AE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BEC1F8-A344-47FC-A316-D3A779D9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Installs Contribution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A7E127-5A8B-4598-9078-4DF99C631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398380"/>
              </p:ext>
            </p:extLst>
          </p:nvPr>
        </p:nvGraphicFramePr>
        <p:xfrm>
          <a:off x="1121827" y="2324008"/>
          <a:ext cx="3092877" cy="369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72763CA5-CD83-4FA3-B1B9-ECA801CD8A63}"/>
              </a:ext>
            </a:extLst>
          </p:cNvPr>
          <p:cNvSpPr/>
          <p:nvPr/>
        </p:nvSpPr>
        <p:spPr>
          <a:xfrm>
            <a:off x="1925909" y="2948526"/>
            <a:ext cx="338659" cy="1662606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139F-028C-496E-AF00-4BAC9F424AE4}"/>
              </a:ext>
            </a:extLst>
          </p:cNvPr>
          <p:cNvSpPr txBox="1"/>
          <p:nvPr/>
        </p:nvSpPr>
        <p:spPr>
          <a:xfrm>
            <a:off x="883945" y="3565855"/>
            <a:ext cx="10610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prstClr val="black"/>
                </a:solidFill>
              </a:rPr>
              <a:t>Total Incremental Installs</a:t>
            </a:r>
          </a:p>
        </p:txBody>
      </p:sp>
      <p:sp>
        <p:nvSpPr>
          <p:cNvPr id="8" name="Flowchart: Manual Operation 45">
            <a:extLst>
              <a:ext uri="{FF2B5EF4-FFF2-40B4-BE49-F238E27FC236}">
                <a16:creationId xmlns:a16="http://schemas.microsoft.com/office/drawing/2014/main" id="{73FA7612-5638-4CE4-8A19-983796A40C38}"/>
              </a:ext>
            </a:extLst>
          </p:cNvPr>
          <p:cNvSpPr/>
          <p:nvPr/>
        </p:nvSpPr>
        <p:spPr bwMode="ltGray">
          <a:xfrm rot="5400000">
            <a:off x="1939963" y="3407550"/>
            <a:ext cx="3716760" cy="15858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870"/>
              <a:gd name="connsiteX1" fmla="*/ 10000 w 10000"/>
              <a:gd name="connsiteY1" fmla="*/ 0 h 10870"/>
              <a:gd name="connsiteX2" fmla="*/ 6710 w 10000"/>
              <a:gd name="connsiteY2" fmla="*/ 10870 h 10870"/>
              <a:gd name="connsiteX3" fmla="*/ 2000 w 10000"/>
              <a:gd name="connsiteY3" fmla="*/ 10000 h 10870"/>
              <a:gd name="connsiteX4" fmla="*/ 0 w 10000"/>
              <a:gd name="connsiteY4" fmla="*/ 0 h 10870"/>
              <a:gd name="connsiteX0" fmla="*/ 0 w 10000"/>
              <a:gd name="connsiteY0" fmla="*/ 0 h 10932"/>
              <a:gd name="connsiteX1" fmla="*/ 10000 w 10000"/>
              <a:gd name="connsiteY1" fmla="*/ 0 h 10932"/>
              <a:gd name="connsiteX2" fmla="*/ 6710 w 10000"/>
              <a:gd name="connsiteY2" fmla="*/ 10870 h 10932"/>
              <a:gd name="connsiteX3" fmla="*/ 2791 w 10000"/>
              <a:gd name="connsiteY3" fmla="*/ 10932 h 10932"/>
              <a:gd name="connsiteX4" fmla="*/ 0 w 10000"/>
              <a:gd name="connsiteY4" fmla="*/ 0 h 10932"/>
              <a:gd name="connsiteX0" fmla="*/ 0 w 9958"/>
              <a:gd name="connsiteY0" fmla="*/ 0 h 10932"/>
              <a:gd name="connsiteX1" fmla="*/ 9958 w 9958"/>
              <a:gd name="connsiteY1" fmla="*/ 0 h 10932"/>
              <a:gd name="connsiteX2" fmla="*/ 6668 w 9958"/>
              <a:gd name="connsiteY2" fmla="*/ 10870 h 10932"/>
              <a:gd name="connsiteX3" fmla="*/ 2749 w 9958"/>
              <a:gd name="connsiteY3" fmla="*/ 10932 h 10932"/>
              <a:gd name="connsiteX4" fmla="*/ 0 w 9958"/>
              <a:gd name="connsiteY4" fmla="*/ 0 h 10932"/>
              <a:gd name="connsiteX0" fmla="*/ 0 w 17182"/>
              <a:gd name="connsiteY0" fmla="*/ 51 h 10051"/>
              <a:gd name="connsiteX1" fmla="*/ 17182 w 17182"/>
              <a:gd name="connsiteY1" fmla="*/ 0 h 10051"/>
              <a:gd name="connsiteX2" fmla="*/ 6696 w 17182"/>
              <a:gd name="connsiteY2" fmla="*/ 9994 h 10051"/>
              <a:gd name="connsiteX3" fmla="*/ 2761 w 17182"/>
              <a:gd name="connsiteY3" fmla="*/ 10051 h 10051"/>
              <a:gd name="connsiteX4" fmla="*/ 0 w 17182"/>
              <a:gd name="connsiteY4" fmla="*/ 51 h 1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0051">
                <a:moveTo>
                  <a:pt x="0" y="51"/>
                </a:moveTo>
                <a:lnTo>
                  <a:pt x="17182" y="0"/>
                </a:lnTo>
                <a:lnTo>
                  <a:pt x="6696" y="9994"/>
                </a:lnTo>
                <a:lnTo>
                  <a:pt x="2761" y="10051"/>
                </a:lnTo>
                <a:lnTo>
                  <a:pt x="0" y="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F9C782-C39F-4540-92F2-9780EE713FEA}"/>
              </a:ext>
            </a:extLst>
          </p:cNvPr>
          <p:cNvSpPr/>
          <p:nvPr/>
        </p:nvSpPr>
        <p:spPr bwMode="ltGray">
          <a:xfrm>
            <a:off x="4710670" y="2347083"/>
            <a:ext cx="6359503" cy="37117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A66D0B4-2C9E-4DC5-8B05-680D101F7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306965"/>
              </p:ext>
            </p:extLst>
          </p:nvPr>
        </p:nvGraphicFramePr>
        <p:xfrm>
          <a:off x="5018786" y="2487896"/>
          <a:ext cx="5512579" cy="3466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7FC97E-851F-412F-8E6A-F8D061C2DAAA}"/>
              </a:ext>
            </a:extLst>
          </p:cNvPr>
          <p:cNvSpPr txBox="1"/>
          <p:nvPr/>
        </p:nvSpPr>
        <p:spPr>
          <a:xfrm>
            <a:off x="7423634" y="3961649"/>
            <a:ext cx="1343477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6" b="1" dirty="0">
                <a:solidFill>
                  <a:prstClr val="black"/>
                </a:solidFill>
              </a:rPr>
              <a:t>Media Contribution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AD1A1A-75E1-49BE-8B3C-08131E18EBCF}"/>
              </a:ext>
            </a:extLst>
          </p:cNvPr>
          <p:cNvSpPr/>
          <p:nvPr/>
        </p:nvSpPr>
        <p:spPr>
          <a:xfrm>
            <a:off x="850105" y="1112131"/>
            <a:ext cx="5572355" cy="56169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76% of installs are incremental, driven by media and marketing.</a:t>
            </a:r>
          </a:p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-0.5% of the installs are lost due to Call of Duty competitive impacts.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2B65A1-692D-4015-9E4C-86969CBFEF61}"/>
              </a:ext>
            </a:extLst>
          </p:cNvPr>
          <p:cNvSpPr/>
          <p:nvPr/>
        </p:nvSpPr>
        <p:spPr>
          <a:xfrm>
            <a:off x="6466622" y="1122507"/>
            <a:ext cx="4722936" cy="56169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Channel 2 is by far the largest contributor at nearly 47%.</a:t>
            </a:r>
          </a:p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Facebook/Meta is next at 11% across all objectives.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C14F8B4-5ED5-4F94-B208-DFBA70161576}"/>
              </a:ext>
            </a:extLst>
          </p:cNvPr>
          <p:cNvSpPr/>
          <p:nvPr/>
        </p:nvSpPr>
        <p:spPr>
          <a:xfrm>
            <a:off x="5906583" y="4296698"/>
            <a:ext cx="269472" cy="904568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156B7D-240B-4FFF-8087-27A5E89B20ED}"/>
              </a:ext>
            </a:extLst>
          </p:cNvPr>
          <p:cNvSpPr/>
          <p:nvPr/>
        </p:nvSpPr>
        <p:spPr bwMode="ltGray">
          <a:xfrm>
            <a:off x="4906297" y="4480509"/>
            <a:ext cx="932567" cy="632265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Meta: 10.9%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52624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El"/>
        </p:bldSub>
      </p:bldGraphic>
      <p:bldP spid="6" grpId="0" animBg="1"/>
      <p:bldP spid="7" grpId="0"/>
      <p:bldP spid="8" grpId="0" animBg="1"/>
      <p:bldP spid="9" grpId="0" animBg="1"/>
      <p:bldGraphic spid="10" grpId="0">
        <p:bldAsOne/>
      </p:bldGraphic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90B6DFE-DAAA-4260-93DA-2CE268889941}"/>
              </a:ext>
            </a:extLst>
          </p:cNvPr>
          <p:cNvSpPr/>
          <p:nvPr/>
        </p:nvSpPr>
        <p:spPr bwMode="ltGray">
          <a:xfrm>
            <a:off x="523643" y="2128036"/>
            <a:ext cx="11077805" cy="3896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CCB58-96AC-4591-9E18-FB0DBE7AE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BEC1F8-A344-47FC-A316-D3A779D9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Installs Contribution – MMM vs MMP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A7E127-5A8B-4598-9078-4DF99C631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923276"/>
              </p:ext>
            </p:extLst>
          </p:nvPr>
        </p:nvGraphicFramePr>
        <p:xfrm>
          <a:off x="2167220" y="2034479"/>
          <a:ext cx="3092877" cy="369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72763CA5-CD83-4FA3-B1B9-ECA801CD8A63}"/>
              </a:ext>
            </a:extLst>
          </p:cNvPr>
          <p:cNvSpPr/>
          <p:nvPr/>
        </p:nvSpPr>
        <p:spPr>
          <a:xfrm>
            <a:off x="2971302" y="2658997"/>
            <a:ext cx="338659" cy="1662606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139F-028C-496E-AF00-4BAC9F424AE4}"/>
              </a:ext>
            </a:extLst>
          </p:cNvPr>
          <p:cNvSpPr txBox="1"/>
          <p:nvPr/>
        </p:nvSpPr>
        <p:spPr>
          <a:xfrm>
            <a:off x="1929338" y="3276326"/>
            <a:ext cx="10610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prstClr val="black"/>
                </a:solidFill>
              </a:rPr>
              <a:t>Total Incremental Installs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E5A54C5-4B62-4380-86A3-7A5B1D15E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654188"/>
              </p:ext>
            </p:extLst>
          </p:nvPr>
        </p:nvGraphicFramePr>
        <p:xfrm>
          <a:off x="6420401" y="2034479"/>
          <a:ext cx="3092877" cy="369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93853112-B12F-4144-BC83-5E93C8A2DE77}"/>
              </a:ext>
            </a:extLst>
          </p:cNvPr>
          <p:cNvSpPr/>
          <p:nvPr/>
        </p:nvSpPr>
        <p:spPr>
          <a:xfrm>
            <a:off x="7151810" y="2658997"/>
            <a:ext cx="329614" cy="1217493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9C05C7-7DB3-4AFF-B955-A9CB38DB4858}"/>
              </a:ext>
            </a:extLst>
          </p:cNvPr>
          <p:cNvSpPr txBox="1"/>
          <p:nvPr/>
        </p:nvSpPr>
        <p:spPr>
          <a:xfrm>
            <a:off x="6090787" y="3175182"/>
            <a:ext cx="10610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prstClr val="black"/>
                </a:solidFill>
              </a:rPr>
              <a:t>Total Incremental Installs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B48B1-D1ED-497C-BFEA-E14301BE9E86}"/>
              </a:ext>
            </a:extLst>
          </p:cNvPr>
          <p:cNvSpPr/>
          <p:nvPr/>
        </p:nvSpPr>
        <p:spPr>
          <a:xfrm>
            <a:off x="515960" y="1180522"/>
            <a:ext cx="11070122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US" sz="1400" dirty="0">
                <a:solidFill>
                  <a:schemeClr val="bg1"/>
                </a:solidFill>
              </a:rPr>
              <a:t>MMM credited advertising and marketing investments with just over 10% more installs than MMP. 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03199-564A-4723-83C2-DEBFA7996A5B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FD41C-50E2-46DD-8433-B66849A2A847}"/>
              </a:ext>
            </a:extLst>
          </p:cNvPr>
          <p:cNvSpPr txBox="1"/>
          <p:nvPr/>
        </p:nvSpPr>
        <p:spPr>
          <a:xfrm>
            <a:off x="1385485" y="1615087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MMM – Incremental vs Organic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30B8CA-2AC9-4C72-8EC0-CCB22BCDD011}"/>
              </a:ext>
            </a:extLst>
          </p:cNvPr>
          <p:cNvSpPr txBox="1"/>
          <p:nvPr/>
        </p:nvSpPr>
        <p:spPr>
          <a:xfrm>
            <a:off x="5758437" y="1642896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MMP  – Incremental vs Organic</a:t>
            </a:r>
          </a:p>
        </p:txBody>
      </p:sp>
    </p:spTree>
    <p:extLst>
      <p:ext uri="{BB962C8B-B14F-4D97-AF65-F5344CB8AC3E}">
        <p14:creationId xmlns:p14="http://schemas.microsoft.com/office/powerpoint/2010/main" val="6524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El"/>
        </p:bldSub>
      </p:bldGraphic>
      <p:bldP spid="6" grpId="0" animBg="1"/>
      <p:bldP spid="7" grpId="0"/>
      <p:bldGraphic spid="16" grpId="0">
        <p:bldSub>
          <a:bldChart bld="categoryEl"/>
        </p:bldSub>
      </p:bldGraphic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3" y="2128036"/>
            <a:ext cx="11077805" cy="3896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955950" y="1565165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Contribution </a:t>
            </a:r>
            <a:r>
              <a:rPr lang="en-IN" sz="1400" dirty="0">
                <a:solidFill>
                  <a:schemeClr val="bg1"/>
                </a:solidFill>
              </a:rPr>
              <a:t>(share of installs)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 vs MMP - Installs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322810"/>
              </p:ext>
            </p:extLst>
          </p:nvPr>
        </p:nvGraphicFramePr>
        <p:xfrm>
          <a:off x="132921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1DF213-5FC5-4ADA-A68A-37E1C7171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344805"/>
              </p:ext>
            </p:extLst>
          </p:nvPr>
        </p:nvGraphicFramePr>
        <p:xfrm>
          <a:off x="660856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169CA9-4B5F-4DF4-89D0-F00729FD8D17}"/>
              </a:ext>
            </a:extLst>
          </p:cNvPr>
          <p:cNvSpPr txBox="1"/>
          <p:nvPr/>
        </p:nvSpPr>
        <p:spPr>
          <a:xfrm>
            <a:off x="6278700" y="1615970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Efficiency </a:t>
            </a:r>
            <a:r>
              <a:rPr lang="en-IN" sz="1400" dirty="0">
                <a:solidFill>
                  <a:schemeClr val="bg1"/>
                </a:solidFill>
              </a:rPr>
              <a:t>(cost per install - scaled)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7A13D6-B01F-4966-A120-D664BFCFD21E}"/>
              </a:ext>
            </a:extLst>
          </p:cNvPr>
          <p:cNvSpPr/>
          <p:nvPr/>
        </p:nvSpPr>
        <p:spPr>
          <a:xfrm>
            <a:off x="524175" y="1225402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b="1" dirty="0">
                <a:solidFill>
                  <a:schemeClr val="bg1"/>
                </a:solidFill>
              </a:rPr>
              <a:t>MMM and MMP based attribution results were broadly comparable on total contribution, but showed more variance on efficiency</a:t>
            </a:r>
          </a:p>
        </p:txBody>
      </p:sp>
    </p:spTree>
    <p:extLst>
      <p:ext uri="{BB962C8B-B14F-4D97-AF65-F5344CB8AC3E}">
        <p14:creationId xmlns:p14="http://schemas.microsoft.com/office/powerpoint/2010/main" val="358667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3" y="2128036"/>
            <a:ext cx="11077805" cy="3896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955950" y="1565165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Contribution </a:t>
            </a:r>
            <a:r>
              <a:rPr lang="en-IN" sz="1400" dirty="0">
                <a:solidFill>
                  <a:schemeClr val="bg1"/>
                </a:solidFill>
              </a:rPr>
              <a:t>(share of installs)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 vs MMP – Installs (Adjusted)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/>
        </p:nvGraphicFramePr>
        <p:xfrm>
          <a:off x="132921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1DF213-5FC5-4ADA-A68A-37E1C7171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846547"/>
              </p:ext>
            </p:extLst>
          </p:nvPr>
        </p:nvGraphicFramePr>
        <p:xfrm>
          <a:off x="660856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169CA9-4B5F-4DF4-89D0-F00729FD8D17}"/>
              </a:ext>
            </a:extLst>
          </p:cNvPr>
          <p:cNvSpPr txBox="1"/>
          <p:nvPr/>
        </p:nvSpPr>
        <p:spPr>
          <a:xfrm>
            <a:off x="6278700" y="1615970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Efficiency* </a:t>
            </a:r>
            <a:r>
              <a:rPr lang="en-IN" sz="1400" dirty="0">
                <a:solidFill>
                  <a:schemeClr val="bg1"/>
                </a:solidFill>
              </a:rPr>
              <a:t>(cost per install - scaled)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7A13D6-B01F-4966-A120-D664BFCFD21E}"/>
              </a:ext>
            </a:extLst>
          </p:cNvPr>
          <p:cNvSpPr/>
          <p:nvPr/>
        </p:nvSpPr>
        <p:spPr>
          <a:xfrm>
            <a:off x="524175" y="1225402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b="1" dirty="0">
                <a:solidFill>
                  <a:schemeClr val="bg1"/>
                </a:solidFill>
              </a:rPr>
              <a:t>MMM and MMP based attribution results were broadly comparable on total contribution, but showed more variance on 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BE52A-2AC8-4C34-9756-E05807EAAEE5}"/>
              </a:ext>
            </a:extLst>
          </p:cNvPr>
          <p:cNvSpPr txBox="1"/>
          <p:nvPr/>
        </p:nvSpPr>
        <p:spPr>
          <a:xfrm>
            <a:off x="8371230" y="189309"/>
            <a:ext cx="248568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</a:rPr>
              <a:t>New slide added</a:t>
            </a:r>
            <a:endParaRPr lang="en-IN" sz="3200" dirty="0" err="1">
              <a:highlight>
                <a:srgbClr val="FFFF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5428E-6D28-4E4B-8EEA-CA66EB981141}"/>
              </a:ext>
            </a:extLst>
          </p:cNvPr>
          <p:cNvSpPr txBox="1"/>
          <p:nvPr/>
        </p:nvSpPr>
        <p:spPr>
          <a:xfrm>
            <a:off x="1589471" y="6213147"/>
            <a:ext cx="55207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* Multiplied by a factor of 0.62</a:t>
            </a:r>
            <a:endParaRPr lang="en-IN" sz="1400" dirty="0" err="1"/>
          </a:p>
        </p:txBody>
      </p:sp>
    </p:spTree>
    <p:extLst>
      <p:ext uri="{BB962C8B-B14F-4D97-AF65-F5344CB8AC3E}">
        <p14:creationId xmlns:p14="http://schemas.microsoft.com/office/powerpoint/2010/main" val="68163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3" y="2128036"/>
            <a:ext cx="11077805" cy="3896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955950" y="1565165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Contribution </a:t>
            </a:r>
            <a:r>
              <a:rPr lang="en-IN" sz="1400" b="1" dirty="0">
                <a:solidFill>
                  <a:schemeClr val="bg1"/>
                </a:solidFill>
              </a:rPr>
              <a:t>: </a:t>
            </a:r>
            <a:r>
              <a:rPr lang="en-IN" sz="1600" b="1" dirty="0">
                <a:solidFill>
                  <a:schemeClr val="bg1"/>
                </a:solidFill>
              </a:rPr>
              <a:t>MMM / MMP Ratio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 vs. MMP Ratios - Installs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255708"/>
              </p:ext>
            </p:extLst>
          </p:nvPr>
        </p:nvGraphicFramePr>
        <p:xfrm>
          <a:off x="132921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1DF213-5FC5-4ADA-A68A-37E1C7171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250479"/>
              </p:ext>
            </p:extLst>
          </p:nvPr>
        </p:nvGraphicFramePr>
        <p:xfrm>
          <a:off x="660856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169CA9-4B5F-4DF4-89D0-F00729FD8D17}"/>
              </a:ext>
            </a:extLst>
          </p:cNvPr>
          <p:cNvSpPr txBox="1"/>
          <p:nvPr/>
        </p:nvSpPr>
        <p:spPr>
          <a:xfrm>
            <a:off x="6278700" y="1615970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CPI Ratio </a:t>
            </a:r>
            <a:r>
              <a:rPr lang="en-IN" sz="1400" b="1" dirty="0">
                <a:solidFill>
                  <a:schemeClr val="bg1"/>
                </a:solidFill>
              </a:rPr>
              <a:t>: </a:t>
            </a:r>
            <a:r>
              <a:rPr lang="en-IN" sz="1600" b="1" dirty="0">
                <a:solidFill>
                  <a:schemeClr val="bg1"/>
                </a:solidFill>
              </a:rPr>
              <a:t>MMM / MMP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7A13D6-B01F-4966-A120-D664BFCFD21E}"/>
              </a:ext>
            </a:extLst>
          </p:cNvPr>
          <p:cNvSpPr/>
          <p:nvPr/>
        </p:nvSpPr>
        <p:spPr>
          <a:xfrm>
            <a:off x="524175" y="1225402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US" sz="1400" b="1" dirty="0">
                <a:solidFill>
                  <a:schemeClr val="bg1"/>
                </a:solidFill>
              </a:rPr>
              <a:t>MMM found much higher CPIs than MMP for MAI campaigns. The revers was true for AEO.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9B1061-0FC7-4188-BDA9-A86493C0BEDD}"/>
              </a:ext>
            </a:extLst>
          </p:cNvPr>
          <p:cNvCxnSpPr>
            <a:cxnSpLocks/>
          </p:cNvCxnSpPr>
          <p:nvPr/>
        </p:nvCxnSpPr>
        <p:spPr>
          <a:xfrm flipV="1">
            <a:off x="5185067" y="2426618"/>
            <a:ext cx="0" cy="27038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7ACD05B-19EB-4E45-AB0A-F9CDBB516790}"/>
              </a:ext>
            </a:extLst>
          </p:cNvPr>
          <p:cNvSpPr/>
          <p:nvPr/>
        </p:nvSpPr>
        <p:spPr bwMode="ltGray">
          <a:xfrm>
            <a:off x="5160314" y="2333517"/>
            <a:ext cx="1142518" cy="453925"/>
          </a:xfrm>
          <a:prstGeom prst="rightArrow">
            <a:avLst>
              <a:gd name="adj1" fmla="val 50000"/>
              <a:gd name="adj2" fmla="val 700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MMM &lt; MMP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D07F7F7-8877-4B6A-9D6C-A49264F7CFFD}"/>
              </a:ext>
            </a:extLst>
          </p:cNvPr>
          <p:cNvSpPr/>
          <p:nvPr/>
        </p:nvSpPr>
        <p:spPr bwMode="ltGray">
          <a:xfrm flipH="1">
            <a:off x="3973573" y="2333517"/>
            <a:ext cx="1142521" cy="453925"/>
          </a:xfrm>
          <a:prstGeom prst="rightArrow">
            <a:avLst>
              <a:gd name="adj1" fmla="val 50000"/>
              <a:gd name="adj2" fmla="val 700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MMM &gt; MMP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4711F-D3A0-4729-B562-C7427737D8A3}"/>
              </a:ext>
            </a:extLst>
          </p:cNvPr>
          <p:cNvCxnSpPr>
            <a:cxnSpLocks/>
          </p:cNvCxnSpPr>
          <p:nvPr/>
        </p:nvCxnSpPr>
        <p:spPr>
          <a:xfrm flipV="1">
            <a:off x="7867176" y="2433487"/>
            <a:ext cx="0" cy="27038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4464BA-6F4B-4764-9542-73DEC7C7F311}"/>
              </a:ext>
            </a:extLst>
          </p:cNvPr>
          <p:cNvSpPr/>
          <p:nvPr/>
        </p:nvSpPr>
        <p:spPr bwMode="ltGray">
          <a:xfrm>
            <a:off x="7894696" y="2348269"/>
            <a:ext cx="1142518" cy="453925"/>
          </a:xfrm>
          <a:prstGeom prst="rightArrow">
            <a:avLst>
              <a:gd name="adj1" fmla="val 50000"/>
              <a:gd name="adj2" fmla="val 700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MMM &lt; MMP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3D56053-349D-4ABB-9B4F-D87551FF8D02}"/>
              </a:ext>
            </a:extLst>
          </p:cNvPr>
          <p:cNvSpPr/>
          <p:nvPr/>
        </p:nvSpPr>
        <p:spPr bwMode="ltGray">
          <a:xfrm flipH="1">
            <a:off x="6707955" y="2348269"/>
            <a:ext cx="1142521" cy="453925"/>
          </a:xfrm>
          <a:prstGeom prst="rightArrow">
            <a:avLst>
              <a:gd name="adj1" fmla="val 50000"/>
              <a:gd name="adj2" fmla="val 700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MMM &gt; MMP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5" y="2047506"/>
            <a:ext cx="11077805" cy="2984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3035567" y="1568218"/>
            <a:ext cx="605395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Efficiency </a:t>
            </a:r>
            <a:r>
              <a:rPr lang="en-IN" sz="1400" dirty="0">
                <a:solidFill>
                  <a:schemeClr val="bg1"/>
                </a:solidFill>
              </a:rPr>
              <a:t>( cost per install - scaled)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- Installs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082F-DEA9-4C70-9453-549A66428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27" y="1107223"/>
            <a:ext cx="11070123" cy="396000"/>
          </a:xfrm>
          <a:solidFill>
            <a:schemeClr val="tx2"/>
          </a:solidFill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Channel 4 is the most efficient medium followed by Facebook AEO. Others have very high returns and low CPA.</a:t>
            </a:r>
            <a:endParaRPr lang="en-IN" sz="1400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/>
        </p:nvGraphicFramePr>
        <p:xfrm>
          <a:off x="1268361" y="2412342"/>
          <a:ext cx="10333089" cy="250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C4B8981-364F-46C5-9883-FDEEBE914239}"/>
              </a:ext>
            </a:extLst>
          </p:cNvPr>
          <p:cNvGraphicFramePr>
            <a:graphicFrameLocks noGrp="1"/>
          </p:cNvGraphicFramePr>
          <p:nvPr/>
        </p:nvGraphicFramePr>
        <p:xfrm>
          <a:off x="246980" y="5162484"/>
          <a:ext cx="11354473" cy="9003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67021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1035524159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3832541968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437773726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670693779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2427954468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2198603525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1671843512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2871867948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2812265874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3067602572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25077">
                <a:tc>
                  <a:txBody>
                    <a:bodyPr/>
                    <a:lstStyle/>
                    <a:p>
                      <a:pPr algn="ctr" fontAlgn="b"/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Spends Scaled ('000)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9,665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 share 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9958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8262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91C21A3-65DF-4F96-9EBA-7B58A65C175A}"/>
              </a:ext>
            </a:extLst>
          </p:cNvPr>
          <p:cNvSpPr/>
          <p:nvPr/>
        </p:nvSpPr>
        <p:spPr bwMode="ltGray">
          <a:xfrm>
            <a:off x="4080384" y="3815254"/>
            <a:ext cx="521109" cy="83249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9D4B8-964F-4350-8EA3-84DEEE889167}"/>
              </a:ext>
            </a:extLst>
          </p:cNvPr>
          <p:cNvSpPr/>
          <p:nvPr/>
        </p:nvSpPr>
        <p:spPr bwMode="ltGray">
          <a:xfrm>
            <a:off x="9102247" y="3815254"/>
            <a:ext cx="521109" cy="83249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F0FF88-30A2-47D8-BD39-A9FCA1166A6F}"/>
              </a:ext>
            </a:extLst>
          </p:cNvPr>
          <p:cNvSpPr/>
          <p:nvPr/>
        </p:nvSpPr>
        <p:spPr bwMode="ltGray">
          <a:xfrm>
            <a:off x="776594" y="2412342"/>
            <a:ext cx="727740" cy="5373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6E385-CF04-406D-8434-FFD39881B33A}"/>
              </a:ext>
            </a:extLst>
          </p:cNvPr>
          <p:cNvSpPr txBox="1"/>
          <p:nvPr/>
        </p:nvSpPr>
        <p:spPr>
          <a:xfrm>
            <a:off x="766763" y="2499365"/>
            <a:ext cx="7277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6"/>
                </a:solidFill>
              </a:rPr>
              <a:t>Top Performer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528F3-A0D6-4FD9-B9C9-42C959DBD178}"/>
              </a:ext>
            </a:extLst>
          </p:cNvPr>
          <p:cNvSpPr/>
          <p:nvPr/>
        </p:nvSpPr>
        <p:spPr bwMode="ltGray">
          <a:xfrm>
            <a:off x="6603044" y="3726426"/>
            <a:ext cx="521109" cy="9213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FF9B3D-7C84-4AAF-9698-D00660161DE2}"/>
              </a:ext>
            </a:extLst>
          </p:cNvPr>
          <p:cNvSpPr/>
          <p:nvPr/>
        </p:nvSpPr>
        <p:spPr bwMode="ltGray">
          <a:xfrm>
            <a:off x="9951942" y="3807682"/>
            <a:ext cx="521109" cy="83249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</p:spTree>
    <p:extLst>
      <p:ext uri="{BB962C8B-B14F-4D97-AF65-F5344CB8AC3E}">
        <p14:creationId xmlns:p14="http://schemas.microsoft.com/office/powerpoint/2010/main" val="300785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5" y="2047506"/>
            <a:ext cx="11077805" cy="2984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3035567" y="1568218"/>
            <a:ext cx="605395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Efficiency* </a:t>
            </a:r>
            <a:r>
              <a:rPr lang="en-IN" sz="1400" dirty="0">
                <a:solidFill>
                  <a:schemeClr val="bg1"/>
                </a:solidFill>
              </a:rPr>
              <a:t>( cost per install - scaled)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– Installs (Adjusted)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082F-DEA9-4C70-9453-549A66428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27" y="1107223"/>
            <a:ext cx="11070123" cy="396000"/>
          </a:xfrm>
          <a:solidFill>
            <a:schemeClr val="tx2"/>
          </a:solidFill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Channel 4 is the most efficient medium followed by Facebook AEO. Others have very high returns and low CPA.</a:t>
            </a:r>
            <a:endParaRPr lang="en-IN" sz="1400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37631"/>
              </p:ext>
            </p:extLst>
          </p:nvPr>
        </p:nvGraphicFramePr>
        <p:xfrm>
          <a:off x="1268361" y="2412342"/>
          <a:ext cx="10333089" cy="250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C4B8981-364F-46C5-9883-FDEEBE91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31077"/>
              </p:ext>
            </p:extLst>
          </p:nvPr>
        </p:nvGraphicFramePr>
        <p:xfrm>
          <a:off x="246980" y="5162484"/>
          <a:ext cx="11354473" cy="9003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67021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1035524159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3832541968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437773726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670693779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2427954468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2198603525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1671843512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2871867948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2812265874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3067602572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25077">
                <a:tc>
                  <a:txBody>
                    <a:bodyPr/>
                    <a:lstStyle/>
                    <a:p>
                      <a:pPr algn="ctr" fontAlgn="b"/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Spends Scaled ('000)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9,665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 share 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9958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8262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91C21A3-65DF-4F96-9EBA-7B58A65C175A}"/>
              </a:ext>
            </a:extLst>
          </p:cNvPr>
          <p:cNvSpPr/>
          <p:nvPr/>
        </p:nvSpPr>
        <p:spPr bwMode="ltGray">
          <a:xfrm>
            <a:off x="4080384" y="3815254"/>
            <a:ext cx="521109" cy="83249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9D4B8-964F-4350-8EA3-84DEEE889167}"/>
              </a:ext>
            </a:extLst>
          </p:cNvPr>
          <p:cNvSpPr/>
          <p:nvPr/>
        </p:nvSpPr>
        <p:spPr bwMode="ltGray">
          <a:xfrm>
            <a:off x="9102247" y="3815254"/>
            <a:ext cx="521109" cy="83249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F0FF88-30A2-47D8-BD39-A9FCA1166A6F}"/>
              </a:ext>
            </a:extLst>
          </p:cNvPr>
          <p:cNvSpPr/>
          <p:nvPr/>
        </p:nvSpPr>
        <p:spPr bwMode="ltGray">
          <a:xfrm>
            <a:off x="776594" y="2412342"/>
            <a:ext cx="727740" cy="5373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6E385-CF04-406D-8434-FFD39881B33A}"/>
              </a:ext>
            </a:extLst>
          </p:cNvPr>
          <p:cNvSpPr txBox="1"/>
          <p:nvPr/>
        </p:nvSpPr>
        <p:spPr>
          <a:xfrm>
            <a:off x="766763" y="2499365"/>
            <a:ext cx="7277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6"/>
                </a:solidFill>
              </a:rPr>
              <a:t>Top Performer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528F3-A0D6-4FD9-B9C9-42C959DBD178}"/>
              </a:ext>
            </a:extLst>
          </p:cNvPr>
          <p:cNvSpPr/>
          <p:nvPr/>
        </p:nvSpPr>
        <p:spPr bwMode="ltGray">
          <a:xfrm>
            <a:off x="6603044" y="3726426"/>
            <a:ext cx="521109" cy="9213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FF9B3D-7C84-4AAF-9698-D00660161DE2}"/>
              </a:ext>
            </a:extLst>
          </p:cNvPr>
          <p:cNvSpPr/>
          <p:nvPr/>
        </p:nvSpPr>
        <p:spPr bwMode="ltGray">
          <a:xfrm>
            <a:off x="9951942" y="3807682"/>
            <a:ext cx="521109" cy="83249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C6BBC6-6170-4D49-8544-E033CD34A2C8}"/>
              </a:ext>
            </a:extLst>
          </p:cNvPr>
          <p:cNvSpPr txBox="1"/>
          <p:nvPr/>
        </p:nvSpPr>
        <p:spPr>
          <a:xfrm>
            <a:off x="8525400" y="213970"/>
            <a:ext cx="176573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</a:rPr>
              <a:t>New slide added</a:t>
            </a:r>
            <a:endParaRPr lang="en-IN" sz="3200" dirty="0" err="1">
              <a:highlight>
                <a:srgbClr val="FFFFFF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BC3C0-A7FF-43BA-92AC-1FCA5AFAF4DE}"/>
              </a:ext>
            </a:extLst>
          </p:cNvPr>
          <p:cNvSpPr txBox="1"/>
          <p:nvPr/>
        </p:nvSpPr>
        <p:spPr>
          <a:xfrm>
            <a:off x="1504334" y="6306435"/>
            <a:ext cx="55207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* Multiplied by a factor of 0.62</a:t>
            </a:r>
            <a:endParaRPr lang="en-IN" sz="1400" dirty="0" err="1"/>
          </a:p>
        </p:txBody>
      </p:sp>
    </p:spTree>
    <p:extLst>
      <p:ext uri="{BB962C8B-B14F-4D97-AF65-F5344CB8AC3E}">
        <p14:creationId xmlns:p14="http://schemas.microsoft.com/office/powerpoint/2010/main" val="292487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A71728-EB8D-4929-B031-A132757555A3}"/>
              </a:ext>
            </a:extLst>
          </p:cNvPr>
          <p:cNvSpPr txBox="1">
            <a:spLocks/>
          </p:cNvSpPr>
          <p:nvPr/>
        </p:nvSpPr>
        <p:spPr>
          <a:xfrm>
            <a:off x="5943601" y="2554514"/>
            <a:ext cx="6349999" cy="1804820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>
              <a:spcBef>
                <a:spcPts val="0"/>
              </a:spcBef>
            </a:pPr>
            <a:r>
              <a:rPr lang="en-IN" sz="480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60000"/>
                    </a:prstClr>
                  </a:outerShdw>
                </a:effectLst>
              </a:rPr>
              <a:t>Revenue Insights</a:t>
            </a:r>
            <a:endParaRPr lang="en-IN" sz="4800" spc="3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6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4034BEE3-566C-4068-A777-C3A4762E861B}" type="slidenum">
              <a:rPr lang="en-IN" sz="1000" smtClean="0"/>
              <a:pPr algn="r"/>
              <a:t>2</a:t>
            </a:fld>
            <a:endParaRPr lang="en-IN" sz="1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CEF625-05A8-48C0-BF5D-219B622E21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are we here today ?</a:t>
            </a:r>
            <a:r>
              <a:rPr lang="pt-BR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AA8D3-237C-4E96-9189-18F1D4B74CBB}"/>
              </a:ext>
            </a:extLst>
          </p:cNvPr>
          <p:cNvGrpSpPr/>
          <p:nvPr/>
        </p:nvGrpSpPr>
        <p:grpSpPr>
          <a:xfrm>
            <a:off x="677316" y="1390856"/>
            <a:ext cx="10325568" cy="4076288"/>
            <a:chOff x="677316" y="1390856"/>
            <a:chExt cx="10325568" cy="4076288"/>
          </a:xfrm>
        </p:grpSpPr>
        <p:sp>
          <p:nvSpPr>
            <p:cNvPr id="7" name="Pentagon 11">
              <a:extLst>
                <a:ext uri="{FF2B5EF4-FFF2-40B4-BE49-F238E27FC236}">
                  <a16:creationId xmlns:a16="http://schemas.microsoft.com/office/drawing/2014/main" id="{870B568B-984A-4D32-A0C9-E9497CF680A6}"/>
                </a:ext>
              </a:extLst>
            </p:cNvPr>
            <p:cNvSpPr/>
            <p:nvPr/>
          </p:nvSpPr>
          <p:spPr>
            <a:xfrm rot="10800000">
              <a:off x="1620897" y="1390856"/>
              <a:ext cx="9381987" cy="4076288"/>
            </a:xfrm>
            <a:prstGeom prst="homePlate">
              <a:avLst>
                <a:gd name="adj" fmla="val 1048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84D3F8-E917-4AD0-AC40-883F1EDE52D1}"/>
                </a:ext>
              </a:extLst>
            </p:cNvPr>
            <p:cNvGrpSpPr/>
            <p:nvPr/>
          </p:nvGrpSpPr>
          <p:grpSpPr>
            <a:xfrm>
              <a:off x="677316" y="2336620"/>
              <a:ext cx="2027492" cy="2075902"/>
              <a:chOff x="763940" y="2601091"/>
              <a:chExt cx="1857250" cy="24682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7BF24D5-6A34-4ABA-B02E-31D49AE80CA4}"/>
                  </a:ext>
                </a:extLst>
              </p:cNvPr>
              <p:cNvSpPr/>
              <p:nvPr/>
            </p:nvSpPr>
            <p:spPr>
              <a:xfrm>
                <a:off x="1019436" y="3284984"/>
                <a:ext cx="1260140" cy="12241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" dirty="0"/>
              </a:p>
            </p:txBody>
          </p:sp>
          <p:pic>
            <p:nvPicPr>
              <p:cNvPr id="11" name="Picture 2" descr="https://d30y9cdsu7xlg0.cloudfront.net/png/111387-200.png">
                <a:extLst>
                  <a:ext uri="{FF2B5EF4-FFF2-40B4-BE49-F238E27FC236}">
                    <a16:creationId xmlns:a16="http://schemas.microsoft.com/office/drawing/2014/main" id="{63C9C4D9-C303-422D-B7BD-373A8EF3FE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940" y="2601091"/>
                <a:ext cx="1857250" cy="246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84B5A-684E-4ED8-A675-EED4193D0A01}"/>
                </a:ext>
              </a:extLst>
            </p:cNvPr>
            <p:cNvSpPr txBox="1"/>
            <p:nvPr/>
          </p:nvSpPr>
          <p:spPr>
            <a:xfrm>
              <a:off x="2983724" y="2592074"/>
              <a:ext cx="7086500" cy="269862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marL="380985" indent="-380985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Font typeface="+mj-lt"/>
                <a:buAutoNum type="arabicPeriod"/>
              </a:pPr>
              <a:r>
                <a:rPr lang="en-GB" dirty="0"/>
                <a:t>Review initial results for the MMM</a:t>
              </a:r>
            </a:p>
            <a:p>
              <a:pPr marL="380985" indent="-380985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Font typeface="+mj-lt"/>
                <a:buAutoNum type="arabicPeriod"/>
              </a:pPr>
              <a:r>
                <a:rPr lang="en-GB" dirty="0"/>
                <a:t>Surface any additional questions or concerns, so we can make adjustments and publish a final report</a:t>
              </a:r>
            </a:p>
            <a:p>
              <a:pPr marL="380985" indent="-380985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Font typeface="+mj-lt"/>
                <a:buAutoNum type="arabicPeriod"/>
              </a:pPr>
              <a:r>
                <a:rPr lang="en-GB" dirty="0">
                  <a:cs typeface="Arial" panose="020B0604020202020204" pitchFamily="34" charset="0"/>
                </a:rPr>
                <a:t>Discuss calibration options</a:t>
              </a:r>
            </a:p>
            <a:p>
              <a:pPr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</a:pPr>
              <a:endParaRPr lang="en-US" dirty="0">
                <a:cs typeface="Arial" pitchFamily="34" charset="0"/>
              </a:endParaRPr>
            </a:p>
            <a:p>
              <a:pPr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</a:pPr>
              <a:endParaRPr lang="en-US" dirty="0">
                <a:cs typeface="Arial" pitchFamily="34" charset="0"/>
              </a:endParaRPr>
            </a:p>
            <a:p>
              <a:pPr marL="285739" indent="-285739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AutoNum type="arabicPeriod"/>
              </a:pPr>
              <a:endParaRPr lang="en-GB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0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9D435-372C-4AAD-98EB-BF543E082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8DF6A-8944-446A-8BD9-5A7046E9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– Model Fit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F501D5-3E50-4783-8918-E59A190C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78474"/>
              </p:ext>
            </p:extLst>
          </p:nvPr>
        </p:nvGraphicFramePr>
        <p:xfrm>
          <a:off x="524175" y="5202239"/>
          <a:ext cx="11077806" cy="850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260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3692602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3692602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4051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 Model Statistics</a:t>
                      </a:r>
                    </a:p>
                  </a:txBody>
                  <a:tcPr marL="90523" marR="90523" marT="45262" marB="4526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sz="1400"/>
                        <a:t>Q2’ 2020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26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bg1"/>
                          </a:solidFill>
                        </a:rPr>
                        <a:t>Acceptable Range</a:t>
                      </a:r>
                    </a:p>
                  </a:txBody>
                  <a:tcPr marL="90523" marR="90523" marT="45262" marB="4526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5416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+mn-lt"/>
                        </a:rPr>
                        <a:t>R-Square</a:t>
                      </a:r>
                    </a:p>
                  </a:txBody>
                  <a:tcPr marL="90523" marR="90523" marT="45262" marB="4526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79.2%</a:t>
                      </a: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&gt;80%</a:t>
                      </a: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541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MAPE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marL="90523" marR="90523" marT="45262" marB="4526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9.7%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&lt;20%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97287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47D7108-B143-4461-821F-C879444F5314}"/>
              </a:ext>
            </a:extLst>
          </p:cNvPr>
          <p:cNvGrpSpPr/>
          <p:nvPr/>
        </p:nvGrpSpPr>
        <p:grpSpPr>
          <a:xfrm>
            <a:off x="524176" y="1614264"/>
            <a:ext cx="11097731" cy="3421826"/>
            <a:chOff x="524176" y="1611597"/>
            <a:chExt cx="11097731" cy="34218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5690B8-BC7D-46AE-A14B-F4B82D15E304}"/>
                </a:ext>
              </a:extLst>
            </p:cNvPr>
            <p:cNvSpPr/>
            <p:nvPr/>
          </p:nvSpPr>
          <p:spPr bwMode="ltGray">
            <a:xfrm>
              <a:off x="524176" y="1611597"/>
              <a:ext cx="11077805" cy="3421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600" b="0" err="1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4A709347-F760-463B-A4EB-C015865860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2790182"/>
                </p:ext>
              </p:extLst>
            </p:nvPr>
          </p:nvGraphicFramePr>
          <p:xfrm>
            <a:off x="616940" y="1611597"/>
            <a:ext cx="11004967" cy="33431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5C131-2840-4ED7-A6BA-DEBB0B4ACBC0}"/>
              </a:ext>
            </a:extLst>
          </p:cNvPr>
          <p:cNvSpPr/>
          <p:nvPr/>
        </p:nvSpPr>
        <p:spPr>
          <a:xfrm>
            <a:off x="524175" y="1294226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The model was developed on data from Apr-Dec’21 and the resulting model fit was strong overall.</a:t>
            </a:r>
          </a:p>
        </p:txBody>
      </p:sp>
    </p:spTree>
    <p:extLst>
      <p:ext uri="{BB962C8B-B14F-4D97-AF65-F5344CB8AC3E}">
        <p14:creationId xmlns:p14="http://schemas.microsoft.com/office/powerpoint/2010/main" val="23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CCB58-96AC-4591-9E18-FB0DBE7AE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BEC1F8-A344-47FC-A316-D3A779D9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Contribution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A7E127-5A8B-4598-9078-4DF99C631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114903"/>
              </p:ext>
            </p:extLst>
          </p:nvPr>
        </p:nvGraphicFramePr>
        <p:xfrm>
          <a:off x="1121827" y="2324008"/>
          <a:ext cx="3092877" cy="369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72763CA5-CD83-4FA3-B1B9-ECA801CD8A63}"/>
              </a:ext>
            </a:extLst>
          </p:cNvPr>
          <p:cNvSpPr/>
          <p:nvPr/>
        </p:nvSpPr>
        <p:spPr>
          <a:xfrm>
            <a:off x="1925909" y="2948526"/>
            <a:ext cx="338659" cy="1662606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139F-028C-496E-AF00-4BAC9F424AE4}"/>
              </a:ext>
            </a:extLst>
          </p:cNvPr>
          <p:cNvSpPr txBox="1"/>
          <p:nvPr/>
        </p:nvSpPr>
        <p:spPr>
          <a:xfrm>
            <a:off x="883945" y="3565855"/>
            <a:ext cx="10610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prstClr val="black"/>
                </a:solidFill>
              </a:rPr>
              <a:t>Total Incremental Revenue</a:t>
            </a:r>
          </a:p>
        </p:txBody>
      </p:sp>
      <p:sp>
        <p:nvSpPr>
          <p:cNvPr id="8" name="Flowchart: Manual Operation 45">
            <a:extLst>
              <a:ext uri="{FF2B5EF4-FFF2-40B4-BE49-F238E27FC236}">
                <a16:creationId xmlns:a16="http://schemas.microsoft.com/office/drawing/2014/main" id="{73FA7612-5638-4CE4-8A19-983796A40C38}"/>
              </a:ext>
            </a:extLst>
          </p:cNvPr>
          <p:cNvSpPr/>
          <p:nvPr/>
        </p:nvSpPr>
        <p:spPr bwMode="ltGray">
          <a:xfrm rot="5400000">
            <a:off x="1939963" y="3407550"/>
            <a:ext cx="3716760" cy="15858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870"/>
              <a:gd name="connsiteX1" fmla="*/ 10000 w 10000"/>
              <a:gd name="connsiteY1" fmla="*/ 0 h 10870"/>
              <a:gd name="connsiteX2" fmla="*/ 6710 w 10000"/>
              <a:gd name="connsiteY2" fmla="*/ 10870 h 10870"/>
              <a:gd name="connsiteX3" fmla="*/ 2000 w 10000"/>
              <a:gd name="connsiteY3" fmla="*/ 10000 h 10870"/>
              <a:gd name="connsiteX4" fmla="*/ 0 w 10000"/>
              <a:gd name="connsiteY4" fmla="*/ 0 h 10870"/>
              <a:gd name="connsiteX0" fmla="*/ 0 w 10000"/>
              <a:gd name="connsiteY0" fmla="*/ 0 h 10932"/>
              <a:gd name="connsiteX1" fmla="*/ 10000 w 10000"/>
              <a:gd name="connsiteY1" fmla="*/ 0 h 10932"/>
              <a:gd name="connsiteX2" fmla="*/ 6710 w 10000"/>
              <a:gd name="connsiteY2" fmla="*/ 10870 h 10932"/>
              <a:gd name="connsiteX3" fmla="*/ 2791 w 10000"/>
              <a:gd name="connsiteY3" fmla="*/ 10932 h 10932"/>
              <a:gd name="connsiteX4" fmla="*/ 0 w 10000"/>
              <a:gd name="connsiteY4" fmla="*/ 0 h 10932"/>
              <a:gd name="connsiteX0" fmla="*/ 0 w 9958"/>
              <a:gd name="connsiteY0" fmla="*/ 0 h 10932"/>
              <a:gd name="connsiteX1" fmla="*/ 9958 w 9958"/>
              <a:gd name="connsiteY1" fmla="*/ 0 h 10932"/>
              <a:gd name="connsiteX2" fmla="*/ 6668 w 9958"/>
              <a:gd name="connsiteY2" fmla="*/ 10870 h 10932"/>
              <a:gd name="connsiteX3" fmla="*/ 2749 w 9958"/>
              <a:gd name="connsiteY3" fmla="*/ 10932 h 10932"/>
              <a:gd name="connsiteX4" fmla="*/ 0 w 9958"/>
              <a:gd name="connsiteY4" fmla="*/ 0 h 10932"/>
              <a:gd name="connsiteX0" fmla="*/ 0 w 17182"/>
              <a:gd name="connsiteY0" fmla="*/ 51 h 10051"/>
              <a:gd name="connsiteX1" fmla="*/ 17182 w 17182"/>
              <a:gd name="connsiteY1" fmla="*/ 0 h 10051"/>
              <a:gd name="connsiteX2" fmla="*/ 6696 w 17182"/>
              <a:gd name="connsiteY2" fmla="*/ 9994 h 10051"/>
              <a:gd name="connsiteX3" fmla="*/ 2761 w 17182"/>
              <a:gd name="connsiteY3" fmla="*/ 10051 h 10051"/>
              <a:gd name="connsiteX4" fmla="*/ 0 w 17182"/>
              <a:gd name="connsiteY4" fmla="*/ 51 h 1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0051">
                <a:moveTo>
                  <a:pt x="0" y="51"/>
                </a:moveTo>
                <a:lnTo>
                  <a:pt x="17182" y="0"/>
                </a:lnTo>
                <a:lnTo>
                  <a:pt x="6696" y="9994"/>
                </a:lnTo>
                <a:lnTo>
                  <a:pt x="2761" y="10051"/>
                </a:lnTo>
                <a:lnTo>
                  <a:pt x="0" y="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F9C782-C39F-4540-92F2-9780EE713FEA}"/>
              </a:ext>
            </a:extLst>
          </p:cNvPr>
          <p:cNvSpPr/>
          <p:nvPr/>
        </p:nvSpPr>
        <p:spPr bwMode="ltGray">
          <a:xfrm>
            <a:off x="4710670" y="2347083"/>
            <a:ext cx="6359503" cy="37117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A66D0B4-2C9E-4DC5-8B05-680D101F7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79802"/>
              </p:ext>
            </p:extLst>
          </p:nvPr>
        </p:nvGraphicFramePr>
        <p:xfrm>
          <a:off x="5018786" y="2487896"/>
          <a:ext cx="5512579" cy="3466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7FC97E-851F-412F-8E6A-F8D061C2DAAA}"/>
              </a:ext>
            </a:extLst>
          </p:cNvPr>
          <p:cNvSpPr txBox="1"/>
          <p:nvPr/>
        </p:nvSpPr>
        <p:spPr>
          <a:xfrm>
            <a:off x="7423634" y="3961649"/>
            <a:ext cx="1343477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6" b="1" dirty="0">
                <a:solidFill>
                  <a:prstClr val="black"/>
                </a:solidFill>
              </a:rPr>
              <a:t>Media Contribution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AD1A1A-75E1-49BE-8B3C-08131E18EBCF}"/>
              </a:ext>
            </a:extLst>
          </p:cNvPr>
          <p:cNvSpPr/>
          <p:nvPr/>
        </p:nvSpPr>
        <p:spPr>
          <a:xfrm>
            <a:off x="472966" y="1096823"/>
            <a:ext cx="6359503" cy="77713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56% of the revenue from Apr-Dec’21 is incremental driven by media.</a:t>
            </a:r>
          </a:p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-3.3% of the revenue are lost due to “Call of Duty” , -7.6% is lost due to “Left to Survive”, and -0.6% is lost due to Sniper Fury”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2B65A1-692D-4015-9E4C-86969CBFEF61}"/>
              </a:ext>
            </a:extLst>
          </p:cNvPr>
          <p:cNvSpPr/>
          <p:nvPr/>
        </p:nvSpPr>
        <p:spPr>
          <a:xfrm>
            <a:off x="6882441" y="1114540"/>
            <a:ext cx="4722936" cy="77713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Channel 2 is the largest contributor (30.1%) followed by Facebook / Meta (7.2%)</a:t>
            </a:r>
          </a:p>
          <a:p>
            <a:pPr>
              <a:spcBef>
                <a:spcPts val="297"/>
              </a:spcBef>
              <a:buClr>
                <a:prstClr val="black"/>
              </a:buClr>
            </a:pP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954CDB0-349E-4437-B922-B0318E8F9A36}"/>
              </a:ext>
            </a:extLst>
          </p:cNvPr>
          <p:cNvSpPr/>
          <p:nvPr/>
        </p:nvSpPr>
        <p:spPr>
          <a:xfrm>
            <a:off x="5756327" y="4649716"/>
            <a:ext cx="269472" cy="904568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BDD045-758A-48A9-8B90-3CC944E7D940}"/>
              </a:ext>
            </a:extLst>
          </p:cNvPr>
          <p:cNvSpPr/>
          <p:nvPr/>
        </p:nvSpPr>
        <p:spPr bwMode="ltGray">
          <a:xfrm>
            <a:off x="4792771" y="4785867"/>
            <a:ext cx="932567" cy="632265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Meta: 7.2%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68382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El"/>
        </p:bldSub>
      </p:bldGraphic>
      <p:bldP spid="6" grpId="0" animBg="1"/>
      <p:bldP spid="7" grpId="0"/>
      <p:bldP spid="8" grpId="0" animBg="1"/>
      <p:bldP spid="9" grpId="0" animBg="1"/>
      <p:bldGraphic spid="10" grpId="0">
        <p:bldAsOne/>
      </p:bldGraphic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90B6DFE-DAAA-4260-93DA-2CE268889941}"/>
              </a:ext>
            </a:extLst>
          </p:cNvPr>
          <p:cNvSpPr/>
          <p:nvPr/>
        </p:nvSpPr>
        <p:spPr bwMode="ltGray">
          <a:xfrm>
            <a:off x="523643" y="2128036"/>
            <a:ext cx="11077805" cy="3896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CCB58-96AC-4591-9E18-FB0DBE7AE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BEC1F8-A344-47FC-A316-D3A779D9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Contribution – MMM vs MMP</a:t>
            </a:r>
            <a:endParaRPr lang="en-IN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E5A54C5-4B62-4380-86A3-7A5B1D15E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395129"/>
              </p:ext>
            </p:extLst>
          </p:nvPr>
        </p:nvGraphicFramePr>
        <p:xfrm>
          <a:off x="6420401" y="2024282"/>
          <a:ext cx="3092877" cy="369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93853112-B12F-4144-BC83-5E93C8A2DE77}"/>
              </a:ext>
            </a:extLst>
          </p:cNvPr>
          <p:cNvSpPr/>
          <p:nvPr/>
        </p:nvSpPr>
        <p:spPr>
          <a:xfrm>
            <a:off x="7132751" y="2658997"/>
            <a:ext cx="348673" cy="1561462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9C05C7-7DB3-4AFF-B955-A9CB38DB4858}"/>
              </a:ext>
            </a:extLst>
          </p:cNvPr>
          <p:cNvSpPr txBox="1"/>
          <p:nvPr/>
        </p:nvSpPr>
        <p:spPr>
          <a:xfrm>
            <a:off x="6090787" y="3175182"/>
            <a:ext cx="10610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prstClr val="black"/>
                </a:solidFill>
              </a:rPr>
              <a:t>Total Incremental Revenue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B48B1-D1ED-497C-BFEA-E14301BE9E86}"/>
              </a:ext>
            </a:extLst>
          </p:cNvPr>
          <p:cNvSpPr/>
          <p:nvPr/>
        </p:nvSpPr>
        <p:spPr>
          <a:xfrm>
            <a:off x="515960" y="1180522"/>
            <a:ext cx="11070122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US" sz="1400" dirty="0">
                <a:solidFill>
                  <a:schemeClr val="bg1"/>
                </a:solidFill>
              </a:rPr>
              <a:t>For revenue, incrementality was from MMM is 9% lower than MMP.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03199-564A-4723-83C2-DEBFA7996A5B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FD41C-50E2-46DD-8433-B66849A2A847}"/>
              </a:ext>
            </a:extLst>
          </p:cNvPr>
          <p:cNvSpPr txBox="1"/>
          <p:nvPr/>
        </p:nvSpPr>
        <p:spPr>
          <a:xfrm>
            <a:off x="1385485" y="1615087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MMM – Incremental vs Organic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30B8CA-2AC9-4C72-8EC0-CCB22BCDD011}"/>
              </a:ext>
            </a:extLst>
          </p:cNvPr>
          <p:cNvSpPr txBox="1"/>
          <p:nvPr/>
        </p:nvSpPr>
        <p:spPr>
          <a:xfrm>
            <a:off x="5758437" y="1642896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MMP  – Incremental vs Organic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4AF36CB-45D9-4777-97AF-1B19A16D2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717125"/>
              </p:ext>
            </p:extLst>
          </p:nvPr>
        </p:nvGraphicFramePr>
        <p:xfrm>
          <a:off x="2158429" y="2016188"/>
          <a:ext cx="3092877" cy="369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Left Brace 25">
            <a:extLst>
              <a:ext uri="{FF2B5EF4-FFF2-40B4-BE49-F238E27FC236}">
                <a16:creationId xmlns:a16="http://schemas.microsoft.com/office/drawing/2014/main" id="{CFB7CF35-EEBF-4185-AA10-60CAD86E4A5E}"/>
              </a:ext>
            </a:extLst>
          </p:cNvPr>
          <p:cNvSpPr/>
          <p:nvPr/>
        </p:nvSpPr>
        <p:spPr>
          <a:xfrm>
            <a:off x="2962511" y="2640706"/>
            <a:ext cx="338659" cy="1662606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048491-2099-488A-A5F4-766FA1C55F09}"/>
              </a:ext>
            </a:extLst>
          </p:cNvPr>
          <p:cNvSpPr txBox="1"/>
          <p:nvPr/>
        </p:nvSpPr>
        <p:spPr>
          <a:xfrm>
            <a:off x="1920547" y="3258035"/>
            <a:ext cx="10610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prstClr val="black"/>
                </a:solidFill>
              </a:rPr>
              <a:t>Total Incremental Revenue</a:t>
            </a:r>
          </a:p>
        </p:txBody>
      </p:sp>
    </p:spTree>
    <p:extLst>
      <p:ext uri="{BB962C8B-B14F-4D97-AF65-F5344CB8AC3E}">
        <p14:creationId xmlns:p14="http://schemas.microsoft.com/office/powerpoint/2010/main" val="366074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Chart bld="categoryEl"/>
        </p:bldSub>
      </p:bldGraphic>
      <p:bldP spid="17" grpId="0" animBg="1"/>
      <p:bldP spid="18" grpId="0"/>
      <p:bldGraphic spid="20" grpId="0">
        <p:bldSub>
          <a:bldChart bld="categoryEl"/>
        </p:bldSub>
      </p:bldGraphic>
      <p:bldP spid="26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3" y="2128036"/>
            <a:ext cx="11077805" cy="3896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955950" y="1565165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Contribution </a:t>
            </a:r>
            <a:r>
              <a:rPr lang="en-IN" sz="1400" dirty="0">
                <a:solidFill>
                  <a:schemeClr val="bg1"/>
                </a:solidFill>
              </a:rPr>
              <a:t>(share of revenue)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 vs MMP - Revenue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2800749"/>
              </p:ext>
            </p:extLst>
          </p:nvPr>
        </p:nvGraphicFramePr>
        <p:xfrm>
          <a:off x="132921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1DF213-5FC5-4ADA-A68A-37E1C7171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020001"/>
              </p:ext>
            </p:extLst>
          </p:nvPr>
        </p:nvGraphicFramePr>
        <p:xfrm>
          <a:off x="660856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169CA9-4B5F-4DF4-89D0-F00729FD8D17}"/>
              </a:ext>
            </a:extLst>
          </p:cNvPr>
          <p:cNvSpPr txBox="1"/>
          <p:nvPr/>
        </p:nvSpPr>
        <p:spPr>
          <a:xfrm>
            <a:off x="6278700" y="1615970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Efficiency </a:t>
            </a:r>
            <a:r>
              <a:rPr lang="en-IN" sz="1400" dirty="0">
                <a:solidFill>
                  <a:schemeClr val="bg1"/>
                </a:solidFill>
              </a:rPr>
              <a:t>(scaled revenue per scaled cost)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4A88B-8290-4DC6-BCC6-2DD48D656D87}"/>
              </a:ext>
            </a:extLst>
          </p:cNvPr>
          <p:cNvSpPr/>
          <p:nvPr/>
        </p:nvSpPr>
        <p:spPr>
          <a:xfrm>
            <a:off x="524175" y="1225402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MMM and MMP based attribution results were again broadly comparable on total contribution with a larger relative differences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846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3" y="2128036"/>
            <a:ext cx="11077805" cy="3896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955950" y="1565165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Contribution </a:t>
            </a:r>
            <a:r>
              <a:rPr lang="en-IN" sz="1400" dirty="0">
                <a:solidFill>
                  <a:schemeClr val="bg1"/>
                </a:solidFill>
              </a:rPr>
              <a:t>(share of revenue)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 vs MMP – Revenue (Adjusted)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/>
        </p:nvGraphicFramePr>
        <p:xfrm>
          <a:off x="132921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1DF213-5FC5-4ADA-A68A-37E1C7171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940664"/>
              </p:ext>
            </p:extLst>
          </p:nvPr>
        </p:nvGraphicFramePr>
        <p:xfrm>
          <a:off x="6608565" y="2128036"/>
          <a:ext cx="4733330" cy="389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169CA9-4B5F-4DF4-89D0-F00729FD8D17}"/>
              </a:ext>
            </a:extLst>
          </p:cNvPr>
          <p:cNvSpPr txBox="1"/>
          <p:nvPr/>
        </p:nvSpPr>
        <p:spPr>
          <a:xfrm>
            <a:off x="6278700" y="1615970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Efficiency*  </a:t>
            </a:r>
            <a:r>
              <a:rPr lang="en-IN" sz="1400" dirty="0">
                <a:solidFill>
                  <a:schemeClr val="bg1"/>
                </a:solidFill>
              </a:rPr>
              <a:t>(scaled revenue per scaled cost)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4A88B-8290-4DC6-BCC6-2DD48D656D87}"/>
              </a:ext>
            </a:extLst>
          </p:cNvPr>
          <p:cNvSpPr/>
          <p:nvPr/>
        </p:nvSpPr>
        <p:spPr>
          <a:xfrm>
            <a:off x="524175" y="1225402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MMM and MMP based attribution results were again broadly comparable on total contribution with a larger relative differences for 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12-AD99-44FF-ADED-2DA315DAAF37}"/>
              </a:ext>
            </a:extLst>
          </p:cNvPr>
          <p:cNvSpPr txBox="1"/>
          <p:nvPr/>
        </p:nvSpPr>
        <p:spPr>
          <a:xfrm>
            <a:off x="1466193" y="6306207"/>
            <a:ext cx="32949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*Multiplied by a factor of 3.12</a:t>
            </a:r>
            <a:endParaRPr lang="en-IN" sz="1200" dirty="0" err="1"/>
          </a:p>
        </p:txBody>
      </p:sp>
    </p:spTree>
    <p:extLst>
      <p:ext uri="{BB962C8B-B14F-4D97-AF65-F5344CB8AC3E}">
        <p14:creationId xmlns:p14="http://schemas.microsoft.com/office/powerpoint/2010/main" val="169174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3" y="2128036"/>
            <a:ext cx="11077805" cy="3896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 vs. MMP Ratios for Revenue	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6A454-5D85-4B73-87F5-878EB8760F80}"/>
              </a:ext>
            </a:extLst>
          </p:cNvPr>
          <p:cNvSpPr txBox="1"/>
          <p:nvPr/>
        </p:nvSpPr>
        <p:spPr>
          <a:xfrm>
            <a:off x="955950" y="1565165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Contribution : MMM / MMP Ratio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E1DEF-D5A5-4D84-A0EA-F6778AAE984B}"/>
              </a:ext>
            </a:extLst>
          </p:cNvPr>
          <p:cNvSpPr txBox="1"/>
          <p:nvPr/>
        </p:nvSpPr>
        <p:spPr>
          <a:xfrm>
            <a:off x="6278700" y="1615970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Efficiency : MMM / MMP Ratio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BDE94D-1543-43B3-93A6-82924E034D4B}"/>
              </a:ext>
            </a:extLst>
          </p:cNvPr>
          <p:cNvSpPr/>
          <p:nvPr/>
        </p:nvSpPr>
        <p:spPr>
          <a:xfrm>
            <a:off x="524175" y="1225402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US" sz="1400" b="1" dirty="0">
                <a:solidFill>
                  <a:schemeClr val="bg1"/>
                </a:solidFill>
              </a:rPr>
              <a:t>MAI was consistently over credited by MMP vs. MMM. Channels 4, 13, 9, 6 and 5 were under-credited by MMP vs. MMM.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9B92F1A-073C-4DA0-8ED9-C9675E199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119598"/>
              </p:ext>
            </p:extLst>
          </p:nvPr>
        </p:nvGraphicFramePr>
        <p:xfrm>
          <a:off x="1329215" y="2548002"/>
          <a:ext cx="4733330" cy="3476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584C677-9EE7-416F-83F0-47D239C6D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583919"/>
              </p:ext>
            </p:extLst>
          </p:nvPr>
        </p:nvGraphicFramePr>
        <p:xfrm>
          <a:off x="6608565" y="2548002"/>
          <a:ext cx="4733330" cy="3476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616314-D5F3-4F44-9E73-B04F3010F47A}"/>
              </a:ext>
            </a:extLst>
          </p:cNvPr>
          <p:cNvCxnSpPr>
            <a:cxnSpLocks/>
          </p:cNvCxnSpPr>
          <p:nvPr/>
        </p:nvCxnSpPr>
        <p:spPr>
          <a:xfrm flipV="1">
            <a:off x="3411793" y="2408903"/>
            <a:ext cx="0" cy="27038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BC55AA-621D-4B6B-994D-B1545C5403BD}"/>
              </a:ext>
            </a:extLst>
          </p:cNvPr>
          <p:cNvSpPr/>
          <p:nvPr/>
        </p:nvSpPr>
        <p:spPr bwMode="ltGray">
          <a:xfrm>
            <a:off x="3439313" y="2323685"/>
            <a:ext cx="1142518" cy="453925"/>
          </a:xfrm>
          <a:prstGeom prst="rightArrow">
            <a:avLst>
              <a:gd name="adj1" fmla="val 50000"/>
              <a:gd name="adj2" fmla="val 700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MMM &lt; MMP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BDC540-C6D9-4DFE-B317-8ADBE86DB339}"/>
              </a:ext>
            </a:extLst>
          </p:cNvPr>
          <p:cNvSpPr/>
          <p:nvPr/>
        </p:nvSpPr>
        <p:spPr bwMode="ltGray">
          <a:xfrm flipH="1">
            <a:off x="2252572" y="2323685"/>
            <a:ext cx="1142521" cy="453925"/>
          </a:xfrm>
          <a:prstGeom prst="rightArrow">
            <a:avLst>
              <a:gd name="adj1" fmla="val 50000"/>
              <a:gd name="adj2" fmla="val 700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MMM &gt; MMP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64C4-79AA-45AD-99E5-A2B37B28BC13}"/>
              </a:ext>
            </a:extLst>
          </p:cNvPr>
          <p:cNvCxnSpPr>
            <a:cxnSpLocks/>
          </p:cNvCxnSpPr>
          <p:nvPr/>
        </p:nvCxnSpPr>
        <p:spPr>
          <a:xfrm flipV="1">
            <a:off x="8686815" y="2423655"/>
            <a:ext cx="0" cy="27038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967E1E-FA9C-4FE4-9A8F-9230879EA4C6}"/>
              </a:ext>
            </a:extLst>
          </p:cNvPr>
          <p:cNvSpPr/>
          <p:nvPr/>
        </p:nvSpPr>
        <p:spPr bwMode="ltGray">
          <a:xfrm>
            <a:off x="8714335" y="2338437"/>
            <a:ext cx="1142518" cy="453925"/>
          </a:xfrm>
          <a:prstGeom prst="rightArrow">
            <a:avLst>
              <a:gd name="adj1" fmla="val 50000"/>
              <a:gd name="adj2" fmla="val 700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MMM &lt; MMP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A2051D-FE60-451E-8EC5-896494138812}"/>
              </a:ext>
            </a:extLst>
          </p:cNvPr>
          <p:cNvSpPr/>
          <p:nvPr/>
        </p:nvSpPr>
        <p:spPr bwMode="ltGray">
          <a:xfrm flipH="1">
            <a:off x="7527594" y="2338437"/>
            <a:ext cx="1142521" cy="453925"/>
          </a:xfrm>
          <a:prstGeom prst="rightArrow">
            <a:avLst>
              <a:gd name="adj1" fmla="val 50000"/>
              <a:gd name="adj2" fmla="val 700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MMM &gt; MMP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5" y="2047506"/>
            <a:ext cx="11077805" cy="2984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3035567" y="1568218"/>
            <a:ext cx="605395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Efficiency </a:t>
            </a:r>
            <a:r>
              <a:rPr lang="en-IN" sz="1400" dirty="0">
                <a:solidFill>
                  <a:schemeClr val="bg1"/>
                </a:solidFill>
              </a:rPr>
              <a:t>( scaled revenue per scaled cost)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- Revenue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082F-DEA9-4C70-9453-549A66428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3645" y="1107202"/>
            <a:ext cx="11070123" cy="396000"/>
          </a:xfrm>
          <a:solidFill>
            <a:schemeClr val="tx2"/>
          </a:solidFill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Channel 6 has the best return per scaled unit of investment, followed by Channel 9 and Facebook MAI.</a:t>
            </a:r>
            <a:endParaRPr lang="en-IN" sz="1400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860917"/>
              </p:ext>
            </p:extLst>
          </p:nvPr>
        </p:nvGraphicFramePr>
        <p:xfrm>
          <a:off x="1366684" y="2412342"/>
          <a:ext cx="10234763" cy="250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C4B8981-364F-46C5-9883-FDEEBE91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66226"/>
              </p:ext>
            </p:extLst>
          </p:nvPr>
        </p:nvGraphicFramePr>
        <p:xfrm>
          <a:off x="196645" y="5162484"/>
          <a:ext cx="11404802" cy="9003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72638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1035524159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3832541968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437773726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670693779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2427954468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2198603525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1671843512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2871867948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2812265874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3067602572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25077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Spends Scaled ('000)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9,665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 share 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9958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82623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BBC49B8-9284-4FC0-936D-3F871F003EC4}"/>
              </a:ext>
            </a:extLst>
          </p:cNvPr>
          <p:cNvSpPr/>
          <p:nvPr/>
        </p:nvSpPr>
        <p:spPr bwMode="ltGray">
          <a:xfrm>
            <a:off x="776593" y="2412342"/>
            <a:ext cx="789813" cy="5373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54D88-5805-43AF-BB08-AACFA3C0F8D3}"/>
              </a:ext>
            </a:extLst>
          </p:cNvPr>
          <p:cNvSpPr txBox="1"/>
          <p:nvPr/>
        </p:nvSpPr>
        <p:spPr>
          <a:xfrm>
            <a:off x="838666" y="2506863"/>
            <a:ext cx="7277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6"/>
                </a:solidFill>
              </a:rPr>
              <a:t>Top Performer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36D878-4608-48C1-970A-4F2FA3CA563E}"/>
              </a:ext>
            </a:extLst>
          </p:cNvPr>
          <p:cNvSpPr/>
          <p:nvPr/>
        </p:nvSpPr>
        <p:spPr bwMode="ltGray">
          <a:xfrm>
            <a:off x="2482654" y="2506863"/>
            <a:ext cx="521109" cy="215362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40F5D6-D6AC-4CDE-A491-9C1C5DBFA22C}"/>
              </a:ext>
            </a:extLst>
          </p:cNvPr>
          <p:cNvSpPr/>
          <p:nvPr/>
        </p:nvSpPr>
        <p:spPr bwMode="ltGray">
          <a:xfrm>
            <a:off x="9188237" y="2845417"/>
            <a:ext cx="521109" cy="18150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6901EF-E54D-4321-9C03-534EFBD616B0}"/>
              </a:ext>
            </a:extLst>
          </p:cNvPr>
          <p:cNvSpPr/>
          <p:nvPr/>
        </p:nvSpPr>
        <p:spPr bwMode="ltGray">
          <a:xfrm>
            <a:off x="6661048" y="2845416"/>
            <a:ext cx="521109" cy="18150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</p:spTree>
    <p:extLst>
      <p:ext uri="{BB962C8B-B14F-4D97-AF65-F5344CB8AC3E}">
        <p14:creationId xmlns:p14="http://schemas.microsoft.com/office/powerpoint/2010/main" val="7367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5" y="2047506"/>
            <a:ext cx="11077805" cy="2984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3035567" y="1568218"/>
            <a:ext cx="605395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Efficiency* </a:t>
            </a:r>
            <a:r>
              <a:rPr lang="en-IN" sz="1400" dirty="0">
                <a:solidFill>
                  <a:schemeClr val="bg1"/>
                </a:solidFill>
              </a:rPr>
              <a:t>( scaled revenue per scaled cost)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– Revenue (Adjusted)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082F-DEA9-4C70-9453-549A66428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3645" y="1107202"/>
            <a:ext cx="11070123" cy="396000"/>
          </a:xfrm>
          <a:solidFill>
            <a:schemeClr val="tx2"/>
          </a:solidFill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Channel 6 has the best return per scaled unit of investment, followed by Channel 9 and Facebook MAI.</a:t>
            </a:r>
            <a:endParaRPr lang="en-IN" sz="1400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875144"/>
              </p:ext>
            </p:extLst>
          </p:nvPr>
        </p:nvGraphicFramePr>
        <p:xfrm>
          <a:off x="1366684" y="2412342"/>
          <a:ext cx="10234763" cy="250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C4B8981-364F-46C5-9883-FDEEBE914239}"/>
              </a:ext>
            </a:extLst>
          </p:cNvPr>
          <p:cNvGraphicFramePr>
            <a:graphicFrameLocks noGrp="1"/>
          </p:cNvGraphicFramePr>
          <p:nvPr/>
        </p:nvGraphicFramePr>
        <p:xfrm>
          <a:off x="196645" y="5162484"/>
          <a:ext cx="11404802" cy="9003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72638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1035524159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3832541968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437773726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670693779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2427954468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2198603525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1671843512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2871867948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2812265874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3067602572"/>
                    </a:ext>
                  </a:extLst>
                </a:gridCol>
                <a:gridCol w="844347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25077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Spends Scaled ('000)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9,665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 share 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9958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82623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BBC49B8-9284-4FC0-936D-3F871F003EC4}"/>
              </a:ext>
            </a:extLst>
          </p:cNvPr>
          <p:cNvSpPr/>
          <p:nvPr/>
        </p:nvSpPr>
        <p:spPr bwMode="ltGray">
          <a:xfrm>
            <a:off x="776593" y="2412342"/>
            <a:ext cx="789813" cy="5373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54D88-5805-43AF-BB08-AACFA3C0F8D3}"/>
              </a:ext>
            </a:extLst>
          </p:cNvPr>
          <p:cNvSpPr txBox="1"/>
          <p:nvPr/>
        </p:nvSpPr>
        <p:spPr>
          <a:xfrm>
            <a:off x="838666" y="2506863"/>
            <a:ext cx="7277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6"/>
                </a:solidFill>
              </a:rPr>
              <a:t>Top Performer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36D878-4608-48C1-970A-4F2FA3CA563E}"/>
              </a:ext>
            </a:extLst>
          </p:cNvPr>
          <p:cNvSpPr/>
          <p:nvPr/>
        </p:nvSpPr>
        <p:spPr bwMode="ltGray">
          <a:xfrm>
            <a:off x="2482654" y="2382791"/>
            <a:ext cx="521109" cy="227769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40F5D6-D6AC-4CDE-A491-9C1C5DBFA22C}"/>
              </a:ext>
            </a:extLst>
          </p:cNvPr>
          <p:cNvSpPr/>
          <p:nvPr/>
        </p:nvSpPr>
        <p:spPr bwMode="ltGray">
          <a:xfrm>
            <a:off x="9188237" y="2562259"/>
            <a:ext cx="521109" cy="20982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6901EF-E54D-4321-9C03-534EFBD616B0}"/>
              </a:ext>
            </a:extLst>
          </p:cNvPr>
          <p:cNvSpPr/>
          <p:nvPr/>
        </p:nvSpPr>
        <p:spPr bwMode="ltGray">
          <a:xfrm>
            <a:off x="6661048" y="2562260"/>
            <a:ext cx="521109" cy="20982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290FB-83D8-4D22-842B-6B7CF070EC47}"/>
              </a:ext>
            </a:extLst>
          </p:cNvPr>
          <p:cNvSpPr txBox="1"/>
          <p:nvPr/>
        </p:nvSpPr>
        <p:spPr>
          <a:xfrm>
            <a:off x="8525400" y="40650"/>
            <a:ext cx="176573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</a:rPr>
              <a:t>New slide added</a:t>
            </a:r>
            <a:endParaRPr lang="en-IN" sz="3200" dirty="0" err="1">
              <a:highlight>
                <a:srgbClr val="FFFF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6204F-48E2-45C4-817B-7A5D21E02B95}"/>
              </a:ext>
            </a:extLst>
          </p:cNvPr>
          <p:cNvSpPr txBox="1"/>
          <p:nvPr/>
        </p:nvSpPr>
        <p:spPr>
          <a:xfrm>
            <a:off x="1466193" y="6306207"/>
            <a:ext cx="32949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*Multiplied by a factor of 3.12</a:t>
            </a:r>
            <a:endParaRPr lang="en-IN" sz="1200" dirty="0" err="1"/>
          </a:p>
        </p:txBody>
      </p:sp>
    </p:spTree>
    <p:extLst>
      <p:ext uri="{BB962C8B-B14F-4D97-AF65-F5344CB8AC3E}">
        <p14:creationId xmlns:p14="http://schemas.microsoft.com/office/powerpoint/2010/main" val="205980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A71728-EB8D-4929-B031-A132757555A3}"/>
              </a:ext>
            </a:extLst>
          </p:cNvPr>
          <p:cNvSpPr txBox="1">
            <a:spLocks/>
          </p:cNvSpPr>
          <p:nvPr/>
        </p:nvSpPr>
        <p:spPr>
          <a:xfrm>
            <a:off x="5943601" y="2554514"/>
            <a:ext cx="6349999" cy="1804820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>
              <a:spcBef>
                <a:spcPts val="0"/>
              </a:spcBef>
            </a:pPr>
            <a:r>
              <a:rPr lang="en-IN" sz="480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60000"/>
                    </a:prstClr>
                  </a:outerShdw>
                </a:effectLst>
              </a:rPr>
              <a:t>Competitive Insights</a:t>
            </a:r>
            <a:endParaRPr lang="en-IN" sz="4800" spc="3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6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1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186AEE-83CF-4BA5-AE2E-EA653D5CD132}"/>
              </a:ext>
            </a:extLst>
          </p:cNvPr>
          <p:cNvSpPr/>
          <p:nvPr/>
        </p:nvSpPr>
        <p:spPr bwMode="ltGray">
          <a:xfrm>
            <a:off x="413286" y="2707531"/>
            <a:ext cx="11077805" cy="2984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31C4A2-CEB8-4463-914A-69D881A32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AB149-7CB3-4012-8B54-ABDDE68C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Impacts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3624D-CAD1-4BFF-821F-B01A82767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3291" y="1271828"/>
            <a:ext cx="11077805" cy="597675"/>
          </a:xfrm>
          <a:solidFill>
            <a:srgbClr val="002060"/>
          </a:solidFill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Call of Duty </a:t>
            </a:r>
            <a:r>
              <a:rPr lang="en-US" dirty="0">
                <a:solidFill>
                  <a:schemeClr val="bg1"/>
                </a:solidFill>
              </a:rPr>
              <a:t>impacts both installs and revenue, but the impact is more pronounced for revenue</a:t>
            </a:r>
          </a:p>
          <a:p>
            <a:r>
              <a:rPr lang="en-US" i="1" dirty="0">
                <a:solidFill>
                  <a:schemeClr val="bg1"/>
                </a:solidFill>
              </a:rPr>
              <a:t>Left to Survive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chemeClr val="bg1"/>
                </a:solidFill>
              </a:rPr>
              <a:t>Sniper Fury</a:t>
            </a:r>
            <a:r>
              <a:rPr lang="en-US" dirty="0">
                <a:solidFill>
                  <a:schemeClr val="bg1"/>
                </a:solidFill>
              </a:rPr>
              <a:t> also have some effect on Sniper 3D revenue, but not installs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B42692-8A2D-4C5A-86F7-4AF6183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233537"/>
              </p:ext>
            </p:extLst>
          </p:nvPr>
        </p:nvGraphicFramePr>
        <p:xfrm>
          <a:off x="1762891" y="2688862"/>
          <a:ext cx="3817007" cy="1258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567D79B-42EC-46A7-BB24-09A32CAD3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308577"/>
              </p:ext>
            </p:extLst>
          </p:nvPr>
        </p:nvGraphicFramePr>
        <p:xfrm>
          <a:off x="6063916" y="2688862"/>
          <a:ext cx="3738732" cy="3111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2F36E01-C4A4-4E04-8E27-DF9E88801EDE}"/>
              </a:ext>
            </a:extLst>
          </p:cNvPr>
          <p:cNvSpPr/>
          <p:nvPr/>
        </p:nvSpPr>
        <p:spPr bwMode="ltGray">
          <a:xfrm>
            <a:off x="420968" y="2212565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C33A-DB1B-4598-84FE-D4200A1B44FF}"/>
              </a:ext>
            </a:extLst>
          </p:cNvPr>
          <p:cNvSpPr txBox="1"/>
          <p:nvPr/>
        </p:nvSpPr>
        <p:spPr>
          <a:xfrm>
            <a:off x="1762891" y="2300341"/>
            <a:ext cx="331075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Competitor Impact - Installs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EC159-B964-4B4A-BAFF-4ECB1F85430B}"/>
              </a:ext>
            </a:extLst>
          </p:cNvPr>
          <p:cNvSpPr txBox="1"/>
          <p:nvPr/>
        </p:nvSpPr>
        <p:spPr>
          <a:xfrm>
            <a:off x="6238765" y="2292014"/>
            <a:ext cx="331075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Competitor Impact - Revenue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91216-BD01-4ACD-8299-012C56D1C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1786C-6952-498B-B4AD-48378B5C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Scope of Analysis</a:t>
            </a:r>
            <a:endParaRPr lang="en-IN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D404A66-D2EA-4785-849F-1709DEF6977A}"/>
              </a:ext>
            </a:extLst>
          </p:cNvPr>
          <p:cNvSpPr/>
          <p:nvPr/>
        </p:nvSpPr>
        <p:spPr>
          <a:xfrm>
            <a:off x="3883472" y="2664704"/>
            <a:ext cx="2384681" cy="239787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F68E2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2533A9D-E9EE-4AE0-8DC1-4224CABAC24C}"/>
              </a:ext>
            </a:extLst>
          </p:cNvPr>
          <p:cNvSpPr/>
          <p:nvPr/>
        </p:nvSpPr>
        <p:spPr>
          <a:xfrm>
            <a:off x="2607398" y="1391853"/>
            <a:ext cx="2384681" cy="2397877"/>
          </a:xfrm>
          <a:prstGeom prst="diamond">
            <a:avLst/>
          </a:prstGeom>
          <a:solidFill>
            <a:srgbClr val="4D4D4D"/>
          </a:solidFill>
          <a:ln>
            <a:solidFill>
              <a:srgbClr val="4D4D4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B53DB2D-44B0-4D52-A1A8-E639842D0822}"/>
              </a:ext>
            </a:extLst>
          </p:cNvPr>
          <p:cNvSpPr/>
          <p:nvPr/>
        </p:nvSpPr>
        <p:spPr>
          <a:xfrm>
            <a:off x="235171" y="2127516"/>
            <a:ext cx="3401854" cy="3420679"/>
          </a:xfrm>
          <a:prstGeom prst="diamond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D208AF6-3936-446C-8351-95B05EEAE408}"/>
              </a:ext>
            </a:extLst>
          </p:cNvPr>
          <p:cNvSpPr/>
          <p:nvPr/>
        </p:nvSpPr>
        <p:spPr>
          <a:xfrm>
            <a:off x="2570868" y="3924754"/>
            <a:ext cx="2384681" cy="2397876"/>
          </a:xfrm>
          <a:prstGeom prst="diamond">
            <a:avLst/>
          </a:prstGeom>
          <a:solidFill>
            <a:srgbClr val="24C0CD"/>
          </a:solidFill>
          <a:ln>
            <a:solidFill>
              <a:srgbClr val="24C0C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F7416B63-25D9-40AB-B3F7-BBD9C83A27B4}"/>
              </a:ext>
            </a:extLst>
          </p:cNvPr>
          <p:cNvSpPr/>
          <p:nvPr/>
        </p:nvSpPr>
        <p:spPr>
          <a:xfrm>
            <a:off x="1320989" y="2636402"/>
            <a:ext cx="2384681" cy="2397876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9052-81DF-4C80-AA15-0802B0F78F6F}"/>
              </a:ext>
            </a:extLst>
          </p:cNvPr>
          <p:cNvSpPr txBox="1"/>
          <p:nvPr/>
        </p:nvSpPr>
        <p:spPr>
          <a:xfrm>
            <a:off x="2876453" y="2691243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Assessment Period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23BE8-4E1F-45FB-9051-F99EE0E58986}"/>
              </a:ext>
            </a:extLst>
          </p:cNvPr>
          <p:cNvSpPr txBox="1"/>
          <p:nvPr/>
        </p:nvSpPr>
        <p:spPr>
          <a:xfrm>
            <a:off x="294362" y="1419838"/>
            <a:ext cx="2352460" cy="490776"/>
          </a:xfrm>
          <a:prstGeom prst="downArrowCallout">
            <a:avLst>
              <a:gd name="adj1" fmla="val 7696"/>
              <a:gd name="adj2" fmla="val 239667"/>
              <a:gd name="adj3" fmla="val 25000"/>
              <a:gd name="adj4" fmla="val 7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ahnschrift" panose="020B0502040204020203" pitchFamily="34" charset="0"/>
              </a:rPr>
              <a:t>Sniper 3D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15670-4E13-46F2-8825-40EDD9C1C665}"/>
              </a:ext>
            </a:extLst>
          </p:cNvPr>
          <p:cNvSpPr txBox="1"/>
          <p:nvPr/>
        </p:nvSpPr>
        <p:spPr>
          <a:xfrm>
            <a:off x="4124681" y="4050268"/>
            <a:ext cx="180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6C996-3281-4DFB-B9CB-4A859DBCD333}"/>
              </a:ext>
            </a:extLst>
          </p:cNvPr>
          <p:cNvSpPr txBox="1"/>
          <p:nvPr/>
        </p:nvSpPr>
        <p:spPr>
          <a:xfrm>
            <a:off x="2832910" y="5249251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Reporting 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83922-9279-467A-9623-A0E94AAEEC3D}"/>
              </a:ext>
            </a:extLst>
          </p:cNvPr>
          <p:cNvSpPr txBox="1"/>
          <p:nvPr/>
        </p:nvSpPr>
        <p:spPr>
          <a:xfrm>
            <a:off x="4539387" y="5595982"/>
            <a:ext cx="347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Total USA</a:t>
            </a:r>
          </a:p>
        </p:txBody>
      </p:sp>
      <p:pic>
        <p:nvPicPr>
          <p:cNvPr id="16" name="Picture 8" descr="Free White Time Icon - Download White Time Icon">
            <a:extLst>
              <a:ext uri="{FF2B5EF4-FFF2-40B4-BE49-F238E27FC236}">
                <a16:creationId xmlns:a16="http://schemas.microsoft.com/office/drawing/2014/main" id="{D1F4091B-2F67-439D-A2B7-C274C0C2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59" y="1872269"/>
            <a:ext cx="712698" cy="7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F649DB-3511-4DE9-B7A7-41B9C040D71E}"/>
              </a:ext>
            </a:extLst>
          </p:cNvPr>
          <p:cNvSpPr/>
          <p:nvPr/>
        </p:nvSpPr>
        <p:spPr>
          <a:xfrm>
            <a:off x="3184958" y="4473763"/>
            <a:ext cx="904134" cy="661525"/>
          </a:xfrm>
          <a:custGeom>
            <a:avLst/>
            <a:gdLst>
              <a:gd name="connsiteX0" fmla="*/ 0 w 7620000"/>
              <a:gd name="connsiteY0" fmla="*/ 2565400 h 5575300"/>
              <a:gd name="connsiteX1" fmla="*/ 2692400 w 7620000"/>
              <a:gd name="connsiteY1" fmla="*/ 2565400 h 5575300"/>
              <a:gd name="connsiteX2" fmla="*/ 3644900 w 7620000"/>
              <a:gd name="connsiteY2" fmla="*/ 5575300 h 5575300"/>
              <a:gd name="connsiteX3" fmla="*/ 5067300 w 7620000"/>
              <a:gd name="connsiteY3" fmla="*/ 0 h 5575300"/>
              <a:gd name="connsiteX4" fmla="*/ 5765800 w 7620000"/>
              <a:gd name="connsiteY4" fmla="*/ 3721100 h 5575300"/>
              <a:gd name="connsiteX5" fmla="*/ 7620000 w 7620000"/>
              <a:gd name="connsiteY5" fmla="*/ 3721100 h 5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00" h="5575300">
                <a:moveTo>
                  <a:pt x="0" y="2565400"/>
                </a:moveTo>
                <a:lnTo>
                  <a:pt x="2692400" y="2565400"/>
                </a:lnTo>
                <a:lnTo>
                  <a:pt x="3644900" y="5575300"/>
                </a:lnTo>
                <a:lnTo>
                  <a:pt x="5067300" y="0"/>
                </a:lnTo>
                <a:lnTo>
                  <a:pt x="5765800" y="3721100"/>
                </a:lnTo>
                <a:lnTo>
                  <a:pt x="7620000" y="372110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333DB3-6E92-4D02-A9BF-F212AF32A920}"/>
              </a:ext>
            </a:extLst>
          </p:cNvPr>
          <p:cNvSpPr/>
          <p:nvPr/>
        </p:nvSpPr>
        <p:spPr>
          <a:xfrm>
            <a:off x="9627868" y="3145038"/>
            <a:ext cx="969962" cy="262412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dash"/>
          </a:ln>
          <a:effectLst/>
        </p:spPr>
        <p:txBody>
          <a:bodyPr tIns="0" bIns="0" rtlCol="0" anchor="ctr"/>
          <a:lstStyle/>
          <a:p>
            <a:pPr lvl="0" algn="ctr">
              <a:defRPr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5,523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7E9AE-14E7-4079-BBE6-A773F184A598}"/>
              </a:ext>
            </a:extLst>
          </p:cNvPr>
          <p:cNvSpPr txBox="1"/>
          <p:nvPr/>
        </p:nvSpPr>
        <p:spPr>
          <a:xfrm>
            <a:off x="7690809" y="3047198"/>
            <a:ext cx="1624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Bahnschrift" panose="020B0502040204020203" pitchFamily="34" charset="0"/>
              </a:rPr>
              <a:t>Total Installs </a:t>
            </a:r>
          </a:p>
          <a:p>
            <a:pPr algn="ctr"/>
            <a:r>
              <a:rPr lang="en-IN" sz="1200" b="1" dirty="0">
                <a:latin typeface="Bahnschrift" panose="020B0502040204020203" pitchFamily="34" charset="0"/>
              </a:rPr>
              <a:t>(‘000) Scaled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A2FA40-0061-417D-B652-89E3E0DA6C98}"/>
              </a:ext>
            </a:extLst>
          </p:cNvPr>
          <p:cNvSpPr txBox="1"/>
          <p:nvPr/>
        </p:nvSpPr>
        <p:spPr>
          <a:xfrm>
            <a:off x="4621384" y="1503402"/>
            <a:ext cx="29188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3</a:t>
            </a:r>
            <a:r>
              <a:rPr lang="en-IN" b="1" baseline="30000" dirty="0">
                <a:latin typeface="Bahnschrift" panose="020B0502040204020203" pitchFamily="34" charset="0"/>
              </a:rPr>
              <a:t>rd</a:t>
            </a:r>
            <a:r>
              <a:rPr lang="en-IN" b="1" dirty="0">
                <a:latin typeface="Bahnschrift" panose="020B0502040204020203" pitchFamily="34" charset="0"/>
              </a:rPr>
              <a:t> Apr 2021 – 13</a:t>
            </a:r>
            <a:r>
              <a:rPr lang="en-IN" b="1" baseline="30000" dirty="0">
                <a:latin typeface="Bahnschrift" panose="020B0502040204020203" pitchFamily="34" charset="0"/>
              </a:rPr>
              <a:t>th</a:t>
            </a:r>
            <a:r>
              <a:rPr lang="en-IN" b="1" dirty="0">
                <a:latin typeface="Bahnschrift" panose="020B0502040204020203" pitchFamily="34" charset="0"/>
              </a:rPr>
              <a:t> Dec 2021</a:t>
            </a:r>
          </a:p>
          <a:p>
            <a:r>
              <a:rPr lang="en-IN" sz="1200" i="1" dirty="0">
                <a:latin typeface="Bahnschrift" panose="020B0502040204020203" pitchFamily="34" charset="0"/>
              </a:rPr>
              <a:t>(Daily) – 252 Days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3AE05F-4597-406E-A185-CA71C25370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72" y="3383382"/>
            <a:ext cx="687062" cy="6870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FA2016-1843-4CAA-8C0E-E470D01C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50" y="3508863"/>
            <a:ext cx="1374391" cy="7226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C87966-FD29-4BE4-8A4B-530871E0490F}"/>
              </a:ext>
            </a:extLst>
          </p:cNvPr>
          <p:cNvSpPr txBox="1"/>
          <p:nvPr/>
        </p:nvSpPr>
        <p:spPr>
          <a:xfrm>
            <a:off x="109287" y="3604333"/>
            <a:ext cx="121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Bahnschrift" panose="020B0502040204020203" pitchFamily="34" charset="0"/>
              </a:rPr>
              <a:t>USA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2D9574-67A8-4749-B38C-1E72F91C2853}"/>
              </a:ext>
            </a:extLst>
          </p:cNvPr>
          <p:cNvSpPr/>
          <p:nvPr/>
        </p:nvSpPr>
        <p:spPr>
          <a:xfrm>
            <a:off x="9627868" y="3909272"/>
            <a:ext cx="969962" cy="262412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dash"/>
          </a:ln>
          <a:effectLst/>
        </p:spPr>
        <p:txBody>
          <a:bodyPr tIns="0" bIns="0" rtlCol="0" anchor="ctr"/>
          <a:lstStyle/>
          <a:p>
            <a:pPr lvl="0" algn="ctr">
              <a:defRPr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2,271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BDDCFE-6A75-4B45-A4D8-5A36C1E1C177}"/>
              </a:ext>
            </a:extLst>
          </p:cNvPr>
          <p:cNvSpPr txBox="1"/>
          <p:nvPr/>
        </p:nvSpPr>
        <p:spPr>
          <a:xfrm>
            <a:off x="7690809" y="3811432"/>
            <a:ext cx="1624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Bahnschrift" panose="020B0502040204020203" pitchFamily="34" charset="0"/>
              </a:rPr>
              <a:t>Revenue</a:t>
            </a:r>
            <a:br>
              <a:rPr lang="en-IN" sz="1200" b="1" dirty="0">
                <a:latin typeface="Bahnschrift" panose="020B0502040204020203" pitchFamily="34" charset="0"/>
              </a:rPr>
            </a:br>
            <a:r>
              <a:rPr lang="en-IN" sz="1200" b="1" dirty="0">
                <a:latin typeface="Bahnschrift" panose="020B0502040204020203" pitchFamily="34" charset="0"/>
              </a:rPr>
              <a:t>(‘000) Scaled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2BE2A4-9DD3-415A-BC2F-2A08E293C302}"/>
              </a:ext>
            </a:extLst>
          </p:cNvPr>
          <p:cNvSpPr/>
          <p:nvPr/>
        </p:nvSpPr>
        <p:spPr>
          <a:xfrm>
            <a:off x="9627868" y="4594887"/>
            <a:ext cx="969962" cy="262412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dash"/>
          </a:ln>
          <a:effectLst/>
        </p:spPr>
        <p:txBody>
          <a:bodyPr tIns="0" bIns="0" rtlCol="0" anchor="ctr"/>
          <a:lstStyle/>
          <a:p>
            <a:pPr lvl="0" algn="ctr">
              <a:defRPr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14,345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3B9A6-5649-439B-873F-C6D3908962AD}"/>
              </a:ext>
            </a:extLst>
          </p:cNvPr>
          <p:cNvSpPr txBox="1"/>
          <p:nvPr/>
        </p:nvSpPr>
        <p:spPr>
          <a:xfrm>
            <a:off x="7690809" y="4497047"/>
            <a:ext cx="1624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Bahnschrift" panose="020B0502040204020203" pitchFamily="34" charset="0"/>
              </a:rPr>
              <a:t>Media Spend</a:t>
            </a:r>
            <a:br>
              <a:rPr lang="en-IN" sz="1200" b="1" dirty="0">
                <a:latin typeface="Bahnschrift" panose="020B0502040204020203" pitchFamily="34" charset="0"/>
              </a:rPr>
            </a:br>
            <a:r>
              <a:rPr lang="en-IN" sz="1200" b="1" dirty="0">
                <a:latin typeface="Bahnschrift" panose="020B0502040204020203" pitchFamily="34" charset="0"/>
              </a:rPr>
              <a:t>(‘000) Scaled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DDA5D4-45BF-43F9-8BFF-5B8FC575ECAC}"/>
              </a:ext>
            </a:extLst>
          </p:cNvPr>
          <p:cNvSpPr/>
          <p:nvPr/>
        </p:nvSpPr>
        <p:spPr>
          <a:xfrm>
            <a:off x="9627868" y="5280502"/>
            <a:ext cx="969962" cy="262412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dash"/>
          </a:ln>
          <a:effectLst/>
        </p:spPr>
        <p:txBody>
          <a:bodyPr tIns="0" bIns="0" rtlCol="0" anchor="ctr"/>
          <a:lstStyle/>
          <a:p>
            <a:pPr lvl="0" algn="ctr">
              <a:defRPr/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558,081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AF14B-65DF-423D-898C-BB814C2C7618}"/>
              </a:ext>
            </a:extLst>
          </p:cNvPr>
          <p:cNvSpPr txBox="1"/>
          <p:nvPr/>
        </p:nvSpPr>
        <p:spPr>
          <a:xfrm>
            <a:off x="7690809" y="5182662"/>
            <a:ext cx="1624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Bahnschrift" panose="020B0502040204020203" pitchFamily="34" charset="0"/>
              </a:rPr>
              <a:t>Media Impressions (‘000) Scaled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1E4FBC-9EDA-4362-B096-A33E571962AB}"/>
              </a:ext>
            </a:extLst>
          </p:cNvPr>
          <p:cNvSpPr/>
          <p:nvPr/>
        </p:nvSpPr>
        <p:spPr bwMode="ltGray">
          <a:xfrm>
            <a:off x="9766816" y="5895582"/>
            <a:ext cx="2180195" cy="55399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/>
              <a:t>F</a:t>
            </a:r>
            <a:r>
              <a:rPr lang="en-US" sz="1100" b="0" i="1" dirty="0"/>
              <a:t>igures reflect treated / scaled data, per Wildlife confidentiality &amp; security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556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526A51-1A2C-4A48-BC9B-AF969829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51713"/>
              </p:ext>
            </p:extLst>
          </p:nvPr>
        </p:nvGraphicFramePr>
        <p:xfrm>
          <a:off x="1696477" y="1233000"/>
          <a:ext cx="8771432" cy="243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29">
                  <a:extLst>
                    <a:ext uri="{9D8B030D-6E8A-4147-A177-3AD203B41FA5}">
                      <a16:colId xmlns:a16="http://schemas.microsoft.com/office/drawing/2014/main" val="1361624668"/>
                    </a:ext>
                  </a:extLst>
                </a:gridCol>
                <a:gridCol w="1096429">
                  <a:extLst>
                    <a:ext uri="{9D8B030D-6E8A-4147-A177-3AD203B41FA5}">
                      <a16:colId xmlns:a16="http://schemas.microsoft.com/office/drawing/2014/main" val="1519930470"/>
                    </a:ext>
                  </a:extLst>
                </a:gridCol>
                <a:gridCol w="1096429">
                  <a:extLst>
                    <a:ext uri="{9D8B030D-6E8A-4147-A177-3AD203B41FA5}">
                      <a16:colId xmlns:a16="http://schemas.microsoft.com/office/drawing/2014/main" val="1282811654"/>
                    </a:ext>
                  </a:extLst>
                </a:gridCol>
                <a:gridCol w="1096429">
                  <a:extLst>
                    <a:ext uri="{9D8B030D-6E8A-4147-A177-3AD203B41FA5}">
                      <a16:colId xmlns:a16="http://schemas.microsoft.com/office/drawing/2014/main" val="353025734"/>
                    </a:ext>
                  </a:extLst>
                </a:gridCol>
                <a:gridCol w="1096429">
                  <a:extLst>
                    <a:ext uri="{9D8B030D-6E8A-4147-A177-3AD203B41FA5}">
                      <a16:colId xmlns:a16="http://schemas.microsoft.com/office/drawing/2014/main" val="4118089983"/>
                    </a:ext>
                  </a:extLst>
                </a:gridCol>
                <a:gridCol w="1096429">
                  <a:extLst>
                    <a:ext uri="{9D8B030D-6E8A-4147-A177-3AD203B41FA5}">
                      <a16:colId xmlns:a16="http://schemas.microsoft.com/office/drawing/2014/main" val="127381906"/>
                    </a:ext>
                  </a:extLst>
                </a:gridCol>
                <a:gridCol w="1096429">
                  <a:extLst>
                    <a:ext uri="{9D8B030D-6E8A-4147-A177-3AD203B41FA5}">
                      <a16:colId xmlns:a16="http://schemas.microsoft.com/office/drawing/2014/main" val="313309745"/>
                    </a:ext>
                  </a:extLst>
                </a:gridCol>
                <a:gridCol w="1096429">
                  <a:extLst>
                    <a:ext uri="{9D8B030D-6E8A-4147-A177-3AD203B41FA5}">
                      <a16:colId xmlns:a16="http://schemas.microsoft.com/office/drawing/2014/main" val="2728245985"/>
                    </a:ext>
                  </a:extLst>
                </a:gridCol>
              </a:tblGrid>
              <a:tr h="221634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Call of Duty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Sniper 3D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Left to Survive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Deer hunter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Sniper Strike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Snipper Fury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Sniper Arena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3432742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285001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868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849960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4495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1,109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200624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1,008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237324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8998836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506978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679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1909429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1363155"/>
                  </a:ext>
                </a:extLst>
              </a:tr>
              <a:tr h="22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7,058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2,143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98885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E5EF4-BB17-47A7-AD7D-B51724D6A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57CE0-AB7A-4401-9E38-8A257F00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– Download Data</a:t>
            </a:r>
            <a:endParaRPr lang="en-IN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99848F5-AE3F-405C-A44C-EE82EC95E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700638"/>
              </p:ext>
            </p:extLst>
          </p:nvPr>
        </p:nvGraphicFramePr>
        <p:xfrm>
          <a:off x="538655" y="3670974"/>
          <a:ext cx="11114689" cy="246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A5CE96-7116-44E5-8646-99EA1752B796}"/>
              </a:ext>
            </a:extLst>
          </p:cNvPr>
          <p:cNvSpPr txBox="1"/>
          <p:nvPr/>
        </p:nvSpPr>
        <p:spPr>
          <a:xfrm>
            <a:off x="1647496" y="6274676"/>
            <a:ext cx="20022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* Dec is only 13 days</a:t>
            </a:r>
            <a:endParaRPr lang="en-IN" sz="1100" dirty="0" err="1"/>
          </a:p>
        </p:txBody>
      </p:sp>
    </p:spTree>
    <p:extLst>
      <p:ext uri="{BB962C8B-B14F-4D97-AF65-F5344CB8AC3E}">
        <p14:creationId xmlns:p14="http://schemas.microsoft.com/office/powerpoint/2010/main" val="420529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A71728-EB8D-4929-B031-A132757555A3}"/>
              </a:ext>
            </a:extLst>
          </p:cNvPr>
          <p:cNvSpPr txBox="1">
            <a:spLocks/>
          </p:cNvSpPr>
          <p:nvPr/>
        </p:nvSpPr>
        <p:spPr>
          <a:xfrm>
            <a:off x="5943601" y="2554514"/>
            <a:ext cx="6349999" cy="1804820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>
              <a:spcBef>
                <a:spcPts val="0"/>
              </a:spcBef>
            </a:pPr>
            <a:r>
              <a:rPr lang="en-IN" sz="4800" spc="30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60000"/>
                    </a:prstClr>
                  </a:outerShdw>
                </a:effectLst>
              </a:rPr>
              <a:t>Appendix: Ad &amp; Media Data</a:t>
            </a:r>
          </a:p>
        </p:txBody>
      </p:sp>
    </p:spTree>
    <p:extLst>
      <p:ext uri="{BB962C8B-B14F-4D97-AF65-F5344CB8AC3E}">
        <p14:creationId xmlns:p14="http://schemas.microsoft.com/office/powerpoint/2010/main" val="242942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4B038-1B32-4E17-80A9-02670C882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0E8BDB-26B9-4D47-A9B4-B7A5B35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Impressions and Spends share by channels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17AC6-52BB-4A93-AD4B-EF4C95CD0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495" y="1083305"/>
            <a:ext cx="10419397" cy="396000"/>
          </a:xfrm>
        </p:spPr>
        <p:txBody>
          <a:bodyPr/>
          <a:lstStyle/>
          <a:p>
            <a:r>
              <a:rPr lang="en-US" dirty="0"/>
              <a:t>Channel 2 dominates with 62% of impressions, followed by Channel 6 and Facebook.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3EF5846-4CD9-49DB-91BE-0803F17AC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699038"/>
              </p:ext>
            </p:extLst>
          </p:nvPr>
        </p:nvGraphicFramePr>
        <p:xfrm>
          <a:off x="1782530" y="1841016"/>
          <a:ext cx="7492839" cy="279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768391-A93B-44C9-ADDF-01A84009E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29467"/>
              </p:ext>
            </p:extLst>
          </p:nvPr>
        </p:nvGraphicFramePr>
        <p:xfrm>
          <a:off x="365760" y="4639433"/>
          <a:ext cx="11522089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68">
                  <a:extLst>
                    <a:ext uri="{9D8B030D-6E8A-4147-A177-3AD203B41FA5}">
                      <a16:colId xmlns:a16="http://schemas.microsoft.com/office/drawing/2014/main" val="1361624668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797633369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76667579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2100187294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957255135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659811942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1558815291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3883725616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3284733576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3345394938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1519930470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353025734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4118089983"/>
                    </a:ext>
                  </a:extLst>
                </a:gridCol>
                <a:gridCol w="812217">
                  <a:extLst>
                    <a:ext uri="{9D8B030D-6E8A-4147-A177-3AD203B41FA5}">
                      <a16:colId xmlns:a16="http://schemas.microsoft.com/office/drawing/2014/main" val="12738190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AEO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34327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(‘000)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346,043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57,998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43,833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38,232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28,453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10,664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5,900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5,351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4,845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4,556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4,499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4,270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3,437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08606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Contribution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9371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Spends (‘000)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9,665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425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352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Contribution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351443"/>
                  </a:ext>
                </a:extLst>
              </a:tr>
            </a:tbl>
          </a:graphicData>
        </a:graphic>
      </p:graphicFrame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81089F66-2AFD-497A-8DE3-F7D7C37E5CFD}"/>
              </a:ext>
            </a:extLst>
          </p:cNvPr>
          <p:cNvGraphicFramePr>
            <a:graphicFrameLocks noGrp="1"/>
          </p:cNvGraphicFramePr>
          <p:nvPr/>
        </p:nvGraphicFramePr>
        <p:xfrm>
          <a:off x="1782530" y="1479305"/>
          <a:ext cx="7492839" cy="36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2839">
                  <a:extLst>
                    <a:ext uri="{9D8B030D-6E8A-4147-A177-3AD203B41FA5}">
                      <a16:colId xmlns:a16="http://schemas.microsoft.com/office/drawing/2014/main" val="351034882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 rtl="0">
                        <a:defRPr sz="1862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% Share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Impressions – By Channel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5570" marR="75570" marT="37785" marB="3778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7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CBBA5-58F4-468E-A950-80FD8DBD9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6D77DB-EEB2-442F-B853-2BD66E1E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vs. Installs</a:t>
            </a:r>
            <a:endParaRPr lang="en-IN" dirty="0"/>
          </a:p>
        </p:txBody>
      </p:sp>
      <p:graphicFrame>
        <p:nvGraphicFramePr>
          <p:cNvPr id="5" name="Table 31">
            <a:extLst>
              <a:ext uri="{FF2B5EF4-FFF2-40B4-BE49-F238E27FC236}">
                <a16:creationId xmlns:a16="http://schemas.microsoft.com/office/drawing/2014/main" id="{F654E1F5-68CB-4054-9238-3285AA1C7D43}"/>
              </a:ext>
            </a:extLst>
          </p:cNvPr>
          <p:cNvGraphicFramePr>
            <a:graphicFrameLocks noGrp="1"/>
          </p:cNvGraphicFramePr>
          <p:nvPr/>
        </p:nvGraphicFramePr>
        <p:xfrm>
          <a:off x="1005681" y="1454912"/>
          <a:ext cx="10135396" cy="30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396">
                  <a:extLst>
                    <a:ext uri="{9D8B030D-6E8A-4147-A177-3AD203B41FA5}">
                      <a16:colId xmlns:a16="http://schemas.microsoft.com/office/drawing/2014/main" val="35103488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Scaled Installs vs Scaled Impressions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551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261B3F-2591-4216-864D-6FEFCD12B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98322"/>
              </p:ext>
            </p:extLst>
          </p:nvPr>
        </p:nvGraphicFramePr>
        <p:xfrm>
          <a:off x="0" y="1756664"/>
          <a:ext cx="12192000" cy="25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31">
            <a:extLst>
              <a:ext uri="{FF2B5EF4-FFF2-40B4-BE49-F238E27FC236}">
                <a16:creationId xmlns:a16="http://schemas.microsoft.com/office/drawing/2014/main" id="{215661A7-6025-418B-865B-515C53397E42}"/>
              </a:ext>
            </a:extLst>
          </p:cNvPr>
          <p:cNvGraphicFramePr>
            <a:graphicFrameLocks noGrp="1"/>
          </p:cNvGraphicFramePr>
          <p:nvPr/>
        </p:nvGraphicFramePr>
        <p:xfrm>
          <a:off x="1005681" y="4036260"/>
          <a:ext cx="10135396" cy="30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396">
                  <a:extLst>
                    <a:ext uri="{9D8B030D-6E8A-4147-A177-3AD203B41FA5}">
                      <a16:colId xmlns:a16="http://schemas.microsoft.com/office/drawing/2014/main" val="35103488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Scaled Installs vs Scaled Impressions - without channel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5517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88D026-FF9E-41EE-80B3-88453F71C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159870"/>
              </p:ext>
            </p:extLst>
          </p:nvPr>
        </p:nvGraphicFramePr>
        <p:xfrm>
          <a:off x="0" y="4338012"/>
          <a:ext cx="12192000" cy="214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7F8FB5-B73D-401A-8782-0F7A9FF447DA}"/>
              </a:ext>
            </a:extLst>
          </p:cNvPr>
          <p:cNvSpPr txBox="1"/>
          <p:nvPr/>
        </p:nvSpPr>
        <p:spPr>
          <a:xfrm>
            <a:off x="7976382" y="4338012"/>
            <a:ext cx="393895" cy="12327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600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1F4A56-2E71-462D-8573-B7B3E49D4BCA}"/>
              </a:ext>
            </a:extLst>
          </p:cNvPr>
          <p:cNvCxnSpPr>
            <a:cxnSpLocks/>
          </p:cNvCxnSpPr>
          <p:nvPr/>
        </p:nvCxnSpPr>
        <p:spPr>
          <a:xfrm>
            <a:off x="3808388" y="4916115"/>
            <a:ext cx="3024554" cy="324651"/>
          </a:xfrm>
          <a:prstGeom prst="straightConnector1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A86DA01-D707-4888-8812-C963203C9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763" y="1058912"/>
            <a:ext cx="9524375" cy="396000"/>
          </a:xfrm>
        </p:spPr>
        <p:txBody>
          <a:bodyPr/>
          <a:lstStyle/>
          <a:p>
            <a:r>
              <a:rPr lang="en-US" dirty="0"/>
              <a:t>Facebook impressions have increased in Dec’21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AA2F7-0327-4669-A10D-2BD2AFE139C7}"/>
              </a:ext>
            </a:extLst>
          </p:cNvPr>
          <p:cNvSpPr txBox="1"/>
          <p:nvPr/>
        </p:nvSpPr>
        <p:spPr>
          <a:xfrm rot="337077">
            <a:off x="3178881" y="4731685"/>
            <a:ext cx="23466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</a:rPr>
              <a:t>FB Impressions</a:t>
            </a:r>
          </a:p>
        </p:txBody>
      </p:sp>
    </p:spTree>
    <p:extLst>
      <p:ext uri="{BB962C8B-B14F-4D97-AF65-F5344CB8AC3E}">
        <p14:creationId xmlns:p14="http://schemas.microsoft.com/office/powerpoint/2010/main" val="42638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88D026-FF9E-41EE-80B3-88453F71C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777884"/>
              </p:ext>
            </p:extLst>
          </p:nvPr>
        </p:nvGraphicFramePr>
        <p:xfrm>
          <a:off x="0" y="4338012"/>
          <a:ext cx="12192000" cy="214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CBBA5-58F4-468E-A950-80FD8DBD9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6D77DB-EEB2-442F-B853-2BD66E1E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vs. Revenue</a:t>
            </a:r>
            <a:endParaRPr lang="en-IN" dirty="0"/>
          </a:p>
        </p:txBody>
      </p:sp>
      <p:graphicFrame>
        <p:nvGraphicFramePr>
          <p:cNvPr id="5" name="Table 31">
            <a:extLst>
              <a:ext uri="{FF2B5EF4-FFF2-40B4-BE49-F238E27FC236}">
                <a16:creationId xmlns:a16="http://schemas.microsoft.com/office/drawing/2014/main" id="{F654E1F5-68CB-4054-9238-3285AA1C7D43}"/>
              </a:ext>
            </a:extLst>
          </p:cNvPr>
          <p:cNvGraphicFramePr>
            <a:graphicFrameLocks noGrp="1"/>
          </p:cNvGraphicFramePr>
          <p:nvPr/>
        </p:nvGraphicFramePr>
        <p:xfrm>
          <a:off x="1005681" y="1454912"/>
          <a:ext cx="10135396" cy="30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396">
                  <a:extLst>
                    <a:ext uri="{9D8B030D-6E8A-4147-A177-3AD203B41FA5}">
                      <a16:colId xmlns:a16="http://schemas.microsoft.com/office/drawing/2014/main" val="35103488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Revenue Scaled vs Media Impressions Scaled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551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261B3F-2591-4216-864D-6FEFCD12B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109945"/>
              </p:ext>
            </p:extLst>
          </p:nvPr>
        </p:nvGraphicFramePr>
        <p:xfrm>
          <a:off x="0" y="1756664"/>
          <a:ext cx="12192000" cy="25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31">
            <a:extLst>
              <a:ext uri="{FF2B5EF4-FFF2-40B4-BE49-F238E27FC236}">
                <a16:creationId xmlns:a16="http://schemas.microsoft.com/office/drawing/2014/main" id="{215661A7-6025-418B-865B-515C53397E42}"/>
              </a:ext>
            </a:extLst>
          </p:cNvPr>
          <p:cNvGraphicFramePr>
            <a:graphicFrameLocks noGrp="1"/>
          </p:cNvGraphicFramePr>
          <p:nvPr/>
        </p:nvGraphicFramePr>
        <p:xfrm>
          <a:off x="1005681" y="4036260"/>
          <a:ext cx="10135396" cy="30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396">
                  <a:extLst>
                    <a:ext uri="{9D8B030D-6E8A-4147-A177-3AD203B41FA5}">
                      <a16:colId xmlns:a16="http://schemas.microsoft.com/office/drawing/2014/main" val="35103488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Revenue Scaled vs Media Impressions Scaled (without channel 2)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551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6BFB66-0C6F-4A6F-B157-B2DDB7062791}"/>
              </a:ext>
            </a:extLst>
          </p:cNvPr>
          <p:cNvCxnSpPr>
            <a:cxnSpLocks/>
          </p:cNvCxnSpPr>
          <p:nvPr/>
        </p:nvCxnSpPr>
        <p:spPr>
          <a:xfrm>
            <a:off x="3675038" y="4897065"/>
            <a:ext cx="3024554" cy="324651"/>
          </a:xfrm>
          <a:prstGeom prst="straightConnector1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36FF51-938C-4838-AF42-C8AB5A2D6539}"/>
              </a:ext>
            </a:extLst>
          </p:cNvPr>
          <p:cNvSpPr txBox="1"/>
          <p:nvPr/>
        </p:nvSpPr>
        <p:spPr>
          <a:xfrm rot="337077">
            <a:off x="3045531" y="4712635"/>
            <a:ext cx="23466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</a:rPr>
              <a:t>FB Impressions</a:t>
            </a:r>
          </a:p>
        </p:txBody>
      </p:sp>
    </p:spTree>
    <p:extLst>
      <p:ext uri="{BB962C8B-B14F-4D97-AF65-F5344CB8AC3E}">
        <p14:creationId xmlns:p14="http://schemas.microsoft.com/office/powerpoint/2010/main" val="123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CBBA5-58F4-468E-A950-80FD8DBD9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6D77DB-EEB2-442F-B853-2BD66E1E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- Impressions by Optimization Goal</a:t>
            </a:r>
            <a:endParaRPr lang="en-IN" dirty="0"/>
          </a:p>
        </p:txBody>
      </p:sp>
      <p:graphicFrame>
        <p:nvGraphicFramePr>
          <p:cNvPr id="7" name="Table 31">
            <a:extLst>
              <a:ext uri="{FF2B5EF4-FFF2-40B4-BE49-F238E27FC236}">
                <a16:creationId xmlns:a16="http://schemas.microsoft.com/office/drawing/2014/main" id="{8B619505-89F6-442F-AA51-4DB18E697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65896"/>
              </p:ext>
            </p:extLst>
          </p:nvPr>
        </p:nvGraphicFramePr>
        <p:xfrm>
          <a:off x="511277" y="2041079"/>
          <a:ext cx="11097732" cy="30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732">
                  <a:extLst>
                    <a:ext uri="{9D8B030D-6E8A-4147-A177-3AD203B41FA5}">
                      <a16:colId xmlns:a16="http://schemas.microsoft.com/office/drawing/2014/main" val="35103488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Trended Impressions by Optimization Goal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551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AF784D4-6168-457D-A948-D9EC6CC38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897586"/>
              </p:ext>
            </p:extLst>
          </p:nvPr>
        </p:nvGraphicFramePr>
        <p:xfrm>
          <a:off x="511277" y="2423767"/>
          <a:ext cx="11315599" cy="3131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2D265A4-F531-4A9F-B2FC-D7EDCD24D1E5}"/>
              </a:ext>
            </a:extLst>
          </p:cNvPr>
          <p:cNvSpPr txBox="1"/>
          <p:nvPr/>
        </p:nvSpPr>
        <p:spPr>
          <a:xfrm>
            <a:off x="9408269" y="1153911"/>
            <a:ext cx="17657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</a:rPr>
              <a:t>Updated</a:t>
            </a:r>
            <a:endParaRPr lang="en-IN" sz="3200" dirty="0" err="1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0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5" y="2047506"/>
            <a:ext cx="11077805" cy="2984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3035567" y="1568218"/>
            <a:ext cx="605395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Effectiveness </a:t>
            </a:r>
            <a:r>
              <a:rPr lang="en-IN" sz="1400" dirty="0">
                <a:solidFill>
                  <a:schemeClr val="bg1"/>
                </a:solidFill>
              </a:rPr>
              <a:t>(scaled Installs per ‘000 scaled impressions)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per Impression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741038"/>
              </p:ext>
            </p:extLst>
          </p:nvPr>
        </p:nvGraphicFramePr>
        <p:xfrm>
          <a:off x="2032000" y="2412342"/>
          <a:ext cx="8128000" cy="250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C4B8981-364F-46C5-9883-FDEEBE91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66311"/>
              </p:ext>
            </p:extLst>
          </p:nvPr>
        </p:nvGraphicFramePr>
        <p:xfrm>
          <a:off x="246981" y="5162486"/>
          <a:ext cx="11380745" cy="90030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2414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1035524159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3832541968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437773726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670693779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2427954468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2198603525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1671843512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3567692057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2871867948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2812265874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3067602572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85371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 Scaled ('000)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346,043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57,998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43,833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38,232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28,453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10,664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5,900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5,351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4,845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4,556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4,499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4,270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3,437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 share 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62.0%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826235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455C9-1793-42FB-A644-F738A296E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EF1588-4FB5-41E7-9B2C-78DB32F3852C}"/>
              </a:ext>
            </a:extLst>
          </p:cNvPr>
          <p:cNvSpPr txBox="1">
            <a:spLocks/>
          </p:cNvSpPr>
          <p:nvPr/>
        </p:nvSpPr>
        <p:spPr>
          <a:xfrm>
            <a:off x="531327" y="1074407"/>
            <a:ext cx="9524375" cy="396000"/>
          </a:xfrm>
          <a:prstGeom prst="rect">
            <a:avLst/>
          </a:prstGeom>
          <a:solidFill>
            <a:srgbClr val="002060"/>
          </a:solidFill>
        </p:spPr>
        <p:txBody>
          <a:bodyPr lIns="91440" rIns="91440" anchor="ctr"/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Channel 4 had the best performance in terms of installs per impression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31327" y="1552540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5" y="2047506"/>
            <a:ext cx="11077805" cy="2984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3035567" y="1568218"/>
            <a:ext cx="605395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Effectiveness </a:t>
            </a:r>
            <a:r>
              <a:rPr lang="en-IN" sz="1400" dirty="0">
                <a:solidFill>
                  <a:schemeClr val="bg1"/>
                </a:solidFill>
              </a:rPr>
              <a:t>(scaled revenue per ‘000 scaled impressions)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per Impression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082F-DEA9-4C70-9453-549A66428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27" y="1074407"/>
            <a:ext cx="9524375" cy="396000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Channel 4 had the best performance in terms of revenue delivered per impression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379078"/>
              </p:ext>
            </p:extLst>
          </p:nvPr>
        </p:nvGraphicFramePr>
        <p:xfrm>
          <a:off x="2032000" y="2412342"/>
          <a:ext cx="8128000" cy="250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C4B8981-364F-46C5-9883-FDEEBE91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81980"/>
              </p:ext>
            </p:extLst>
          </p:nvPr>
        </p:nvGraphicFramePr>
        <p:xfrm>
          <a:off x="246981" y="5162486"/>
          <a:ext cx="11380745" cy="90030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2414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1035524159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3832541968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437773726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670693779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2427954468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2198603525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1671843512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3567692057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2871867948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2812265874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3067602572"/>
                    </a:ext>
                  </a:extLst>
                </a:gridCol>
                <a:gridCol w="784487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85371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Channel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 Scaled ('000)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346,043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57,998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43,833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38,232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28,453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10,664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5,900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5,351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4,845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4,556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4,499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4,270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3,437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 share 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62.0%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82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13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3DF000D-9050-4C34-9BE8-DFDF54FA5396}"/>
              </a:ext>
            </a:extLst>
          </p:cNvPr>
          <p:cNvSpPr txBox="1">
            <a:spLocks/>
          </p:cNvSpPr>
          <p:nvPr/>
        </p:nvSpPr>
        <p:spPr>
          <a:xfrm>
            <a:off x="0" y="4560438"/>
            <a:ext cx="12192000" cy="14212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 marL="0" algn="ctr">
              <a:spcBef>
                <a:spcPts val="0"/>
              </a:spcBef>
            </a:pPr>
            <a:r>
              <a:rPr lang="en-IN" sz="7200" dirty="0">
                <a:solidFill>
                  <a:schemeClr val="bg1"/>
                </a:solidFill>
                <a:effectLst>
                  <a:outerShdw blurRad="127000" sx="102000" sy="102000" algn="ctr" rotWithShape="0">
                    <a:schemeClr val="bg1">
                      <a:alpha val="60000"/>
                    </a:schemeClr>
                  </a:outerShdw>
                </a:effectLst>
              </a:rPr>
              <a:t>Thank You</a:t>
            </a:r>
            <a:endParaRPr lang="en-IN" sz="7200" spc="300" dirty="0">
              <a:solidFill>
                <a:schemeClr val="bg1"/>
              </a:solidFill>
              <a:effectLst>
                <a:outerShdw blurRad="127000" sx="102000" sy="102000" algn="ctr" rotWithShape="0">
                  <a:schemeClr val="bg1"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73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35375-1EFE-4CBA-AAF2-63E255A30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2F8AC8-818D-4488-BAD9-23FCA9BB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MMM Model Inputs</a:t>
            </a:r>
            <a:endParaRPr lang="en-IN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DCABB3-DBEE-4208-9D23-5A2F0271D319}"/>
              </a:ext>
            </a:extLst>
          </p:cNvPr>
          <p:cNvGraphicFramePr>
            <a:graphicFrameLocks noGrp="1"/>
          </p:cNvGraphicFramePr>
          <p:nvPr/>
        </p:nvGraphicFramePr>
        <p:xfrm>
          <a:off x="7259662" y="1686405"/>
          <a:ext cx="4479682" cy="169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10">
                  <a:extLst>
                    <a:ext uri="{9D8B030D-6E8A-4147-A177-3AD203B41FA5}">
                      <a16:colId xmlns:a16="http://schemas.microsoft.com/office/drawing/2014/main" val="1079133976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388762178"/>
                    </a:ext>
                  </a:extLst>
                </a:gridCol>
              </a:tblGrid>
              <a:tr h="8454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Game updates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Updates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270"/>
                  </a:ext>
                </a:extLst>
              </a:tr>
              <a:tr h="8454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Competition App installs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Competition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929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69466D7-6073-43FB-981D-EDA924C71888}"/>
              </a:ext>
            </a:extLst>
          </p:cNvPr>
          <p:cNvSpPr/>
          <p:nvPr/>
        </p:nvSpPr>
        <p:spPr>
          <a:xfrm>
            <a:off x="4660289" y="1110549"/>
            <a:ext cx="2983832" cy="391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</a:rPr>
              <a:t>Installs and Revenue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3B261DC7-363A-42E4-AC6E-CBAD74CE917A}"/>
              </a:ext>
            </a:extLst>
          </p:cNvPr>
          <p:cNvGraphicFramePr>
            <a:graphicFrameLocks noGrp="1"/>
          </p:cNvGraphicFramePr>
          <p:nvPr/>
        </p:nvGraphicFramePr>
        <p:xfrm>
          <a:off x="367741" y="1684843"/>
          <a:ext cx="4565816" cy="169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22">
                  <a:extLst>
                    <a:ext uri="{9D8B030D-6E8A-4147-A177-3AD203B41FA5}">
                      <a16:colId xmlns:a16="http://schemas.microsoft.com/office/drawing/2014/main" val="4216204504"/>
                    </a:ext>
                  </a:extLst>
                </a:gridCol>
                <a:gridCol w="3877294">
                  <a:extLst>
                    <a:ext uri="{9D8B030D-6E8A-4147-A177-3AD203B41FA5}">
                      <a16:colId xmlns:a16="http://schemas.microsoft.com/office/drawing/2014/main" val="829534802"/>
                    </a:ext>
                  </a:extLst>
                </a:gridCol>
              </a:tblGrid>
              <a:tr h="8462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Media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Impressions by channels (Scaled)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270"/>
                  </a:ext>
                </a:extLst>
              </a:tr>
              <a:tr h="8462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Calendar / COVID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Holidays, Seasons , COVID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2481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14147B3-50D4-4285-A7A0-EC4FB3BDB4E0}"/>
              </a:ext>
            </a:extLst>
          </p:cNvPr>
          <p:cNvGrpSpPr/>
          <p:nvPr/>
        </p:nvGrpSpPr>
        <p:grpSpPr>
          <a:xfrm>
            <a:off x="5126062" y="1597027"/>
            <a:ext cx="1994068" cy="977683"/>
            <a:chOff x="5370934" y="1611081"/>
            <a:chExt cx="1454978" cy="2363348"/>
          </a:xfrm>
        </p:grpSpPr>
        <p:cxnSp>
          <p:nvCxnSpPr>
            <p:cNvPr id="9" name="Elbow Connector 13">
              <a:extLst>
                <a:ext uri="{FF2B5EF4-FFF2-40B4-BE49-F238E27FC236}">
                  <a16:creationId xmlns:a16="http://schemas.microsoft.com/office/drawing/2014/main" id="{0D3E0E68-83C9-4C97-9787-C27CFB982A5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370934" y="1611081"/>
              <a:ext cx="725065" cy="2363348"/>
            </a:xfrm>
            <a:prstGeom prst="bentConnector4">
              <a:avLst>
                <a:gd name="adj1" fmla="val 99010"/>
                <a:gd name="adj2" fmla="val 98109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13">
              <a:extLst>
                <a:ext uri="{FF2B5EF4-FFF2-40B4-BE49-F238E27FC236}">
                  <a16:creationId xmlns:a16="http://schemas.microsoft.com/office/drawing/2014/main" id="{15893641-9325-4928-8ECC-6EC9D1EC73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00847" y="1611081"/>
              <a:ext cx="725065" cy="2363348"/>
            </a:xfrm>
            <a:prstGeom prst="bentConnector4">
              <a:avLst>
                <a:gd name="adj1" fmla="val 99010"/>
                <a:gd name="adj2" fmla="val 98109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381E62F-93EF-4EF2-A78B-2661C7890678}"/>
              </a:ext>
            </a:extLst>
          </p:cNvPr>
          <p:cNvSpPr/>
          <p:nvPr/>
        </p:nvSpPr>
        <p:spPr>
          <a:xfrm>
            <a:off x="4933557" y="1686406"/>
            <a:ext cx="462051" cy="1690996"/>
          </a:xfrm>
          <a:prstGeom prst="rightBrace">
            <a:avLst>
              <a:gd name="adj1" fmla="val 8333"/>
              <a:gd name="adj2" fmla="val 5238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AB1C48F-A6EA-4AF8-BA43-D7F8C103EACE}"/>
              </a:ext>
            </a:extLst>
          </p:cNvPr>
          <p:cNvSpPr/>
          <p:nvPr/>
        </p:nvSpPr>
        <p:spPr>
          <a:xfrm flipH="1">
            <a:off x="6800438" y="1686407"/>
            <a:ext cx="462051" cy="1690996"/>
          </a:xfrm>
          <a:prstGeom prst="rightBrace">
            <a:avLst>
              <a:gd name="adj1" fmla="val 8333"/>
              <a:gd name="adj2" fmla="val 522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2A67ED01-5C0A-4BC6-91D3-943A363DCD1F}"/>
              </a:ext>
            </a:extLst>
          </p:cNvPr>
          <p:cNvGraphicFramePr>
            <a:graphicFrameLocks noGrp="1"/>
          </p:cNvGraphicFramePr>
          <p:nvPr/>
        </p:nvGraphicFramePr>
        <p:xfrm>
          <a:off x="367740" y="3821340"/>
          <a:ext cx="2314341" cy="225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341">
                  <a:extLst>
                    <a:ext uri="{9D8B030D-6E8A-4147-A177-3AD203B41FA5}">
                      <a16:colId xmlns:a16="http://schemas.microsoft.com/office/drawing/2014/main" val="4268940569"/>
                    </a:ext>
                  </a:extLst>
                </a:gridCol>
              </a:tblGrid>
              <a:tr h="5642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</a:rPr>
                        <a:t>MEDIA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28471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EVENTS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95776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COMPETITION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682378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COVID IMPACT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9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0E7741-9F13-4F05-8602-691A3F3162DA}"/>
              </a:ext>
            </a:extLst>
          </p:cNvPr>
          <p:cNvGraphicFramePr>
            <a:graphicFrameLocks noGrp="1"/>
          </p:cNvGraphicFramePr>
          <p:nvPr/>
        </p:nvGraphicFramePr>
        <p:xfrm>
          <a:off x="2911475" y="3823131"/>
          <a:ext cx="8827869" cy="226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869">
                  <a:extLst>
                    <a:ext uri="{9D8B030D-6E8A-4147-A177-3AD203B41FA5}">
                      <a16:colId xmlns:a16="http://schemas.microsoft.com/office/drawing/2014/main" val="4268940569"/>
                    </a:ext>
                  </a:extLst>
                </a:gridCol>
              </a:tblGrid>
              <a:tr h="57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How have different media executions contributed to installs and revenue of Sniper 3D ?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28471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algn="l"/>
                      <a:r>
                        <a:rPr lang="en-US" sz="1400" strike="noStrik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How have updates and bug fixes impacted the installs and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revenue of Sniper 3D ?</a:t>
                      </a:r>
                      <a:endParaRPr lang="en-US" sz="1400" strike="noStrik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95776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How is the competition install growth affecting the installs and revenue of Sniper 3D ?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682378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How has the covid impact aided in the revenue sales of Sniper 3D?</a:t>
                      </a:r>
                      <a:endParaRPr lang="en-US" sz="1400" strike="sngStrik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960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7AFCBA7A-0A4A-43D6-9A01-74534215775E}"/>
              </a:ext>
            </a:extLst>
          </p:cNvPr>
          <p:cNvGraphicFramePr>
            <a:graphicFrameLocks noGrp="1"/>
          </p:cNvGraphicFramePr>
          <p:nvPr/>
        </p:nvGraphicFramePr>
        <p:xfrm>
          <a:off x="367741" y="3433675"/>
          <a:ext cx="11371603" cy="3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603">
                  <a:extLst>
                    <a:ext uri="{9D8B030D-6E8A-4147-A177-3AD203B41FA5}">
                      <a16:colId xmlns:a16="http://schemas.microsoft.com/office/drawing/2014/main" val="351034882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EXAMPLE BUSINESS QUESTIONS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97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5C1E56-9362-48D4-9DC2-1FDCC2205567}"/>
              </a:ext>
            </a:extLst>
          </p:cNvPr>
          <p:cNvSpPr txBox="1">
            <a:spLocks/>
          </p:cNvSpPr>
          <p:nvPr/>
        </p:nvSpPr>
        <p:spPr>
          <a:xfrm>
            <a:off x="5943601" y="2554514"/>
            <a:ext cx="6349999" cy="1804820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>
              <a:spcBef>
                <a:spcPts val="0"/>
              </a:spcBef>
            </a:pPr>
            <a:r>
              <a:rPr lang="en-US" sz="4800" spc="30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60000"/>
                    </a:prstClr>
                  </a:outerShdw>
                </a:effectLs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62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ADC-F84B-4A35-952A-BBEA851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A0615-CD40-4489-99F3-8345D3476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Total Impact – how incremental is Sniper 3D? Which activities have the largest impact?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65033-ADF0-4D7F-99B0-19FB608C41CC}"/>
              </a:ext>
            </a:extLst>
          </p:cNvPr>
          <p:cNvSpPr txBox="1"/>
          <p:nvPr/>
        </p:nvSpPr>
        <p:spPr>
          <a:xfrm>
            <a:off x="1052052" y="1796495"/>
            <a:ext cx="10294374" cy="3816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Sniper 3D’s ad spend drove </a:t>
            </a:r>
            <a:r>
              <a:rPr lang="en-US" sz="1600" b="1" dirty="0"/>
              <a:t>76.2% of installs and 56.2% of D7 rev</a:t>
            </a:r>
            <a:r>
              <a:rPr lang="en-US" sz="1600" dirty="0"/>
              <a:t>enue during the analysis period. This high level of incrementality is unusual outside gaming, but comparable to other mobile gaming titles we’ve analyzed.</a:t>
            </a:r>
          </a:p>
          <a:p>
            <a:endParaRPr lang="en-US" sz="1600" dirty="0"/>
          </a:p>
          <a:p>
            <a:pPr>
              <a:spcAft>
                <a:spcPts val="1200"/>
              </a:spcAft>
            </a:pPr>
            <a:r>
              <a:rPr lang="en-US" sz="1600" dirty="0"/>
              <a:t>The largest driver of incremental revenue and installs was </a:t>
            </a:r>
            <a:r>
              <a:rPr lang="en-US" sz="1600" b="1" dirty="0"/>
              <a:t>Channel 2</a:t>
            </a:r>
            <a:r>
              <a:rPr lang="en-US" sz="1600" dirty="0"/>
              <a:t>, accounting </a:t>
            </a:r>
            <a:r>
              <a:rPr lang="en-US" sz="1600" b="1" dirty="0"/>
              <a:t>for 47.4% of installs and 30.1% of revenue. </a:t>
            </a:r>
            <a:r>
              <a:rPr lang="en-US" sz="1600" dirty="0"/>
              <a:t>Channel 2’s impact was several times larger than the second most important channel: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Channel 2’s impact on installs was roughly </a:t>
            </a:r>
            <a:r>
              <a:rPr lang="en-US" sz="1600" b="1" dirty="0"/>
              <a:t>4 times larger than Facebook’s</a:t>
            </a:r>
            <a:r>
              <a:rPr lang="en-US" sz="1600" dirty="0"/>
              <a:t>, which delivers roughly 11% of all installs across all 3 FB Objectives.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Channel 2’s impact on revenue was is roughly </a:t>
            </a:r>
            <a:r>
              <a:rPr lang="en-US" sz="1600" b="1" dirty="0"/>
              <a:t>4 times larger than Facebook’s</a:t>
            </a:r>
            <a:r>
              <a:rPr lang="en-US" sz="1600" dirty="0"/>
              <a:t>, which drives 7.2% of incremental revenue.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Amongst the </a:t>
            </a:r>
            <a:r>
              <a:rPr lang="en-US" sz="1600" b="1" dirty="0"/>
              <a:t>Facebook</a:t>
            </a:r>
            <a:r>
              <a:rPr lang="en-US" sz="1600" dirty="0"/>
              <a:t> objectives, </a:t>
            </a:r>
            <a:r>
              <a:rPr lang="en-US" sz="1600" b="1" dirty="0"/>
              <a:t>AEO</a:t>
            </a:r>
            <a:r>
              <a:rPr lang="en-US" sz="1600" dirty="0"/>
              <a:t> </a:t>
            </a:r>
            <a:r>
              <a:rPr lang="en-US" sz="1600" b="1" dirty="0"/>
              <a:t>had the largest impact on installs at 7.7% and 3.5% on revenue. 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We tested for COVID-19 related impacts using in-home Google mobility index data and did not find an impact. A longer analysis time period may have shown a result. But for our study, COVID-19 related changes in gamer behavior and preferences did not meaningfully change Installs or revenue.</a:t>
            </a:r>
          </a:p>
        </p:txBody>
      </p:sp>
    </p:spTree>
    <p:extLst>
      <p:ext uri="{BB962C8B-B14F-4D97-AF65-F5344CB8AC3E}">
        <p14:creationId xmlns:p14="http://schemas.microsoft.com/office/powerpoint/2010/main" val="19081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ADC-F84B-4A35-952A-BBEA851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A0615-CD40-4489-99F3-8345D3476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MMM vs. MMP Attribution – how do the results compare?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65033-ADF0-4D7F-99B0-19FB608C41CC}"/>
              </a:ext>
            </a:extLst>
          </p:cNvPr>
          <p:cNvSpPr txBox="1"/>
          <p:nvPr/>
        </p:nvSpPr>
        <p:spPr>
          <a:xfrm>
            <a:off x="1069469" y="1851320"/>
            <a:ext cx="10294374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Total contribution is similar between MMM and MMP</a:t>
            </a:r>
            <a:r>
              <a:rPr lang="en-US" sz="1600" dirty="0"/>
              <a:t>, especially with respect to the dominance of Channel 2: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MMM shows more incrementality for installs(76.2% vs. 66.5% for MMP) and revenue (56.2% vs. 65.2% for MMP).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MMM gives Channel 2 more credit for installs: 47.4% vs. 40.6% for MMP.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D7 revenue, MMM credits Channel 2 with 30.1% of incremental revenue vs. 35.4% for attribution.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Results diverge more in </a:t>
            </a:r>
            <a:r>
              <a:rPr lang="en-US" sz="1600" b="1" dirty="0"/>
              <a:t>smaller channels</a:t>
            </a:r>
            <a:r>
              <a:rPr lang="en-US" sz="1600" dirty="0"/>
              <a:t>, including Facebook,: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MMM credits Facebook overall with 10.9% of installs versus 9.8% for MMP.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MMM credits Facebook overall with 7.2% of D7 revenue, versus 13.3% for MMP, the </a:t>
            </a:r>
            <a:r>
              <a:rPr lang="en-US" sz="1600" b="1" dirty="0"/>
              <a:t>opposite pattern vs installs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channels showed similar differences, which </a:t>
            </a:r>
            <a:r>
              <a:rPr lang="en-US" sz="1600" b="1" dirty="0"/>
              <a:t>will tend to drive even larger differences in efficiency measures such as CPI, ROAS,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Channel 6 </a:t>
            </a:r>
            <a:r>
              <a:rPr lang="en-US" sz="1600" dirty="0"/>
              <a:t>also showed a large difference between MMM and MMP. Channel 6 had a small overall impact in both frameworks, but it </a:t>
            </a:r>
            <a:r>
              <a:rPr lang="en-US" sz="1600" b="1" dirty="0"/>
              <a:t>did much better on a relative basis under MMM.</a:t>
            </a:r>
          </a:p>
        </p:txBody>
      </p:sp>
    </p:spTree>
    <p:extLst>
      <p:ext uri="{BB962C8B-B14F-4D97-AF65-F5344CB8AC3E}">
        <p14:creationId xmlns:p14="http://schemas.microsoft.com/office/powerpoint/2010/main" val="42792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ADC-F84B-4A35-952A-BBEA851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A0615-CD40-4489-99F3-8345D3476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Efficiency – which activities were most efficient?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B0269-A5FB-4978-BD04-B405BD48D362}"/>
              </a:ext>
            </a:extLst>
          </p:cNvPr>
          <p:cNvSpPr txBox="1"/>
          <p:nvPr/>
        </p:nvSpPr>
        <p:spPr>
          <a:xfrm>
            <a:off x="1052052" y="1917291"/>
            <a:ext cx="9350477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Channel 4 was most cost-effective for installs</a:t>
            </a:r>
            <a:r>
              <a:rPr lang="en-US" sz="1600" dirty="0"/>
              <a:t>, coming at 1.66 scaled cost units per scaled install (our CPI measure)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AEO</a:t>
            </a:r>
            <a:r>
              <a:rPr lang="en-US" sz="1600" dirty="0"/>
              <a:t> was in second place, with a CPI of 1.76. </a:t>
            </a:r>
            <a:r>
              <a:rPr lang="en-US" sz="1600" b="1" dirty="0"/>
              <a:t>Channel 9 </a:t>
            </a:r>
            <a:r>
              <a:rPr lang="en-US" sz="1600" dirty="0"/>
              <a:t>was in third with a CPI of 1.79.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For Revenue, Channel 6 was the leader</a:t>
            </a:r>
            <a:r>
              <a:rPr lang="en-US" sz="1600" dirty="0"/>
              <a:t>, followed by </a:t>
            </a:r>
            <a:r>
              <a:rPr lang="en-US" sz="1600" b="1" dirty="0"/>
              <a:t>Facebook MAI and Channel 9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Channel 6 delivered a return of .21 scaled revenue units per scaled cost. MAI and Channel 9 delivered 0.18 incremental revenue units per scaled cost.</a:t>
            </a:r>
          </a:p>
        </p:txBody>
      </p:sp>
    </p:spTree>
    <p:extLst>
      <p:ext uri="{BB962C8B-B14F-4D97-AF65-F5344CB8AC3E}">
        <p14:creationId xmlns:p14="http://schemas.microsoft.com/office/powerpoint/2010/main" val="29813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ADC-F84B-4A35-952A-BBEA851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A0615-CD40-4489-99F3-8345D3476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Competitive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65033-ADF0-4D7F-99B0-19FB608C41CC}"/>
              </a:ext>
            </a:extLst>
          </p:cNvPr>
          <p:cNvSpPr txBox="1"/>
          <p:nvPr/>
        </p:nvSpPr>
        <p:spPr>
          <a:xfrm>
            <a:off x="1052052" y="1917291"/>
            <a:ext cx="1029437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/>
              <a:t>Call of Duty’s </a:t>
            </a:r>
            <a:r>
              <a:rPr lang="en-US" sz="1600" b="1" dirty="0"/>
              <a:t>enormous reach reduced revenue by -3.3% and installs by -0.5%.</a:t>
            </a:r>
            <a:r>
              <a:rPr lang="en-US" sz="1600" dirty="0"/>
              <a:t> It’s not completely stopping gamers from trying Sniper3D, but it does seem to be significantly impacting in-game purchases through D7.</a:t>
            </a:r>
          </a:p>
          <a:p>
            <a:endParaRPr lang="en-US" sz="1600" dirty="0"/>
          </a:p>
          <a:p>
            <a:r>
              <a:rPr lang="en-US" sz="1600" b="1" i="1" dirty="0"/>
              <a:t>Left to Survive</a:t>
            </a:r>
            <a:r>
              <a:rPr lang="en-US" sz="1600" b="1" dirty="0"/>
              <a:t> and </a:t>
            </a:r>
            <a:r>
              <a:rPr lang="en-US" sz="1600" b="1" i="1" dirty="0"/>
              <a:t>Sniper Fury</a:t>
            </a:r>
            <a:r>
              <a:rPr lang="en-US" sz="1600" dirty="0"/>
              <a:t> also had negative </a:t>
            </a:r>
            <a:r>
              <a:rPr lang="en-US" sz="1600" b="1" dirty="0"/>
              <a:t>impacts on revenue</a:t>
            </a:r>
            <a:r>
              <a:rPr lang="en-US" sz="1600" dirty="0"/>
              <a:t>. Increases in Left to Survive installs were associated with a reduction in D7 revenue of -7.6%. Sniper Fury curtailed Sniper3D D7 revenue by -1%.</a:t>
            </a:r>
          </a:p>
          <a:p>
            <a:endParaRPr lang="en-US" sz="1600" dirty="0"/>
          </a:p>
          <a:p>
            <a:r>
              <a:rPr lang="en-US" sz="1600" dirty="0"/>
              <a:t>Its worth noting that </a:t>
            </a:r>
            <a:r>
              <a:rPr lang="en-US" sz="1600" b="1" dirty="0"/>
              <a:t>the largest title by reach/installs also had the largest impact </a:t>
            </a:r>
            <a:r>
              <a:rPr lang="en-US" sz="1600" dirty="0"/>
              <a:t>on both KPIs. A broader analysis of large titles that are not strictly ‘in genre’ could show further impacts, especially on revenue. This may be an area worth investigating further.</a:t>
            </a:r>
          </a:p>
        </p:txBody>
      </p:sp>
    </p:spTree>
    <p:extLst>
      <p:ext uri="{BB962C8B-B14F-4D97-AF65-F5344CB8AC3E}">
        <p14:creationId xmlns:p14="http://schemas.microsoft.com/office/powerpoint/2010/main" val="42551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25"/>
</p:tagLst>
</file>

<file path=ppt/theme/theme1.xml><?xml version="1.0" encoding="utf-8"?>
<a:theme xmlns:a="http://schemas.openxmlformats.org/drawingml/2006/main" name="Wildlife Games Studio - Sniper 3D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CC4A9B8D24B44BA5EDA784BEC96AC" ma:contentTypeVersion="4" ma:contentTypeDescription="Create a new document." ma:contentTypeScope="" ma:versionID="baa5c56259462f010944fa36a49d4216">
  <xsd:schema xmlns:xsd="http://www.w3.org/2001/XMLSchema" xmlns:xs="http://www.w3.org/2001/XMLSchema" xmlns:p="http://schemas.microsoft.com/office/2006/metadata/properties" xmlns:ns2="d149ff07-09f0-49c7-a258-6e7f34567740" targetNamespace="http://schemas.microsoft.com/office/2006/metadata/properties" ma:root="true" ma:fieldsID="996c6f76f60634806aedf2cae8302bee" ns2:_="">
    <xsd:import namespace="d149ff07-09f0-49c7-a258-6e7f34567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9ff07-09f0-49c7-a258-6e7f34567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0EF8F3-EDB9-4815-A1EE-4D2CC0935064}"/>
</file>

<file path=customXml/itemProps2.xml><?xml version="1.0" encoding="utf-8"?>
<ds:datastoreItem xmlns:ds="http://schemas.openxmlformats.org/officeDocument/2006/customXml" ds:itemID="{DBFBBB03-FA85-4668-A8E5-FC032B36DA2B}"/>
</file>

<file path=customXml/itemProps3.xml><?xml version="1.0" encoding="utf-8"?>
<ds:datastoreItem xmlns:ds="http://schemas.openxmlformats.org/officeDocument/2006/customXml" ds:itemID="{04A08140-1F67-44C3-B440-1245B73AAD7A}"/>
</file>

<file path=docProps/app.xml><?xml version="1.0" encoding="utf-8"?>
<Properties xmlns="http://schemas.openxmlformats.org/officeDocument/2006/extended-properties" xmlns:vt="http://schemas.openxmlformats.org/officeDocument/2006/docPropsVTypes">
  <TotalTime>28710</TotalTime>
  <Words>2740</Words>
  <Application>Microsoft Office PowerPoint</Application>
  <PresentationFormat>Widescreen</PresentationFormat>
  <Paragraphs>737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Bahnschrift</vt:lpstr>
      <vt:lpstr>Calibri</vt:lpstr>
      <vt:lpstr>Wildlife Games Studio - Sniper 3D Master Template </vt:lpstr>
      <vt:lpstr>PowerPoint Presentation</vt:lpstr>
      <vt:lpstr>Why are we here today ? </vt:lpstr>
      <vt:lpstr>Scope of Analysis</vt:lpstr>
      <vt:lpstr>Major MMM Model Inputs</vt:lpstr>
      <vt:lpstr>PowerPoint Presentation</vt:lpstr>
      <vt:lpstr>Insights</vt:lpstr>
      <vt:lpstr>Insights</vt:lpstr>
      <vt:lpstr>Insights</vt:lpstr>
      <vt:lpstr>Insights</vt:lpstr>
      <vt:lpstr>PowerPoint Presentation</vt:lpstr>
      <vt:lpstr>Install – Model Fit</vt:lpstr>
      <vt:lpstr>Installs Contribution</vt:lpstr>
      <vt:lpstr>Installs Contribution – MMM vs MMP</vt:lpstr>
      <vt:lpstr>MMM vs MMP - Installs</vt:lpstr>
      <vt:lpstr>MMM vs MMP – Installs (Adjusted)</vt:lpstr>
      <vt:lpstr>MMM vs. MMP Ratios - Installs</vt:lpstr>
      <vt:lpstr>Efficiency - Installs</vt:lpstr>
      <vt:lpstr>Efficiency – Installs (Adjusted)</vt:lpstr>
      <vt:lpstr>PowerPoint Presentation</vt:lpstr>
      <vt:lpstr>Revenue – Model Fit</vt:lpstr>
      <vt:lpstr>Revenue Contribution</vt:lpstr>
      <vt:lpstr>Revenue Contribution – MMM vs MMP</vt:lpstr>
      <vt:lpstr>MMM vs MMP - Revenue</vt:lpstr>
      <vt:lpstr>MMM vs MMP – Revenue (Adjusted)</vt:lpstr>
      <vt:lpstr>MMM vs. MMP Ratios for Revenue </vt:lpstr>
      <vt:lpstr>Efficiency - Revenue</vt:lpstr>
      <vt:lpstr>Efficiency – Revenue (Adjusted)</vt:lpstr>
      <vt:lpstr>PowerPoint Presentation</vt:lpstr>
      <vt:lpstr>Competitive Impacts</vt:lpstr>
      <vt:lpstr>Competition – Download Data</vt:lpstr>
      <vt:lpstr>PowerPoint Presentation</vt:lpstr>
      <vt:lpstr>Impressions and Spends share by channels</vt:lpstr>
      <vt:lpstr>Media vs. Installs</vt:lpstr>
      <vt:lpstr>Media vs. Revenue</vt:lpstr>
      <vt:lpstr>Facebook - Impressions by Optimization Goal</vt:lpstr>
      <vt:lpstr>Effectiveness per Impression</vt:lpstr>
      <vt:lpstr>Effectiveness per Impression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sekarsubramanian@analytic-edge.com</dc:creator>
  <cp:lastModifiedBy>Aakash Gupta</cp:lastModifiedBy>
  <cp:revision>123</cp:revision>
  <dcterms:created xsi:type="dcterms:W3CDTF">2021-08-04T14:32:27Z</dcterms:created>
  <dcterms:modified xsi:type="dcterms:W3CDTF">2022-02-03T04:53:02Z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0x010100611CC4A9B8D24B44BA5EDA784BEC96AC</vt:lpwstr>
  </property>
</Properties>
</file>